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30"/>
  </p:notesMasterIdLst>
  <p:sldIdLst>
    <p:sldId id="863" r:id="rId2"/>
    <p:sldId id="1019" r:id="rId3"/>
    <p:sldId id="259" r:id="rId4"/>
    <p:sldId id="1022" r:id="rId5"/>
    <p:sldId id="1028" r:id="rId6"/>
    <p:sldId id="1030" r:id="rId7"/>
    <p:sldId id="1042" r:id="rId8"/>
    <p:sldId id="1039" r:id="rId9"/>
    <p:sldId id="1040" r:id="rId10"/>
    <p:sldId id="1036" r:id="rId11"/>
    <p:sldId id="1037" r:id="rId12"/>
    <p:sldId id="1034" r:id="rId13"/>
    <p:sldId id="1035" r:id="rId14"/>
    <p:sldId id="297" r:id="rId15"/>
    <p:sldId id="300" r:id="rId16"/>
    <p:sldId id="1021" r:id="rId17"/>
    <p:sldId id="1024" r:id="rId18"/>
    <p:sldId id="1027" r:id="rId19"/>
    <p:sldId id="1031" r:id="rId20"/>
    <p:sldId id="304" r:id="rId21"/>
    <p:sldId id="1026" r:id="rId22"/>
    <p:sldId id="1041" r:id="rId23"/>
    <p:sldId id="1043" r:id="rId24"/>
    <p:sldId id="1025" r:id="rId25"/>
    <p:sldId id="1029" r:id="rId26"/>
    <p:sldId id="1033" r:id="rId27"/>
    <p:sldId id="1032" r:id="rId28"/>
    <p:sldId id="102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65" autoAdjust="0"/>
    <p:restoredTop sz="90927" autoAdjust="0"/>
  </p:normalViewPr>
  <p:slideViewPr>
    <p:cSldViewPr showGuides="1">
      <p:cViewPr varScale="1">
        <p:scale>
          <a:sx n="103" d="100"/>
          <a:sy n="103" d="100"/>
        </p:scale>
        <p:origin x="137" y="5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412-4900-B8C9-A3252F6D8DFD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412-4900-B8C9-A3252F6D8DFD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412-4900-B8C9-A3252F6D8DFD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412-4900-B8C9-A3252F6D8DFD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412-4900-B8C9-A3252F6D8D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1FA-4C4A-82F4-44441D308AF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1FA-4C4A-82F4-44441D308AF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1FA-4C4A-82F4-44441D308AFA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1FA-4C4A-82F4-44441D308AF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1FA-4C4A-82F4-44441D308A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AF3-43EB-A10B-45E5E1F2695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AF3-43EB-A10B-45E5E1F2695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AF3-43EB-A10B-45E5E1F2695A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AF3-43EB-A10B-45E5E1F2695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AF3-43EB-A10B-45E5E1F269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101B2F-9185-4400-85EC-A6DAA8F5928D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3AA4FE-823E-4EA6-8E7F-62F5CE13774F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Lorem Ipsum</a:t>
          </a:r>
        </a:p>
      </dgm:t>
    </dgm:pt>
    <dgm:pt modelId="{1416585C-1CF5-430C-8098-CE76D0E0631F}" type="parTrans" cxnId="{66D7B849-DDDC-411E-BDF1-D7DA94AE8C5D}">
      <dgm:prSet/>
      <dgm:spPr/>
      <dgm:t>
        <a:bodyPr/>
        <a:lstStyle/>
        <a:p>
          <a:endParaRPr lang="en-US"/>
        </a:p>
      </dgm:t>
    </dgm:pt>
    <dgm:pt modelId="{86075A16-4BFF-4E2B-A944-8E632E76827E}" type="sibTrans" cxnId="{66D7B849-DDDC-411E-BDF1-D7DA94AE8C5D}">
      <dgm:prSet/>
      <dgm:spPr/>
      <dgm:t>
        <a:bodyPr/>
        <a:lstStyle/>
        <a:p>
          <a:endParaRPr lang="en-US"/>
        </a:p>
      </dgm:t>
    </dgm:pt>
    <dgm:pt modelId="{97022D4B-3C9A-4193-8AA1-171D0187763D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Lorem Ipsum</a:t>
          </a:r>
        </a:p>
      </dgm:t>
    </dgm:pt>
    <dgm:pt modelId="{D96154CA-ED90-4607-A2A6-13AEF6660177}" type="parTrans" cxnId="{FB3134BA-DE63-4CE6-B647-6063C97C0DAF}">
      <dgm:prSet/>
      <dgm:spPr/>
      <dgm:t>
        <a:bodyPr/>
        <a:lstStyle/>
        <a:p>
          <a:endParaRPr lang="en-US"/>
        </a:p>
      </dgm:t>
    </dgm:pt>
    <dgm:pt modelId="{704D0E50-74EB-4A8B-8CD9-0668A172C941}" type="sibTrans" cxnId="{FB3134BA-DE63-4CE6-B647-6063C97C0DAF}">
      <dgm:prSet/>
      <dgm:spPr/>
      <dgm:t>
        <a:bodyPr/>
        <a:lstStyle/>
        <a:p>
          <a:endParaRPr lang="en-US"/>
        </a:p>
      </dgm:t>
    </dgm:pt>
    <dgm:pt modelId="{BEF2BC24-B26A-44BF-8CC9-7A7508C6BDCB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Lorem Ipsum</a:t>
          </a:r>
        </a:p>
      </dgm:t>
    </dgm:pt>
    <dgm:pt modelId="{36329D73-AB8E-42C7-8011-F583682E3CEF}" type="parTrans" cxnId="{F59DC9CA-809B-4210-BE6D-2282428D583B}">
      <dgm:prSet/>
      <dgm:spPr/>
      <dgm:t>
        <a:bodyPr/>
        <a:lstStyle/>
        <a:p>
          <a:endParaRPr lang="en-US"/>
        </a:p>
      </dgm:t>
    </dgm:pt>
    <dgm:pt modelId="{73D39F50-0836-4B38-8129-460E17D80FA5}" type="sibTrans" cxnId="{F59DC9CA-809B-4210-BE6D-2282428D583B}">
      <dgm:prSet/>
      <dgm:spPr/>
      <dgm:t>
        <a:bodyPr/>
        <a:lstStyle/>
        <a:p>
          <a:endParaRPr lang="en-US"/>
        </a:p>
      </dgm:t>
    </dgm:pt>
    <dgm:pt modelId="{5E9FCC13-DC6B-4573-8D9D-05CFD261E41D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Lorem Ipsum</a:t>
          </a:r>
        </a:p>
      </dgm:t>
    </dgm:pt>
    <dgm:pt modelId="{A67989A1-B22F-404C-9D7A-44200ADBCFF0}" type="parTrans" cxnId="{8B0A82F5-8508-4B86-8971-D4EB3D12B718}">
      <dgm:prSet/>
      <dgm:spPr/>
      <dgm:t>
        <a:bodyPr/>
        <a:lstStyle/>
        <a:p>
          <a:endParaRPr lang="en-US"/>
        </a:p>
      </dgm:t>
    </dgm:pt>
    <dgm:pt modelId="{5B5C4BC0-00F7-4EDB-BD59-92F39C13BB10}" type="sibTrans" cxnId="{8B0A82F5-8508-4B86-8971-D4EB3D12B718}">
      <dgm:prSet/>
      <dgm:spPr/>
      <dgm:t>
        <a:bodyPr/>
        <a:lstStyle/>
        <a:p>
          <a:endParaRPr lang="en-US"/>
        </a:p>
      </dgm:t>
    </dgm:pt>
    <dgm:pt modelId="{B9AE2270-A703-476E-A9D3-CEF1D958D46D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Lorem Ipsum</a:t>
          </a:r>
        </a:p>
      </dgm:t>
    </dgm:pt>
    <dgm:pt modelId="{B5775688-F7E6-47A6-B295-9F5CCB8853EA}" type="parTrans" cxnId="{E0308149-E487-4CE3-BF80-E61178D69E6C}">
      <dgm:prSet/>
      <dgm:spPr/>
      <dgm:t>
        <a:bodyPr/>
        <a:lstStyle/>
        <a:p>
          <a:endParaRPr lang="en-US"/>
        </a:p>
      </dgm:t>
    </dgm:pt>
    <dgm:pt modelId="{FC3CABDD-AB53-4B5F-B6EB-F68495FF9C70}" type="sibTrans" cxnId="{E0308149-E487-4CE3-BF80-E61178D69E6C}">
      <dgm:prSet/>
      <dgm:spPr/>
      <dgm:t>
        <a:bodyPr/>
        <a:lstStyle/>
        <a:p>
          <a:endParaRPr lang="en-US"/>
        </a:p>
      </dgm:t>
    </dgm:pt>
    <dgm:pt modelId="{93AEB445-1FD3-4096-AEAF-49F838A19C21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/>
            <a:t>Lorem Ipsum</a:t>
          </a:r>
        </a:p>
      </dgm:t>
    </dgm:pt>
    <dgm:pt modelId="{7F8C9C66-17F8-456F-A44D-1C8385F35F64}" type="parTrans" cxnId="{92385236-0542-4F7D-BE2B-B24E27F1574F}">
      <dgm:prSet/>
      <dgm:spPr/>
      <dgm:t>
        <a:bodyPr/>
        <a:lstStyle/>
        <a:p>
          <a:endParaRPr lang="en-US"/>
        </a:p>
      </dgm:t>
    </dgm:pt>
    <dgm:pt modelId="{87860989-26EC-43B7-A572-D47BADB0CFA4}" type="sibTrans" cxnId="{92385236-0542-4F7D-BE2B-B24E27F1574F}">
      <dgm:prSet/>
      <dgm:spPr/>
      <dgm:t>
        <a:bodyPr/>
        <a:lstStyle/>
        <a:p>
          <a:endParaRPr lang="en-US"/>
        </a:p>
      </dgm:t>
    </dgm:pt>
    <dgm:pt modelId="{56D3DEBD-448D-4C48-A45F-1F7D58E1CBA2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/>
            <a:t>Lorem Ipsum</a:t>
          </a:r>
        </a:p>
      </dgm:t>
    </dgm:pt>
    <dgm:pt modelId="{9630A5F2-855D-4DE3-BC7A-0E9089E7E5F8}" type="parTrans" cxnId="{C1B063CF-546A-4990-B15D-1BF1AB1A1AE3}">
      <dgm:prSet/>
      <dgm:spPr/>
      <dgm:t>
        <a:bodyPr/>
        <a:lstStyle/>
        <a:p>
          <a:endParaRPr lang="en-US"/>
        </a:p>
      </dgm:t>
    </dgm:pt>
    <dgm:pt modelId="{EBAD3CAA-BD1F-45E2-8B34-DED9F4BBFA5E}" type="sibTrans" cxnId="{C1B063CF-546A-4990-B15D-1BF1AB1A1AE3}">
      <dgm:prSet/>
      <dgm:spPr/>
      <dgm:t>
        <a:bodyPr/>
        <a:lstStyle/>
        <a:p>
          <a:endParaRPr lang="en-US"/>
        </a:p>
      </dgm:t>
    </dgm:pt>
    <dgm:pt modelId="{3C1BD8E6-7047-46FD-8061-84B5538FEA12}">
      <dgm:prSet phldrT="[Text]"/>
      <dgm:spPr/>
      <dgm:t>
        <a:bodyPr/>
        <a:lstStyle/>
        <a:p>
          <a:r>
            <a:rPr lang="en-US"/>
            <a:t>Lorem Ipsum</a:t>
          </a:r>
          <a:endParaRPr lang="en-US" dirty="0"/>
        </a:p>
      </dgm:t>
    </dgm:pt>
    <dgm:pt modelId="{DB2A7E7D-EF25-437F-890B-6D2778D95170}" type="parTrans" cxnId="{FA14A3B7-CC58-40D7-8A79-2C882AAB1013}">
      <dgm:prSet/>
      <dgm:spPr/>
      <dgm:t>
        <a:bodyPr/>
        <a:lstStyle/>
        <a:p>
          <a:endParaRPr lang="en-US"/>
        </a:p>
      </dgm:t>
    </dgm:pt>
    <dgm:pt modelId="{5FA13392-C007-41D9-94F5-C1AFC32915A2}" type="sibTrans" cxnId="{FA14A3B7-CC58-40D7-8A79-2C882AAB1013}">
      <dgm:prSet/>
      <dgm:spPr/>
      <dgm:t>
        <a:bodyPr/>
        <a:lstStyle/>
        <a:p>
          <a:endParaRPr lang="en-US"/>
        </a:p>
      </dgm:t>
    </dgm:pt>
    <dgm:pt modelId="{225F07B5-573B-4865-BD81-8AACD91EA1BA}" type="pres">
      <dgm:prSet presAssocID="{92101B2F-9185-4400-85EC-A6DAA8F5928D}" presName="cycle" presStyleCnt="0">
        <dgm:presLayoutVars>
          <dgm:dir/>
          <dgm:resizeHandles val="exact"/>
        </dgm:presLayoutVars>
      </dgm:prSet>
      <dgm:spPr/>
    </dgm:pt>
    <dgm:pt modelId="{7CF79DCA-3D96-46F3-9AD4-3D49EC2F1B95}" type="pres">
      <dgm:prSet presAssocID="{A33AA4FE-823E-4EA6-8E7F-62F5CE13774F}" presName="node" presStyleLbl="node1" presStyleIdx="0" presStyleCnt="8">
        <dgm:presLayoutVars>
          <dgm:bulletEnabled val="1"/>
        </dgm:presLayoutVars>
      </dgm:prSet>
      <dgm:spPr/>
    </dgm:pt>
    <dgm:pt modelId="{2351BD32-1C2B-4C98-8A15-F6AEF06F9870}" type="pres">
      <dgm:prSet presAssocID="{A33AA4FE-823E-4EA6-8E7F-62F5CE13774F}" presName="spNode" presStyleCnt="0"/>
      <dgm:spPr/>
    </dgm:pt>
    <dgm:pt modelId="{F17F18EC-04A2-42D8-9AFE-327B8EC3546D}" type="pres">
      <dgm:prSet presAssocID="{86075A16-4BFF-4E2B-A944-8E632E76827E}" presName="sibTrans" presStyleLbl="sibTrans1D1" presStyleIdx="0" presStyleCnt="8"/>
      <dgm:spPr/>
    </dgm:pt>
    <dgm:pt modelId="{C952CD91-3901-4B15-BA59-2EACAB7E95F2}" type="pres">
      <dgm:prSet presAssocID="{B9AE2270-A703-476E-A9D3-CEF1D958D46D}" presName="node" presStyleLbl="node1" presStyleIdx="1" presStyleCnt="8">
        <dgm:presLayoutVars>
          <dgm:bulletEnabled val="1"/>
        </dgm:presLayoutVars>
      </dgm:prSet>
      <dgm:spPr/>
    </dgm:pt>
    <dgm:pt modelId="{F7B484C9-D388-423A-A9A3-C11A91DC1599}" type="pres">
      <dgm:prSet presAssocID="{B9AE2270-A703-476E-A9D3-CEF1D958D46D}" presName="spNode" presStyleCnt="0"/>
      <dgm:spPr/>
    </dgm:pt>
    <dgm:pt modelId="{A1446F25-D9DE-4A48-B418-EDF4292C6B2B}" type="pres">
      <dgm:prSet presAssocID="{FC3CABDD-AB53-4B5F-B6EB-F68495FF9C70}" presName="sibTrans" presStyleLbl="sibTrans1D1" presStyleIdx="1" presStyleCnt="8"/>
      <dgm:spPr/>
    </dgm:pt>
    <dgm:pt modelId="{1DB1831E-3E1A-492E-8ED9-47BF7F5AEF21}" type="pres">
      <dgm:prSet presAssocID="{93AEB445-1FD3-4096-AEAF-49F838A19C21}" presName="node" presStyleLbl="node1" presStyleIdx="2" presStyleCnt="8">
        <dgm:presLayoutVars>
          <dgm:bulletEnabled val="1"/>
        </dgm:presLayoutVars>
      </dgm:prSet>
      <dgm:spPr/>
    </dgm:pt>
    <dgm:pt modelId="{3B6C5031-F6DD-4F60-AC75-E2437BCB4B52}" type="pres">
      <dgm:prSet presAssocID="{93AEB445-1FD3-4096-AEAF-49F838A19C21}" presName="spNode" presStyleCnt="0"/>
      <dgm:spPr/>
    </dgm:pt>
    <dgm:pt modelId="{C494E317-5470-4581-942C-5833C1914FF7}" type="pres">
      <dgm:prSet presAssocID="{87860989-26EC-43B7-A572-D47BADB0CFA4}" presName="sibTrans" presStyleLbl="sibTrans1D1" presStyleIdx="2" presStyleCnt="8"/>
      <dgm:spPr/>
    </dgm:pt>
    <dgm:pt modelId="{2E916BA1-2DB7-40FA-BE9C-13CF223C3C16}" type="pres">
      <dgm:prSet presAssocID="{56D3DEBD-448D-4C48-A45F-1F7D58E1CBA2}" presName="node" presStyleLbl="node1" presStyleIdx="3" presStyleCnt="8">
        <dgm:presLayoutVars>
          <dgm:bulletEnabled val="1"/>
        </dgm:presLayoutVars>
      </dgm:prSet>
      <dgm:spPr/>
    </dgm:pt>
    <dgm:pt modelId="{54AADE74-61CA-49B2-8701-CF58DE93A055}" type="pres">
      <dgm:prSet presAssocID="{56D3DEBD-448D-4C48-A45F-1F7D58E1CBA2}" presName="spNode" presStyleCnt="0"/>
      <dgm:spPr/>
    </dgm:pt>
    <dgm:pt modelId="{796643A6-A374-4C79-96A9-9ABC63B50AE9}" type="pres">
      <dgm:prSet presAssocID="{EBAD3CAA-BD1F-45E2-8B34-DED9F4BBFA5E}" presName="sibTrans" presStyleLbl="sibTrans1D1" presStyleIdx="3" presStyleCnt="8"/>
      <dgm:spPr/>
    </dgm:pt>
    <dgm:pt modelId="{5D872EB6-444A-47FE-A522-3C8C6689D734}" type="pres">
      <dgm:prSet presAssocID="{97022D4B-3C9A-4193-8AA1-171D0187763D}" presName="node" presStyleLbl="node1" presStyleIdx="4" presStyleCnt="8">
        <dgm:presLayoutVars>
          <dgm:bulletEnabled val="1"/>
        </dgm:presLayoutVars>
      </dgm:prSet>
      <dgm:spPr/>
    </dgm:pt>
    <dgm:pt modelId="{847DC970-4933-49B9-B250-F0D4DE884D0A}" type="pres">
      <dgm:prSet presAssocID="{97022D4B-3C9A-4193-8AA1-171D0187763D}" presName="spNode" presStyleCnt="0"/>
      <dgm:spPr/>
    </dgm:pt>
    <dgm:pt modelId="{FB72E2F5-0662-42AB-9BF1-0BAE2E9B1CAB}" type="pres">
      <dgm:prSet presAssocID="{704D0E50-74EB-4A8B-8CD9-0668A172C941}" presName="sibTrans" presStyleLbl="sibTrans1D1" presStyleIdx="4" presStyleCnt="8"/>
      <dgm:spPr/>
    </dgm:pt>
    <dgm:pt modelId="{158E5A87-CCA8-4538-B3B6-178F0CCF6405}" type="pres">
      <dgm:prSet presAssocID="{BEF2BC24-B26A-44BF-8CC9-7A7508C6BDCB}" presName="node" presStyleLbl="node1" presStyleIdx="5" presStyleCnt="8">
        <dgm:presLayoutVars>
          <dgm:bulletEnabled val="1"/>
        </dgm:presLayoutVars>
      </dgm:prSet>
      <dgm:spPr/>
    </dgm:pt>
    <dgm:pt modelId="{1F97FEED-15A9-46C2-9327-2A5068495E87}" type="pres">
      <dgm:prSet presAssocID="{BEF2BC24-B26A-44BF-8CC9-7A7508C6BDCB}" presName="spNode" presStyleCnt="0"/>
      <dgm:spPr/>
    </dgm:pt>
    <dgm:pt modelId="{58144CBD-75C5-47C7-A744-91F8ECEFFDE6}" type="pres">
      <dgm:prSet presAssocID="{73D39F50-0836-4B38-8129-460E17D80FA5}" presName="sibTrans" presStyleLbl="sibTrans1D1" presStyleIdx="5" presStyleCnt="8"/>
      <dgm:spPr/>
    </dgm:pt>
    <dgm:pt modelId="{699BA790-4F79-4095-A4A3-C2E157761D26}" type="pres">
      <dgm:prSet presAssocID="{5E9FCC13-DC6B-4573-8D9D-05CFD261E41D}" presName="node" presStyleLbl="node1" presStyleIdx="6" presStyleCnt="8">
        <dgm:presLayoutVars>
          <dgm:bulletEnabled val="1"/>
        </dgm:presLayoutVars>
      </dgm:prSet>
      <dgm:spPr/>
    </dgm:pt>
    <dgm:pt modelId="{A2EA7091-D803-49BE-A777-E8160086A4E5}" type="pres">
      <dgm:prSet presAssocID="{5E9FCC13-DC6B-4573-8D9D-05CFD261E41D}" presName="spNode" presStyleCnt="0"/>
      <dgm:spPr/>
    </dgm:pt>
    <dgm:pt modelId="{BE141EEB-A556-4208-9373-94DAC286DF2B}" type="pres">
      <dgm:prSet presAssocID="{5B5C4BC0-00F7-4EDB-BD59-92F39C13BB10}" presName="sibTrans" presStyleLbl="sibTrans1D1" presStyleIdx="6" presStyleCnt="8"/>
      <dgm:spPr/>
    </dgm:pt>
    <dgm:pt modelId="{0B2F2CBD-B9ED-406E-9A75-F710495798DC}" type="pres">
      <dgm:prSet presAssocID="{3C1BD8E6-7047-46FD-8061-84B5538FEA12}" presName="node" presStyleLbl="node1" presStyleIdx="7" presStyleCnt="8">
        <dgm:presLayoutVars>
          <dgm:bulletEnabled val="1"/>
        </dgm:presLayoutVars>
      </dgm:prSet>
      <dgm:spPr/>
    </dgm:pt>
    <dgm:pt modelId="{DC2714B5-B197-4750-9158-8CFB82CDE83F}" type="pres">
      <dgm:prSet presAssocID="{3C1BD8E6-7047-46FD-8061-84B5538FEA12}" presName="spNode" presStyleCnt="0"/>
      <dgm:spPr/>
    </dgm:pt>
    <dgm:pt modelId="{EF37C1E2-2CCA-484A-8DCD-690C588A3E35}" type="pres">
      <dgm:prSet presAssocID="{5FA13392-C007-41D9-94F5-C1AFC32915A2}" presName="sibTrans" presStyleLbl="sibTrans1D1" presStyleIdx="7" presStyleCnt="8"/>
      <dgm:spPr/>
    </dgm:pt>
  </dgm:ptLst>
  <dgm:cxnLst>
    <dgm:cxn modelId="{F7AD1A19-D391-4FDC-A5F1-8C7CA2F2B890}" type="presOf" srcId="{B9AE2270-A703-476E-A9D3-CEF1D958D46D}" destId="{C952CD91-3901-4B15-BA59-2EACAB7E95F2}" srcOrd="0" destOrd="0" presId="urn:microsoft.com/office/officeart/2005/8/layout/cycle6"/>
    <dgm:cxn modelId="{0BF20724-B372-4EF6-94EA-40FDF4D29672}" type="presOf" srcId="{97022D4B-3C9A-4193-8AA1-171D0187763D}" destId="{5D872EB6-444A-47FE-A522-3C8C6689D734}" srcOrd="0" destOrd="0" presId="urn:microsoft.com/office/officeart/2005/8/layout/cycle6"/>
    <dgm:cxn modelId="{6358A128-1067-4631-95B8-950B6D57E7A4}" type="presOf" srcId="{5FA13392-C007-41D9-94F5-C1AFC32915A2}" destId="{EF37C1E2-2CCA-484A-8DCD-690C588A3E35}" srcOrd="0" destOrd="0" presId="urn:microsoft.com/office/officeart/2005/8/layout/cycle6"/>
    <dgm:cxn modelId="{92385236-0542-4F7D-BE2B-B24E27F1574F}" srcId="{92101B2F-9185-4400-85EC-A6DAA8F5928D}" destId="{93AEB445-1FD3-4096-AEAF-49F838A19C21}" srcOrd="2" destOrd="0" parTransId="{7F8C9C66-17F8-456F-A44D-1C8385F35F64}" sibTransId="{87860989-26EC-43B7-A572-D47BADB0CFA4}"/>
    <dgm:cxn modelId="{D3C9C33C-737D-4384-BC88-324F21E6C80D}" type="presOf" srcId="{BEF2BC24-B26A-44BF-8CC9-7A7508C6BDCB}" destId="{158E5A87-CCA8-4538-B3B6-178F0CCF6405}" srcOrd="0" destOrd="0" presId="urn:microsoft.com/office/officeart/2005/8/layout/cycle6"/>
    <dgm:cxn modelId="{39D8523D-D99B-4374-A27B-1D08B242C251}" type="presOf" srcId="{FC3CABDD-AB53-4B5F-B6EB-F68495FF9C70}" destId="{A1446F25-D9DE-4A48-B418-EDF4292C6B2B}" srcOrd="0" destOrd="0" presId="urn:microsoft.com/office/officeart/2005/8/layout/cycle6"/>
    <dgm:cxn modelId="{0234345C-42D2-4C1D-AAF3-BEC12E5B096B}" type="presOf" srcId="{93AEB445-1FD3-4096-AEAF-49F838A19C21}" destId="{1DB1831E-3E1A-492E-8ED9-47BF7F5AEF21}" srcOrd="0" destOrd="0" presId="urn:microsoft.com/office/officeart/2005/8/layout/cycle6"/>
    <dgm:cxn modelId="{E0308149-E487-4CE3-BF80-E61178D69E6C}" srcId="{92101B2F-9185-4400-85EC-A6DAA8F5928D}" destId="{B9AE2270-A703-476E-A9D3-CEF1D958D46D}" srcOrd="1" destOrd="0" parTransId="{B5775688-F7E6-47A6-B295-9F5CCB8853EA}" sibTransId="{FC3CABDD-AB53-4B5F-B6EB-F68495FF9C70}"/>
    <dgm:cxn modelId="{66D7B849-DDDC-411E-BDF1-D7DA94AE8C5D}" srcId="{92101B2F-9185-4400-85EC-A6DAA8F5928D}" destId="{A33AA4FE-823E-4EA6-8E7F-62F5CE13774F}" srcOrd="0" destOrd="0" parTransId="{1416585C-1CF5-430C-8098-CE76D0E0631F}" sibTransId="{86075A16-4BFF-4E2B-A944-8E632E76827E}"/>
    <dgm:cxn modelId="{E01D986F-011F-466D-AEE1-D2E107838E46}" type="presOf" srcId="{86075A16-4BFF-4E2B-A944-8E632E76827E}" destId="{F17F18EC-04A2-42D8-9AFE-327B8EC3546D}" srcOrd="0" destOrd="0" presId="urn:microsoft.com/office/officeart/2005/8/layout/cycle6"/>
    <dgm:cxn modelId="{BB4B4D81-4E1E-4B36-9C65-4AF42DFC2D87}" type="presOf" srcId="{5E9FCC13-DC6B-4573-8D9D-05CFD261E41D}" destId="{699BA790-4F79-4095-A4A3-C2E157761D26}" srcOrd="0" destOrd="0" presId="urn:microsoft.com/office/officeart/2005/8/layout/cycle6"/>
    <dgm:cxn modelId="{104CE481-EA99-482B-B3DF-4E57FF353185}" type="presOf" srcId="{5B5C4BC0-00F7-4EDB-BD59-92F39C13BB10}" destId="{BE141EEB-A556-4208-9373-94DAC286DF2B}" srcOrd="0" destOrd="0" presId="urn:microsoft.com/office/officeart/2005/8/layout/cycle6"/>
    <dgm:cxn modelId="{DFE6E8A1-C39B-4CF7-ACFE-CEB6DCA4F377}" type="presOf" srcId="{92101B2F-9185-4400-85EC-A6DAA8F5928D}" destId="{225F07B5-573B-4865-BD81-8AACD91EA1BA}" srcOrd="0" destOrd="0" presId="urn:microsoft.com/office/officeart/2005/8/layout/cycle6"/>
    <dgm:cxn modelId="{8432C4A5-D2F2-4765-882A-7429DD2608C5}" type="presOf" srcId="{704D0E50-74EB-4A8B-8CD9-0668A172C941}" destId="{FB72E2F5-0662-42AB-9BF1-0BAE2E9B1CAB}" srcOrd="0" destOrd="0" presId="urn:microsoft.com/office/officeart/2005/8/layout/cycle6"/>
    <dgm:cxn modelId="{CCB23BAE-B0D9-4EF3-B3D7-3A5877520B6B}" type="presOf" srcId="{56D3DEBD-448D-4C48-A45F-1F7D58E1CBA2}" destId="{2E916BA1-2DB7-40FA-BE9C-13CF223C3C16}" srcOrd="0" destOrd="0" presId="urn:microsoft.com/office/officeart/2005/8/layout/cycle6"/>
    <dgm:cxn modelId="{77A5BDB2-CE50-4F34-9753-3D2B17391BF1}" type="presOf" srcId="{A33AA4FE-823E-4EA6-8E7F-62F5CE13774F}" destId="{7CF79DCA-3D96-46F3-9AD4-3D49EC2F1B95}" srcOrd="0" destOrd="0" presId="urn:microsoft.com/office/officeart/2005/8/layout/cycle6"/>
    <dgm:cxn modelId="{FA14A3B7-CC58-40D7-8A79-2C882AAB1013}" srcId="{92101B2F-9185-4400-85EC-A6DAA8F5928D}" destId="{3C1BD8E6-7047-46FD-8061-84B5538FEA12}" srcOrd="7" destOrd="0" parTransId="{DB2A7E7D-EF25-437F-890B-6D2778D95170}" sibTransId="{5FA13392-C007-41D9-94F5-C1AFC32915A2}"/>
    <dgm:cxn modelId="{685E9EB9-1D2D-432F-A045-62A390DD51B1}" type="presOf" srcId="{87860989-26EC-43B7-A572-D47BADB0CFA4}" destId="{C494E317-5470-4581-942C-5833C1914FF7}" srcOrd="0" destOrd="0" presId="urn:microsoft.com/office/officeart/2005/8/layout/cycle6"/>
    <dgm:cxn modelId="{FB3134BA-DE63-4CE6-B647-6063C97C0DAF}" srcId="{92101B2F-9185-4400-85EC-A6DAA8F5928D}" destId="{97022D4B-3C9A-4193-8AA1-171D0187763D}" srcOrd="4" destOrd="0" parTransId="{D96154CA-ED90-4607-A2A6-13AEF6660177}" sibTransId="{704D0E50-74EB-4A8B-8CD9-0668A172C941}"/>
    <dgm:cxn modelId="{F59DC9CA-809B-4210-BE6D-2282428D583B}" srcId="{92101B2F-9185-4400-85EC-A6DAA8F5928D}" destId="{BEF2BC24-B26A-44BF-8CC9-7A7508C6BDCB}" srcOrd="5" destOrd="0" parTransId="{36329D73-AB8E-42C7-8011-F583682E3CEF}" sibTransId="{73D39F50-0836-4B38-8129-460E17D80FA5}"/>
    <dgm:cxn modelId="{C1B063CF-546A-4990-B15D-1BF1AB1A1AE3}" srcId="{92101B2F-9185-4400-85EC-A6DAA8F5928D}" destId="{56D3DEBD-448D-4C48-A45F-1F7D58E1CBA2}" srcOrd="3" destOrd="0" parTransId="{9630A5F2-855D-4DE3-BC7A-0E9089E7E5F8}" sibTransId="{EBAD3CAA-BD1F-45E2-8B34-DED9F4BBFA5E}"/>
    <dgm:cxn modelId="{C58EFFD2-78FD-4C71-9FCD-49E96B4B23B6}" type="presOf" srcId="{EBAD3CAA-BD1F-45E2-8B34-DED9F4BBFA5E}" destId="{796643A6-A374-4C79-96A9-9ABC63B50AE9}" srcOrd="0" destOrd="0" presId="urn:microsoft.com/office/officeart/2005/8/layout/cycle6"/>
    <dgm:cxn modelId="{3BDEF9DD-3F21-4DEA-BB9F-30D57EDCA354}" type="presOf" srcId="{73D39F50-0836-4B38-8129-460E17D80FA5}" destId="{58144CBD-75C5-47C7-A744-91F8ECEFFDE6}" srcOrd="0" destOrd="0" presId="urn:microsoft.com/office/officeart/2005/8/layout/cycle6"/>
    <dgm:cxn modelId="{8B0A82F5-8508-4B86-8971-D4EB3D12B718}" srcId="{92101B2F-9185-4400-85EC-A6DAA8F5928D}" destId="{5E9FCC13-DC6B-4573-8D9D-05CFD261E41D}" srcOrd="6" destOrd="0" parTransId="{A67989A1-B22F-404C-9D7A-44200ADBCFF0}" sibTransId="{5B5C4BC0-00F7-4EDB-BD59-92F39C13BB10}"/>
    <dgm:cxn modelId="{8E5B1AFD-28CC-4DBD-BDEE-B952B3EE8633}" type="presOf" srcId="{3C1BD8E6-7047-46FD-8061-84B5538FEA12}" destId="{0B2F2CBD-B9ED-406E-9A75-F710495798DC}" srcOrd="0" destOrd="0" presId="urn:microsoft.com/office/officeart/2005/8/layout/cycle6"/>
    <dgm:cxn modelId="{54431FF6-967F-446E-928D-227DF45F1D22}" type="presParOf" srcId="{225F07B5-573B-4865-BD81-8AACD91EA1BA}" destId="{7CF79DCA-3D96-46F3-9AD4-3D49EC2F1B95}" srcOrd="0" destOrd="0" presId="urn:microsoft.com/office/officeart/2005/8/layout/cycle6"/>
    <dgm:cxn modelId="{AAD8E4D6-CB9A-415A-8B6D-E75FB49A94E5}" type="presParOf" srcId="{225F07B5-573B-4865-BD81-8AACD91EA1BA}" destId="{2351BD32-1C2B-4C98-8A15-F6AEF06F9870}" srcOrd="1" destOrd="0" presId="urn:microsoft.com/office/officeart/2005/8/layout/cycle6"/>
    <dgm:cxn modelId="{D7B1D7DF-FA87-42CA-8A3D-049F0E5C575A}" type="presParOf" srcId="{225F07B5-573B-4865-BD81-8AACD91EA1BA}" destId="{F17F18EC-04A2-42D8-9AFE-327B8EC3546D}" srcOrd="2" destOrd="0" presId="urn:microsoft.com/office/officeart/2005/8/layout/cycle6"/>
    <dgm:cxn modelId="{91A40757-34EE-4E0C-B827-09FDCBA0F76B}" type="presParOf" srcId="{225F07B5-573B-4865-BD81-8AACD91EA1BA}" destId="{C952CD91-3901-4B15-BA59-2EACAB7E95F2}" srcOrd="3" destOrd="0" presId="urn:microsoft.com/office/officeart/2005/8/layout/cycle6"/>
    <dgm:cxn modelId="{72E8F740-7F73-4E77-909C-69703989AA98}" type="presParOf" srcId="{225F07B5-573B-4865-BD81-8AACD91EA1BA}" destId="{F7B484C9-D388-423A-A9A3-C11A91DC1599}" srcOrd="4" destOrd="0" presId="urn:microsoft.com/office/officeart/2005/8/layout/cycle6"/>
    <dgm:cxn modelId="{53DA1096-3E14-48D4-BFE0-F11D59267DD0}" type="presParOf" srcId="{225F07B5-573B-4865-BD81-8AACD91EA1BA}" destId="{A1446F25-D9DE-4A48-B418-EDF4292C6B2B}" srcOrd="5" destOrd="0" presId="urn:microsoft.com/office/officeart/2005/8/layout/cycle6"/>
    <dgm:cxn modelId="{C150831B-4150-4E3A-83E1-D6789D04450B}" type="presParOf" srcId="{225F07B5-573B-4865-BD81-8AACD91EA1BA}" destId="{1DB1831E-3E1A-492E-8ED9-47BF7F5AEF21}" srcOrd="6" destOrd="0" presId="urn:microsoft.com/office/officeart/2005/8/layout/cycle6"/>
    <dgm:cxn modelId="{D5AD1499-C9E8-4E98-A831-728AF792EDBE}" type="presParOf" srcId="{225F07B5-573B-4865-BD81-8AACD91EA1BA}" destId="{3B6C5031-F6DD-4F60-AC75-E2437BCB4B52}" srcOrd="7" destOrd="0" presId="urn:microsoft.com/office/officeart/2005/8/layout/cycle6"/>
    <dgm:cxn modelId="{04D14300-875B-4906-A09A-CBB6A4433AA7}" type="presParOf" srcId="{225F07B5-573B-4865-BD81-8AACD91EA1BA}" destId="{C494E317-5470-4581-942C-5833C1914FF7}" srcOrd="8" destOrd="0" presId="urn:microsoft.com/office/officeart/2005/8/layout/cycle6"/>
    <dgm:cxn modelId="{52B1C093-19F4-4A6E-ACB5-BC49E665B89C}" type="presParOf" srcId="{225F07B5-573B-4865-BD81-8AACD91EA1BA}" destId="{2E916BA1-2DB7-40FA-BE9C-13CF223C3C16}" srcOrd="9" destOrd="0" presId="urn:microsoft.com/office/officeart/2005/8/layout/cycle6"/>
    <dgm:cxn modelId="{4DA0E312-E865-4DB6-8A22-29AA4A6436E1}" type="presParOf" srcId="{225F07B5-573B-4865-BD81-8AACD91EA1BA}" destId="{54AADE74-61CA-49B2-8701-CF58DE93A055}" srcOrd="10" destOrd="0" presId="urn:microsoft.com/office/officeart/2005/8/layout/cycle6"/>
    <dgm:cxn modelId="{0840589F-D206-4AC8-B4BC-924870DB1E87}" type="presParOf" srcId="{225F07B5-573B-4865-BD81-8AACD91EA1BA}" destId="{796643A6-A374-4C79-96A9-9ABC63B50AE9}" srcOrd="11" destOrd="0" presId="urn:microsoft.com/office/officeart/2005/8/layout/cycle6"/>
    <dgm:cxn modelId="{F797EA9C-AA30-4E47-B9FA-4E0A3B9085C4}" type="presParOf" srcId="{225F07B5-573B-4865-BD81-8AACD91EA1BA}" destId="{5D872EB6-444A-47FE-A522-3C8C6689D734}" srcOrd="12" destOrd="0" presId="urn:microsoft.com/office/officeart/2005/8/layout/cycle6"/>
    <dgm:cxn modelId="{08A5515F-C2D9-4954-AD08-487A7AED0E2C}" type="presParOf" srcId="{225F07B5-573B-4865-BD81-8AACD91EA1BA}" destId="{847DC970-4933-49B9-B250-F0D4DE884D0A}" srcOrd="13" destOrd="0" presId="urn:microsoft.com/office/officeart/2005/8/layout/cycle6"/>
    <dgm:cxn modelId="{394745E4-3549-45EE-8174-8130A1F89275}" type="presParOf" srcId="{225F07B5-573B-4865-BD81-8AACD91EA1BA}" destId="{FB72E2F5-0662-42AB-9BF1-0BAE2E9B1CAB}" srcOrd="14" destOrd="0" presId="urn:microsoft.com/office/officeart/2005/8/layout/cycle6"/>
    <dgm:cxn modelId="{ED64BC3B-7734-4D33-B2CE-6FBD804376E5}" type="presParOf" srcId="{225F07B5-573B-4865-BD81-8AACD91EA1BA}" destId="{158E5A87-CCA8-4538-B3B6-178F0CCF6405}" srcOrd="15" destOrd="0" presId="urn:microsoft.com/office/officeart/2005/8/layout/cycle6"/>
    <dgm:cxn modelId="{51797BBB-0A98-472B-AF7A-55F5F977BD68}" type="presParOf" srcId="{225F07B5-573B-4865-BD81-8AACD91EA1BA}" destId="{1F97FEED-15A9-46C2-9327-2A5068495E87}" srcOrd="16" destOrd="0" presId="urn:microsoft.com/office/officeart/2005/8/layout/cycle6"/>
    <dgm:cxn modelId="{F5412E52-7B53-4DF3-A374-6AA322783052}" type="presParOf" srcId="{225F07B5-573B-4865-BD81-8AACD91EA1BA}" destId="{58144CBD-75C5-47C7-A744-91F8ECEFFDE6}" srcOrd="17" destOrd="0" presId="urn:microsoft.com/office/officeart/2005/8/layout/cycle6"/>
    <dgm:cxn modelId="{8F4BC6B6-88B5-4FEE-B117-80E93E2BA48F}" type="presParOf" srcId="{225F07B5-573B-4865-BD81-8AACD91EA1BA}" destId="{699BA790-4F79-4095-A4A3-C2E157761D26}" srcOrd="18" destOrd="0" presId="urn:microsoft.com/office/officeart/2005/8/layout/cycle6"/>
    <dgm:cxn modelId="{B75ED0DE-8C57-490E-B9E5-44E7A7C37CA4}" type="presParOf" srcId="{225F07B5-573B-4865-BD81-8AACD91EA1BA}" destId="{A2EA7091-D803-49BE-A777-E8160086A4E5}" srcOrd="19" destOrd="0" presId="urn:microsoft.com/office/officeart/2005/8/layout/cycle6"/>
    <dgm:cxn modelId="{B5A103F6-6229-48DD-9393-79A4917B58B3}" type="presParOf" srcId="{225F07B5-573B-4865-BD81-8AACD91EA1BA}" destId="{BE141EEB-A556-4208-9373-94DAC286DF2B}" srcOrd="20" destOrd="0" presId="urn:microsoft.com/office/officeart/2005/8/layout/cycle6"/>
    <dgm:cxn modelId="{72138A26-85B8-4B8D-A1D9-5BF08049760D}" type="presParOf" srcId="{225F07B5-573B-4865-BD81-8AACD91EA1BA}" destId="{0B2F2CBD-B9ED-406E-9A75-F710495798DC}" srcOrd="21" destOrd="0" presId="urn:microsoft.com/office/officeart/2005/8/layout/cycle6"/>
    <dgm:cxn modelId="{F4C33776-BA04-4D6A-9732-3EA8F64D40E1}" type="presParOf" srcId="{225F07B5-573B-4865-BD81-8AACD91EA1BA}" destId="{DC2714B5-B197-4750-9158-8CFB82CDE83F}" srcOrd="22" destOrd="0" presId="urn:microsoft.com/office/officeart/2005/8/layout/cycle6"/>
    <dgm:cxn modelId="{E6B6D5DD-6ADA-4D3C-A38C-298C9BB02AA1}" type="presParOf" srcId="{225F07B5-573B-4865-BD81-8AACD91EA1BA}" destId="{EF37C1E2-2CCA-484A-8DCD-690C588A3E35}" srcOrd="23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F79DCA-3D96-46F3-9AD4-3D49EC2F1B95}">
      <dsp:nvSpPr>
        <dsp:cNvPr id="0" name=""/>
        <dsp:cNvSpPr/>
      </dsp:nvSpPr>
      <dsp:spPr>
        <a:xfrm>
          <a:off x="3728483" y="1921"/>
          <a:ext cx="1103497" cy="717273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Lorem Ipsum</a:t>
          </a:r>
        </a:p>
      </dsp:txBody>
      <dsp:txXfrm>
        <a:off x="3763497" y="36935"/>
        <a:ext cx="1033469" cy="647245"/>
      </dsp:txXfrm>
    </dsp:sp>
    <dsp:sp modelId="{F17F18EC-04A2-42D8-9AFE-327B8EC3546D}">
      <dsp:nvSpPr>
        <dsp:cNvPr id="0" name=""/>
        <dsp:cNvSpPr/>
      </dsp:nvSpPr>
      <dsp:spPr>
        <a:xfrm>
          <a:off x="1787302" y="360558"/>
          <a:ext cx="4985860" cy="4985860"/>
        </a:xfrm>
        <a:custGeom>
          <a:avLst/>
          <a:gdLst/>
          <a:ahLst/>
          <a:cxnLst/>
          <a:rect l="0" t="0" r="0" b="0"/>
          <a:pathLst>
            <a:path>
              <a:moveTo>
                <a:pt x="3052657" y="63649"/>
              </a:moveTo>
              <a:arcTo wR="2492930" hR="2492930" stAng="16978500" swAng="111118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52CD91-3901-4B15-BA59-2EACAB7E95F2}">
      <dsp:nvSpPr>
        <dsp:cNvPr id="0" name=""/>
        <dsp:cNvSpPr/>
      </dsp:nvSpPr>
      <dsp:spPr>
        <a:xfrm>
          <a:off x="5491251" y="732084"/>
          <a:ext cx="1103497" cy="717273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Lorem Ipsum</a:t>
          </a:r>
        </a:p>
      </dsp:txBody>
      <dsp:txXfrm>
        <a:off x="5526265" y="767098"/>
        <a:ext cx="1033469" cy="647245"/>
      </dsp:txXfrm>
    </dsp:sp>
    <dsp:sp modelId="{A1446F25-D9DE-4A48-B418-EDF4292C6B2B}">
      <dsp:nvSpPr>
        <dsp:cNvPr id="0" name=""/>
        <dsp:cNvSpPr/>
      </dsp:nvSpPr>
      <dsp:spPr>
        <a:xfrm>
          <a:off x="1787302" y="360558"/>
          <a:ext cx="4985860" cy="4985860"/>
        </a:xfrm>
        <a:custGeom>
          <a:avLst/>
          <a:gdLst/>
          <a:ahLst/>
          <a:cxnLst/>
          <a:rect l="0" t="0" r="0" b="0"/>
          <a:pathLst>
            <a:path>
              <a:moveTo>
                <a:pt x="4559111" y="1098083"/>
              </a:moveTo>
              <a:arcTo wR="2492930" hR="2492930" stAng="19558640" swAng="15296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1831E-3E1A-492E-8ED9-47BF7F5AEF21}">
      <dsp:nvSpPr>
        <dsp:cNvPr id="0" name=""/>
        <dsp:cNvSpPr/>
      </dsp:nvSpPr>
      <dsp:spPr>
        <a:xfrm>
          <a:off x="6221413" y="2494851"/>
          <a:ext cx="1103497" cy="717273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Lorem Ipsum</a:t>
          </a:r>
        </a:p>
      </dsp:txBody>
      <dsp:txXfrm>
        <a:off x="6256427" y="2529865"/>
        <a:ext cx="1033469" cy="647245"/>
      </dsp:txXfrm>
    </dsp:sp>
    <dsp:sp modelId="{C494E317-5470-4581-942C-5833C1914FF7}">
      <dsp:nvSpPr>
        <dsp:cNvPr id="0" name=""/>
        <dsp:cNvSpPr/>
      </dsp:nvSpPr>
      <dsp:spPr>
        <a:xfrm>
          <a:off x="1787302" y="360558"/>
          <a:ext cx="4985860" cy="4985860"/>
        </a:xfrm>
        <a:custGeom>
          <a:avLst/>
          <a:gdLst/>
          <a:ahLst/>
          <a:cxnLst/>
          <a:rect l="0" t="0" r="0" b="0"/>
          <a:pathLst>
            <a:path>
              <a:moveTo>
                <a:pt x="4958289" y="2862665"/>
              </a:moveTo>
              <a:arcTo wR="2492930" hR="2492930" stAng="511753" swAng="15296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916BA1-2DB7-40FA-BE9C-13CF223C3C16}">
      <dsp:nvSpPr>
        <dsp:cNvPr id="0" name=""/>
        <dsp:cNvSpPr/>
      </dsp:nvSpPr>
      <dsp:spPr>
        <a:xfrm>
          <a:off x="5491251" y="4257619"/>
          <a:ext cx="1103497" cy="717273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Lorem Ipsum</a:t>
          </a:r>
        </a:p>
      </dsp:txBody>
      <dsp:txXfrm>
        <a:off x="5526265" y="4292633"/>
        <a:ext cx="1033469" cy="647245"/>
      </dsp:txXfrm>
    </dsp:sp>
    <dsp:sp modelId="{796643A6-A374-4C79-96A9-9ABC63B50AE9}">
      <dsp:nvSpPr>
        <dsp:cNvPr id="0" name=""/>
        <dsp:cNvSpPr/>
      </dsp:nvSpPr>
      <dsp:spPr>
        <a:xfrm>
          <a:off x="1787302" y="360558"/>
          <a:ext cx="4985860" cy="4985860"/>
        </a:xfrm>
        <a:custGeom>
          <a:avLst/>
          <a:gdLst/>
          <a:ahLst/>
          <a:cxnLst/>
          <a:rect l="0" t="0" r="0" b="0"/>
          <a:pathLst>
            <a:path>
              <a:moveTo>
                <a:pt x="3795287" y="4618621"/>
              </a:moveTo>
              <a:arcTo wR="2492930" hR="2492930" stAng="3510315" swAng="111118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872EB6-444A-47FE-A522-3C8C6689D734}">
      <dsp:nvSpPr>
        <dsp:cNvPr id="0" name=""/>
        <dsp:cNvSpPr/>
      </dsp:nvSpPr>
      <dsp:spPr>
        <a:xfrm>
          <a:off x="3728483" y="4987781"/>
          <a:ext cx="1103497" cy="717273"/>
        </a:xfrm>
        <a:prstGeom prst="round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Lorem Ipsum</a:t>
          </a:r>
        </a:p>
      </dsp:txBody>
      <dsp:txXfrm>
        <a:off x="3763497" y="5022795"/>
        <a:ext cx="1033469" cy="647245"/>
      </dsp:txXfrm>
    </dsp:sp>
    <dsp:sp modelId="{FB72E2F5-0662-42AB-9BF1-0BAE2E9B1CAB}">
      <dsp:nvSpPr>
        <dsp:cNvPr id="0" name=""/>
        <dsp:cNvSpPr/>
      </dsp:nvSpPr>
      <dsp:spPr>
        <a:xfrm>
          <a:off x="1787302" y="360558"/>
          <a:ext cx="4985860" cy="4985860"/>
        </a:xfrm>
        <a:custGeom>
          <a:avLst/>
          <a:gdLst/>
          <a:ahLst/>
          <a:cxnLst/>
          <a:rect l="0" t="0" r="0" b="0"/>
          <a:pathLst>
            <a:path>
              <a:moveTo>
                <a:pt x="1933202" y="4922210"/>
              </a:moveTo>
              <a:arcTo wR="2492930" hR="2492930" stAng="6178500" swAng="111118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8E5A87-CCA8-4538-B3B6-178F0CCF6405}">
      <dsp:nvSpPr>
        <dsp:cNvPr id="0" name=""/>
        <dsp:cNvSpPr/>
      </dsp:nvSpPr>
      <dsp:spPr>
        <a:xfrm>
          <a:off x="1965716" y="4257619"/>
          <a:ext cx="1103497" cy="717273"/>
        </a:xfrm>
        <a:prstGeom prst="round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Lorem Ipsum</a:t>
          </a:r>
        </a:p>
      </dsp:txBody>
      <dsp:txXfrm>
        <a:off x="2000730" y="4292633"/>
        <a:ext cx="1033469" cy="647245"/>
      </dsp:txXfrm>
    </dsp:sp>
    <dsp:sp modelId="{58144CBD-75C5-47C7-A744-91F8ECEFFDE6}">
      <dsp:nvSpPr>
        <dsp:cNvPr id="0" name=""/>
        <dsp:cNvSpPr/>
      </dsp:nvSpPr>
      <dsp:spPr>
        <a:xfrm>
          <a:off x="1787302" y="360558"/>
          <a:ext cx="4985860" cy="4985860"/>
        </a:xfrm>
        <a:custGeom>
          <a:avLst/>
          <a:gdLst/>
          <a:ahLst/>
          <a:cxnLst/>
          <a:rect l="0" t="0" r="0" b="0"/>
          <a:pathLst>
            <a:path>
              <a:moveTo>
                <a:pt x="426748" y="3887776"/>
              </a:moveTo>
              <a:arcTo wR="2492930" hR="2492930" stAng="8758640" swAng="15296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9BA790-4F79-4095-A4A3-C2E157761D26}">
      <dsp:nvSpPr>
        <dsp:cNvPr id="0" name=""/>
        <dsp:cNvSpPr/>
      </dsp:nvSpPr>
      <dsp:spPr>
        <a:xfrm>
          <a:off x="1235553" y="2494851"/>
          <a:ext cx="1103497" cy="717273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Lorem Ipsum</a:t>
          </a:r>
        </a:p>
      </dsp:txBody>
      <dsp:txXfrm>
        <a:off x="1270567" y="2529865"/>
        <a:ext cx="1033469" cy="647245"/>
      </dsp:txXfrm>
    </dsp:sp>
    <dsp:sp modelId="{BE141EEB-A556-4208-9373-94DAC286DF2B}">
      <dsp:nvSpPr>
        <dsp:cNvPr id="0" name=""/>
        <dsp:cNvSpPr/>
      </dsp:nvSpPr>
      <dsp:spPr>
        <a:xfrm>
          <a:off x="1787302" y="360558"/>
          <a:ext cx="4985860" cy="4985860"/>
        </a:xfrm>
        <a:custGeom>
          <a:avLst/>
          <a:gdLst/>
          <a:ahLst/>
          <a:cxnLst/>
          <a:rect l="0" t="0" r="0" b="0"/>
          <a:pathLst>
            <a:path>
              <a:moveTo>
                <a:pt x="27570" y="2123194"/>
              </a:moveTo>
              <a:arcTo wR="2492930" hR="2492930" stAng="11311753" swAng="15296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F2CBD-B9ED-406E-9A75-F710495798DC}">
      <dsp:nvSpPr>
        <dsp:cNvPr id="0" name=""/>
        <dsp:cNvSpPr/>
      </dsp:nvSpPr>
      <dsp:spPr>
        <a:xfrm>
          <a:off x="1965716" y="732084"/>
          <a:ext cx="1103497" cy="7172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Lorem Ipsum</a:t>
          </a:r>
          <a:endParaRPr lang="en-US" sz="1800" kern="1200" dirty="0"/>
        </a:p>
      </dsp:txBody>
      <dsp:txXfrm>
        <a:off x="2000730" y="767098"/>
        <a:ext cx="1033469" cy="647245"/>
      </dsp:txXfrm>
    </dsp:sp>
    <dsp:sp modelId="{EF37C1E2-2CCA-484A-8DCD-690C588A3E35}">
      <dsp:nvSpPr>
        <dsp:cNvPr id="0" name=""/>
        <dsp:cNvSpPr/>
      </dsp:nvSpPr>
      <dsp:spPr>
        <a:xfrm>
          <a:off x="1787302" y="360558"/>
          <a:ext cx="4985860" cy="4985860"/>
        </a:xfrm>
        <a:custGeom>
          <a:avLst/>
          <a:gdLst/>
          <a:ahLst/>
          <a:cxnLst/>
          <a:rect l="0" t="0" r="0" b="0"/>
          <a:pathLst>
            <a:path>
              <a:moveTo>
                <a:pt x="1190572" y="367238"/>
              </a:moveTo>
              <a:arcTo wR="2492930" hR="2492930" stAng="14310315" swAng="111118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3B0D7-BCDE-4E99-8BF9-ABCE33A77A60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0396E-073A-4162-9742-49A4D31AA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44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039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98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910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14461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05433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034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301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4201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7814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77348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435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89284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4816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30170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50809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76144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9483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80883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2608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2791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5259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0686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4912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1356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9847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6102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2411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9863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69" y="137160"/>
            <a:ext cx="9797831" cy="7078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569" y="845046"/>
            <a:ext cx="9797831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29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33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Right (dark)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69" y="137160"/>
            <a:ext cx="9797831" cy="7078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569" y="845046"/>
            <a:ext cx="9797831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3" name="Rectangle 12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96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ft (dark)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80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Left (dark)"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73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0581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ransition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021288"/>
            <a:ext cx="12192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3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376" y="228855"/>
            <a:ext cx="11233248" cy="954108"/>
          </a:xfrm>
        </p:spPr>
        <p:txBody>
          <a:bodyPr wrap="square" anchor="b">
            <a:sp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021288"/>
            <a:ext cx="12192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94" y="1426467"/>
            <a:ext cx="6338473" cy="5238748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89943" y="1700811"/>
            <a:ext cx="5616575" cy="316805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21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9Slide.vn - 2019">
            <a:extLst>
              <a:ext uri="{FF2B5EF4-FFF2-40B4-BE49-F238E27FC236}">
                <a16:creationId xmlns:a16="http://schemas.microsoft.com/office/drawing/2014/main" id="{FABD56D6-E62A-4F05-9022-5564BAF458CA}"/>
              </a:ext>
            </a:extLst>
          </p:cNvPr>
          <p:cNvSpPr txBox="1"/>
          <p:nvPr userDrawn="1"/>
        </p:nvSpPr>
        <p:spPr>
          <a:xfrm>
            <a:off x="0" y="-971610"/>
            <a:ext cx="121920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000">
                <a:solidFill>
                  <a:srgbClr val="C3C3C3"/>
                </a:solidFill>
              </a:rPr>
              <a:t>www.9slide.vn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137160"/>
            <a:ext cx="10972800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760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hf hdr="0" ftr="0" dt="0"/>
  <p:txStyles>
    <p:titleStyle>
      <a:lvl1pPr algn="r" defTabSz="914354" rtl="0" eaLnBrk="1" latinLnBrk="0" hangingPunct="1">
        <a:spcBef>
          <a:spcPct val="0"/>
        </a:spcBef>
        <a:buNone/>
        <a:defRPr lang="en-US" sz="4000" b="1" kern="1200" cap="all" normalizeH="0" baseline="0" dirty="0">
          <a:solidFill>
            <a:srgbClr val="2F3A4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Slide.vn 1"/>
          <p:cNvSpPr>
            <a:spLocks noGrp="1"/>
          </p:cNvSpPr>
          <p:nvPr>
            <p:ph type="ctrTitle"/>
          </p:nvPr>
        </p:nvSpPr>
        <p:spPr>
          <a:xfrm>
            <a:off x="0" y="351966"/>
            <a:ext cx="12192000" cy="830997"/>
          </a:xfrm>
          <a:prstGeom prst="rect">
            <a:avLst/>
          </a:prstGeom>
        </p:spPr>
        <p:txBody>
          <a:bodyPr/>
          <a:lstStyle/>
          <a:p>
            <a:r>
              <a:rPr lang="en-US" sz="4800" dirty="0">
                <a:solidFill>
                  <a:schemeClr val="accent4"/>
                </a:solidFill>
              </a:rPr>
              <a:t>Ideas</a:t>
            </a:r>
            <a:r>
              <a:rPr lang="en-US" sz="4800" dirty="0"/>
              <a:t> Infographics</a:t>
            </a:r>
            <a:endParaRPr lang="en-US" sz="4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9Slide.vn 2"/>
          <p:cNvSpPr/>
          <p:nvPr/>
        </p:nvSpPr>
        <p:spPr>
          <a:xfrm>
            <a:off x="5087888" y="1426467"/>
            <a:ext cx="2379576" cy="3789040"/>
          </a:xfrm>
          <a:custGeom>
            <a:avLst/>
            <a:gdLst>
              <a:gd name="connsiteX0" fmla="*/ 0 w 2379576"/>
              <a:gd name="connsiteY0" fmla="*/ 0 h 3789040"/>
              <a:gd name="connsiteX1" fmla="*/ 2214084 w 2379576"/>
              <a:gd name="connsiteY1" fmla="*/ 0 h 3789040"/>
              <a:gd name="connsiteX2" fmla="*/ 2379576 w 2379576"/>
              <a:gd name="connsiteY2" fmla="*/ 165492 h 3789040"/>
              <a:gd name="connsiteX3" fmla="*/ 2379576 w 2379576"/>
              <a:gd name="connsiteY3" fmla="*/ 3709249 h 3789040"/>
              <a:gd name="connsiteX4" fmla="*/ 2366571 w 2379576"/>
              <a:gd name="connsiteY4" fmla="*/ 3773666 h 3789040"/>
              <a:gd name="connsiteX5" fmla="*/ 2356205 w 2379576"/>
              <a:gd name="connsiteY5" fmla="*/ 3789040 h 3789040"/>
              <a:gd name="connsiteX6" fmla="*/ 1654973 w 2379576"/>
              <a:gd name="connsiteY6" fmla="*/ 3789040 h 37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9576" h="3789040">
                <a:moveTo>
                  <a:pt x="0" y="0"/>
                </a:moveTo>
                <a:lnTo>
                  <a:pt x="2214084" y="0"/>
                </a:lnTo>
                <a:cubicBezTo>
                  <a:pt x="2305483" y="0"/>
                  <a:pt x="2379576" y="74093"/>
                  <a:pt x="2379576" y="165492"/>
                </a:cubicBezTo>
                <a:lnTo>
                  <a:pt x="2379576" y="3709249"/>
                </a:lnTo>
                <a:cubicBezTo>
                  <a:pt x="2379576" y="3732099"/>
                  <a:pt x="2374945" y="3753867"/>
                  <a:pt x="2366571" y="3773666"/>
                </a:cubicBezTo>
                <a:lnTo>
                  <a:pt x="2356205" y="3789040"/>
                </a:lnTo>
                <a:lnTo>
                  <a:pt x="1654973" y="378904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34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9Slide.vn 3">
            <a:extLst>
              <a:ext uri="{FF2B5EF4-FFF2-40B4-BE49-F238E27FC236}">
                <a16:creationId xmlns:a16="http://schemas.microsoft.com/office/drawing/2014/main" id="{235012EF-0F40-4F16-8A1C-CABC90E553F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" r="147"/>
          <a:stretch>
            <a:fillRect/>
          </a:stretch>
        </p:blipFill>
        <p:spPr>
          <a:xfrm>
            <a:off x="1489943" y="1700811"/>
            <a:ext cx="5616575" cy="3168055"/>
          </a:xfrm>
        </p:spPr>
      </p:pic>
      <p:grpSp>
        <p:nvGrpSpPr>
          <p:cNvPr id="73" name="9Slide.vn 7"/>
          <p:cNvGrpSpPr/>
          <p:nvPr/>
        </p:nvGrpSpPr>
        <p:grpSpPr>
          <a:xfrm>
            <a:off x="6603427" y="4100972"/>
            <a:ext cx="3265747" cy="2516758"/>
            <a:chOff x="4143800" y="4432170"/>
            <a:chExt cx="2549278" cy="1964609"/>
          </a:xfrm>
        </p:grpSpPr>
        <p:grpSp>
          <p:nvGrpSpPr>
            <p:cNvPr id="74" name="Group 73"/>
            <p:cNvGrpSpPr/>
            <p:nvPr/>
          </p:nvGrpSpPr>
          <p:grpSpPr>
            <a:xfrm>
              <a:off x="4211959" y="4509120"/>
              <a:ext cx="1772023" cy="1682218"/>
              <a:chOff x="3340621" y="2731741"/>
              <a:chExt cx="5513832" cy="2726371"/>
            </a:xfrm>
          </p:grpSpPr>
          <p:sp>
            <p:nvSpPr>
              <p:cNvPr id="81" name="9Slide.vn 8"/>
              <p:cNvSpPr/>
              <p:nvPr/>
            </p:nvSpPr>
            <p:spPr>
              <a:xfrm>
                <a:off x="3340621" y="2731741"/>
                <a:ext cx="5513832" cy="2726371"/>
              </a:xfrm>
              <a:prstGeom prst="rect">
                <a:avLst/>
              </a:prstGeom>
              <a:ln>
                <a:noFill/>
              </a:ln>
              <a:effectLst>
                <a:outerShdw blurRad="571500" dist="241300" dir="102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2" name="9Slide.vn 9"/>
              <p:cNvSpPr/>
              <p:nvPr/>
            </p:nvSpPr>
            <p:spPr>
              <a:xfrm>
                <a:off x="3340621" y="2731741"/>
                <a:ext cx="5513832" cy="2726371"/>
              </a:xfrm>
              <a:prstGeom prst="rect">
                <a:avLst/>
              </a:prstGeom>
              <a:ln>
                <a:noFill/>
              </a:ln>
              <a:effectLst>
                <a:outerShdw blurRad="571500" dist="292100" dir="2154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5" name="9Slide.vn 10"/>
            <p:cNvSpPr/>
            <p:nvPr/>
          </p:nvSpPr>
          <p:spPr>
            <a:xfrm rot="16200000">
              <a:off x="4436134" y="4139836"/>
              <a:ext cx="1964609" cy="2549278"/>
            </a:xfrm>
            <a:prstGeom prst="roundRect">
              <a:avLst>
                <a:gd name="adj" fmla="val 5238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9Slide.vn 11"/>
            <p:cNvSpPr/>
            <p:nvPr/>
          </p:nvSpPr>
          <p:spPr>
            <a:xfrm rot="16200000">
              <a:off x="4627827" y="4346004"/>
              <a:ext cx="1576179" cy="2114488"/>
            </a:xfrm>
            <a:prstGeom prst="rect">
              <a:avLst/>
            </a:prstGeom>
            <a:blipFill dpi="0" rotWithShape="0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 rot="16200000">
              <a:off x="6513179" y="5349079"/>
              <a:ext cx="139880" cy="138308"/>
              <a:chOff x="4446940" y="5280381"/>
              <a:chExt cx="237363" cy="234696"/>
            </a:xfrm>
          </p:grpSpPr>
          <p:sp>
            <p:nvSpPr>
              <p:cNvPr id="79" name="9Slide.vn 12"/>
              <p:cNvSpPr>
                <a:spLocks noChangeArrowheads="1"/>
              </p:cNvSpPr>
              <p:nvPr/>
            </p:nvSpPr>
            <p:spPr bwMode="auto">
              <a:xfrm>
                <a:off x="4446940" y="5280381"/>
                <a:ext cx="237363" cy="234696"/>
              </a:xfrm>
              <a:prstGeom prst="ellipse">
                <a:avLst/>
              </a:prstGeom>
              <a:gradFill flip="none" rotWithShape="1">
                <a:gsLst>
                  <a:gs pos="29000">
                    <a:schemeClr val="tx1"/>
                  </a:gs>
                  <a:gs pos="73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0" name="9Slide.vn 13"/>
              <p:cNvSpPr/>
              <p:nvPr/>
            </p:nvSpPr>
            <p:spPr>
              <a:xfrm>
                <a:off x="4515460" y="5356864"/>
                <a:ext cx="100323" cy="100323"/>
              </a:xfrm>
              <a:prstGeom prst="round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8" name="9Slide.vn 14"/>
            <p:cNvSpPr/>
            <p:nvPr/>
          </p:nvSpPr>
          <p:spPr>
            <a:xfrm>
              <a:off x="5339707" y="4432170"/>
              <a:ext cx="1353371" cy="1712789"/>
            </a:xfrm>
            <a:custGeom>
              <a:avLst/>
              <a:gdLst>
                <a:gd name="connsiteX0" fmla="*/ 0 w 2296537"/>
                <a:gd name="connsiteY0" fmla="*/ 0 h 2906437"/>
                <a:gd name="connsiteX1" fmla="*/ 2121915 w 2296537"/>
                <a:gd name="connsiteY1" fmla="*/ 0 h 2906437"/>
                <a:gd name="connsiteX2" fmla="*/ 2296537 w 2296537"/>
                <a:gd name="connsiteY2" fmla="*/ 174622 h 2906437"/>
                <a:gd name="connsiteX3" fmla="*/ 2296537 w 2296537"/>
                <a:gd name="connsiteY3" fmla="*/ 2906437 h 2906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6537" h="2906437">
                  <a:moveTo>
                    <a:pt x="0" y="0"/>
                  </a:moveTo>
                  <a:lnTo>
                    <a:pt x="2121915" y="0"/>
                  </a:lnTo>
                  <a:cubicBezTo>
                    <a:pt x="2218356" y="0"/>
                    <a:pt x="2296537" y="78181"/>
                    <a:pt x="2296537" y="174622"/>
                  </a:cubicBezTo>
                  <a:lnTo>
                    <a:pt x="2296537" y="290643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4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602988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9Slide.vn 1">
            <a:extLst>
              <a:ext uri="{FF2B5EF4-FFF2-40B4-BE49-F238E27FC236}">
                <a16:creationId xmlns:a16="http://schemas.microsoft.com/office/drawing/2014/main" id="{76872883-543D-46D2-B729-AE17003460B2}"/>
              </a:ext>
            </a:extLst>
          </p:cNvPr>
          <p:cNvSpPr>
            <a:spLocks/>
          </p:cNvSpPr>
          <p:nvPr/>
        </p:nvSpPr>
        <p:spPr bwMode="auto">
          <a:xfrm>
            <a:off x="5507038" y="5162550"/>
            <a:ext cx="1177925" cy="255588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0" name="9Slide.vn 2">
            <a:extLst>
              <a:ext uri="{FF2B5EF4-FFF2-40B4-BE49-F238E27FC236}">
                <a16:creationId xmlns:a16="http://schemas.microsoft.com/office/drawing/2014/main" id="{E7239F23-5AE7-4652-8B94-6096402442E2}"/>
              </a:ext>
            </a:extLst>
          </p:cNvPr>
          <p:cNvSpPr>
            <a:spLocks/>
          </p:cNvSpPr>
          <p:nvPr/>
        </p:nvSpPr>
        <p:spPr bwMode="auto">
          <a:xfrm>
            <a:off x="5486400" y="5162550"/>
            <a:ext cx="374650" cy="255588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1" name="9Slide.vn 3">
            <a:extLst>
              <a:ext uri="{FF2B5EF4-FFF2-40B4-BE49-F238E27FC236}">
                <a16:creationId xmlns:a16="http://schemas.microsoft.com/office/drawing/2014/main" id="{A987673A-8FFF-44CC-BCE3-1444D5702E61}"/>
              </a:ext>
            </a:extLst>
          </p:cNvPr>
          <p:cNvSpPr>
            <a:spLocks/>
          </p:cNvSpPr>
          <p:nvPr/>
        </p:nvSpPr>
        <p:spPr bwMode="auto">
          <a:xfrm>
            <a:off x="5507038" y="5441950"/>
            <a:ext cx="1177925" cy="257175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2" name="9Slide.vn 4">
            <a:extLst>
              <a:ext uri="{FF2B5EF4-FFF2-40B4-BE49-F238E27FC236}">
                <a16:creationId xmlns:a16="http://schemas.microsoft.com/office/drawing/2014/main" id="{4E8342F9-3070-4993-B920-7470C47FF2AE}"/>
              </a:ext>
            </a:extLst>
          </p:cNvPr>
          <p:cNvSpPr>
            <a:spLocks/>
          </p:cNvSpPr>
          <p:nvPr/>
        </p:nvSpPr>
        <p:spPr bwMode="auto">
          <a:xfrm>
            <a:off x="5486400" y="5441950"/>
            <a:ext cx="374650" cy="257175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3" name="9Slide.vn 5">
            <a:extLst>
              <a:ext uri="{FF2B5EF4-FFF2-40B4-BE49-F238E27FC236}">
                <a16:creationId xmlns:a16="http://schemas.microsoft.com/office/drawing/2014/main" id="{679ED2BD-EFB7-43C6-BFFD-BDCBB649A952}"/>
              </a:ext>
            </a:extLst>
          </p:cNvPr>
          <p:cNvSpPr>
            <a:spLocks/>
          </p:cNvSpPr>
          <p:nvPr/>
        </p:nvSpPr>
        <p:spPr bwMode="auto">
          <a:xfrm>
            <a:off x="5678488" y="5722938"/>
            <a:ext cx="835025" cy="230188"/>
          </a:xfrm>
          <a:custGeom>
            <a:avLst/>
            <a:gdLst>
              <a:gd name="T0" fmla="*/ 509 w 1017"/>
              <a:gd name="T1" fmla="*/ 281 h 281"/>
              <a:gd name="T2" fmla="*/ 0 w 1017"/>
              <a:gd name="T3" fmla="*/ 0 h 281"/>
              <a:gd name="T4" fmla="*/ 1017 w 1017"/>
              <a:gd name="T5" fmla="*/ 0 h 281"/>
              <a:gd name="T6" fmla="*/ 509 w 1017"/>
              <a:gd name="T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7" h="281">
                <a:moveTo>
                  <a:pt x="509" y="281"/>
                </a:moveTo>
                <a:cubicBezTo>
                  <a:pt x="243" y="281"/>
                  <a:pt x="24" y="157"/>
                  <a:pt x="0" y="0"/>
                </a:cubicBezTo>
                <a:lnTo>
                  <a:pt x="1017" y="0"/>
                </a:lnTo>
                <a:cubicBezTo>
                  <a:pt x="993" y="157"/>
                  <a:pt x="774" y="281"/>
                  <a:pt x="509" y="28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4" name="9Slide.vn 6">
            <a:extLst>
              <a:ext uri="{FF2B5EF4-FFF2-40B4-BE49-F238E27FC236}">
                <a16:creationId xmlns:a16="http://schemas.microsoft.com/office/drawing/2014/main" id="{8DAB167C-30D8-4DA7-A7E2-2EB377FE07D4}"/>
              </a:ext>
            </a:extLst>
          </p:cNvPr>
          <p:cNvSpPr>
            <a:spLocks/>
          </p:cNvSpPr>
          <p:nvPr/>
        </p:nvSpPr>
        <p:spPr bwMode="auto">
          <a:xfrm>
            <a:off x="5657850" y="5722938"/>
            <a:ext cx="587375" cy="230188"/>
          </a:xfrm>
          <a:custGeom>
            <a:avLst/>
            <a:gdLst>
              <a:gd name="T0" fmla="*/ 416 w 716"/>
              <a:gd name="T1" fmla="*/ 0 h 281"/>
              <a:gd name="T2" fmla="*/ 0 w 716"/>
              <a:gd name="T3" fmla="*/ 0 h 281"/>
              <a:gd name="T4" fmla="*/ 509 w 716"/>
              <a:gd name="T5" fmla="*/ 281 h 281"/>
              <a:gd name="T6" fmla="*/ 716 w 716"/>
              <a:gd name="T7" fmla="*/ 254 h 281"/>
              <a:gd name="T8" fmla="*/ 416 w 716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81">
                <a:moveTo>
                  <a:pt x="416" y="0"/>
                </a:moveTo>
                <a:lnTo>
                  <a:pt x="0" y="0"/>
                </a:lnTo>
                <a:cubicBezTo>
                  <a:pt x="24" y="157"/>
                  <a:pt x="243" y="281"/>
                  <a:pt x="509" y="281"/>
                </a:cubicBezTo>
                <a:cubicBezTo>
                  <a:pt x="582" y="281"/>
                  <a:pt x="653" y="272"/>
                  <a:pt x="716" y="254"/>
                </a:cubicBezTo>
                <a:cubicBezTo>
                  <a:pt x="552" y="210"/>
                  <a:pt x="433" y="113"/>
                  <a:pt x="41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5" name="9Slide.vn 7">
            <a:extLst>
              <a:ext uri="{FF2B5EF4-FFF2-40B4-BE49-F238E27FC236}">
                <a16:creationId xmlns:a16="http://schemas.microsoft.com/office/drawing/2014/main" id="{65F0DC00-9EEE-44BA-95F2-B06B0D2D8092}"/>
              </a:ext>
            </a:extLst>
          </p:cNvPr>
          <p:cNvSpPr>
            <a:spLocks/>
          </p:cNvSpPr>
          <p:nvPr/>
        </p:nvSpPr>
        <p:spPr bwMode="auto">
          <a:xfrm>
            <a:off x="5430838" y="4486275"/>
            <a:ext cx="1330325" cy="620713"/>
          </a:xfrm>
          <a:custGeom>
            <a:avLst/>
            <a:gdLst>
              <a:gd name="T0" fmla="*/ 1544 w 1623"/>
              <a:gd name="T1" fmla="*/ 657 h 758"/>
              <a:gd name="T2" fmla="*/ 1544 w 1623"/>
              <a:gd name="T3" fmla="*/ 371 h 758"/>
              <a:gd name="T4" fmla="*/ 1623 w 1623"/>
              <a:gd name="T5" fmla="*/ 0 h 758"/>
              <a:gd name="T6" fmla="*/ 0 w 1623"/>
              <a:gd name="T7" fmla="*/ 0 h 758"/>
              <a:gd name="T8" fmla="*/ 79 w 1623"/>
              <a:gd name="T9" fmla="*/ 371 h 758"/>
              <a:gd name="T10" fmla="*/ 79 w 1623"/>
              <a:gd name="T11" fmla="*/ 380 h 758"/>
              <a:gd name="T12" fmla="*/ 79 w 1623"/>
              <a:gd name="T13" fmla="*/ 657 h 758"/>
              <a:gd name="T14" fmla="*/ 180 w 1623"/>
              <a:gd name="T15" fmla="*/ 758 h 758"/>
              <a:gd name="T16" fmla="*/ 1443 w 1623"/>
              <a:gd name="T17" fmla="*/ 758 h 758"/>
              <a:gd name="T18" fmla="*/ 1544 w 1623"/>
              <a:gd name="T19" fmla="*/ 6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3" h="758">
                <a:moveTo>
                  <a:pt x="1544" y="657"/>
                </a:moveTo>
                <a:lnTo>
                  <a:pt x="1544" y="371"/>
                </a:lnTo>
                <a:cubicBezTo>
                  <a:pt x="1546" y="325"/>
                  <a:pt x="1556" y="188"/>
                  <a:pt x="1623" y="0"/>
                </a:cubicBezTo>
                <a:lnTo>
                  <a:pt x="0" y="0"/>
                </a:lnTo>
                <a:cubicBezTo>
                  <a:pt x="67" y="188"/>
                  <a:pt x="77" y="326"/>
                  <a:pt x="79" y="371"/>
                </a:cubicBezTo>
                <a:lnTo>
                  <a:pt x="79" y="380"/>
                </a:lnTo>
                <a:lnTo>
                  <a:pt x="79" y="657"/>
                </a:lnTo>
                <a:cubicBezTo>
                  <a:pt x="79" y="712"/>
                  <a:pt x="124" y="758"/>
                  <a:pt x="180" y="758"/>
                </a:cubicBezTo>
                <a:lnTo>
                  <a:pt x="1443" y="758"/>
                </a:lnTo>
                <a:cubicBezTo>
                  <a:pt x="1499" y="758"/>
                  <a:pt x="1544" y="712"/>
                  <a:pt x="1544" y="65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9Slide.vn 8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9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Bulb with 6 Slices</a:t>
            </a:r>
          </a:p>
        </p:txBody>
      </p:sp>
      <p:sp>
        <p:nvSpPr>
          <p:cNvPr id="9" name="9Slide.vn 10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9Slide.vn 11">
            <a:extLst>
              <a:ext uri="{FF2B5EF4-FFF2-40B4-BE49-F238E27FC236}">
                <a16:creationId xmlns:a16="http://schemas.microsoft.com/office/drawing/2014/main" id="{D76A0434-A285-46FA-A86A-2BA456686C2B}"/>
              </a:ext>
            </a:extLst>
          </p:cNvPr>
          <p:cNvSpPr>
            <a:spLocks/>
          </p:cNvSpPr>
          <p:nvPr/>
        </p:nvSpPr>
        <p:spPr bwMode="auto">
          <a:xfrm>
            <a:off x="4537075" y="2001838"/>
            <a:ext cx="2911475" cy="620713"/>
          </a:xfrm>
          <a:custGeom>
            <a:avLst/>
            <a:gdLst>
              <a:gd name="T0" fmla="*/ 0 w 3551"/>
              <a:gd name="T1" fmla="*/ 757 h 757"/>
              <a:gd name="T2" fmla="*/ 3551 w 3551"/>
              <a:gd name="T3" fmla="*/ 757 h 757"/>
              <a:gd name="T4" fmla="*/ 3241 w 3551"/>
              <a:gd name="T5" fmla="*/ 0 h 757"/>
              <a:gd name="T6" fmla="*/ 310 w 3551"/>
              <a:gd name="T7" fmla="*/ 0 h 757"/>
              <a:gd name="T8" fmla="*/ 0 w 3551"/>
              <a:gd name="T9" fmla="*/ 757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51" h="757">
                <a:moveTo>
                  <a:pt x="0" y="757"/>
                </a:moveTo>
                <a:lnTo>
                  <a:pt x="3551" y="757"/>
                </a:lnTo>
                <a:cubicBezTo>
                  <a:pt x="3506" y="478"/>
                  <a:pt x="3398" y="221"/>
                  <a:pt x="3241" y="0"/>
                </a:cubicBezTo>
                <a:lnTo>
                  <a:pt x="310" y="0"/>
                </a:lnTo>
                <a:cubicBezTo>
                  <a:pt x="153" y="221"/>
                  <a:pt x="45" y="478"/>
                  <a:pt x="0" y="7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9Slide.vn 12">
            <a:extLst>
              <a:ext uri="{FF2B5EF4-FFF2-40B4-BE49-F238E27FC236}">
                <a16:creationId xmlns:a16="http://schemas.microsoft.com/office/drawing/2014/main" id="{ADA80053-F4BC-4E4C-85BB-1D51582E3B7F}"/>
              </a:ext>
            </a:extLst>
          </p:cNvPr>
          <p:cNvSpPr>
            <a:spLocks/>
          </p:cNvSpPr>
          <p:nvPr/>
        </p:nvSpPr>
        <p:spPr bwMode="auto">
          <a:xfrm>
            <a:off x="4683125" y="2622550"/>
            <a:ext cx="2947988" cy="620713"/>
          </a:xfrm>
          <a:custGeom>
            <a:avLst/>
            <a:gdLst>
              <a:gd name="T0" fmla="*/ 0 w 3595"/>
              <a:gd name="T1" fmla="*/ 283 h 758"/>
              <a:gd name="T2" fmla="*/ 63 w 3595"/>
              <a:gd name="T3" fmla="*/ 758 h 758"/>
              <a:gd name="T4" fmla="*/ 3532 w 3595"/>
              <a:gd name="T5" fmla="*/ 758 h 758"/>
              <a:gd name="T6" fmla="*/ 3595 w 3595"/>
              <a:gd name="T7" fmla="*/ 283 h 758"/>
              <a:gd name="T8" fmla="*/ 3573 w 3595"/>
              <a:gd name="T9" fmla="*/ 0 h 758"/>
              <a:gd name="T10" fmla="*/ 22 w 3595"/>
              <a:gd name="T11" fmla="*/ 0 h 758"/>
              <a:gd name="T12" fmla="*/ 0 w 3595"/>
              <a:gd name="T13" fmla="*/ 283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5" h="758">
                <a:moveTo>
                  <a:pt x="0" y="283"/>
                </a:moveTo>
                <a:cubicBezTo>
                  <a:pt x="0" y="445"/>
                  <a:pt x="22" y="605"/>
                  <a:pt x="63" y="758"/>
                </a:cubicBezTo>
                <a:lnTo>
                  <a:pt x="3532" y="758"/>
                </a:lnTo>
                <a:cubicBezTo>
                  <a:pt x="3573" y="605"/>
                  <a:pt x="3595" y="445"/>
                  <a:pt x="3595" y="283"/>
                </a:cubicBezTo>
                <a:cubicBezTo>
                  <a:pt x="3595" y="187"/>
                  <a:pt x="3587" y="92"/>
                  <a:pt x="3573" y="0"/>
                </a:cubicBezTo>
                <a:lnTo>
                  <a:pt x="22" y="0"/>
                </a:lnTo>
                <a:cubicBezTo>
                  <a:pt x="8" y="92"/>
                  <a:pt x="0" y="187"/>
                  <a:pt x="0" y="28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9Slide.vn 13">
            <a:extLst>
              <a:ext uri="{FF2B5EF4-FFF2-40B4-BE49-F238E27FC236}">
                <a16:creationId xmlns:a16="http://schemas.microsoft.com/office/drawing/2014/main" id="{86ED19D5-40CF-4E3B-B3E5-808174540A2B}"/>
              </a:ext>
            </a:extLst>
          </p:cNvPr>
          <p:cNvSpPr>
            <a:spLocks/>
          </p:cNvSpPr>
          <p:nvPr/>
        </p:nvSpPr>
        <p:spPr bwMode="auto">
          <a:xfrm>
            <a:off x="4954588" y="1379538"/>
            <a:ext cx="2405063" cy="622300"/>
          </a:xfrm>
          <a:custGeom>
            <a:avLst/>
            <a:gdLst>
              <a:gd name="T0" fmla="*/ 0 w 2931"/>
              <a:gd name="T1" fmla="*/ 758 h 758"/>
              <a:gd name="T2" fmla="*/ 2931 w 2931"/>
              <a:gd name="T3" fmla="*/ 758 h 758"/>
              <a:gd name="T4" fmla="*/ 1465 w 2931"/>
              <a:gd name="T5" fmla="*/ 0 h 758"/>
              <a:gd name="T6" fmla="*/ 0 w 2931"/>
              <a:gd name="T7" fmla="*/ 758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31" h="758">
                <a:moveTo>
                  <a:pt x="0" y="758"/>
                </a:moveTo>
                <a:lnTo>
                  <a:pt x="2931" y="758"/>
                </a:lnTo>
                <a:cubicBezTo>
                  <a:pt x="2605" y="300"/>
                  <a:pt x="2069" y="0"/>
                  <a:pt x="1465" y="0"/>
                </a:cubicBezTo>
                <a:cubicBezTo>
                  <a:pt x="862" y="0"/>
                  <a:pt x="326" y="300"/>
                  <a:pt x="0" y="7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9Slide.vn 14">
            <a:extLst>
              <a:ext uri="{FF2B5EF4-FFF2-40B4-BE49-F238E27FC236}">
                <a16:creationId xmlns:a16="http://schemas.microsoft.com/office/drawing/2014/main" id="{5324ED68-CE6F-4454-A3D9-E6FD536CE7A4}"/>
              </a:ext>
            </a:extLst>
          </p:cNvPr>
          <p:cNvSpPr>
            <a:spLocks/>
          </p:cNvSpPr>
          <p:nvPr/>
        </p:nvSpPr>
        <p:spPr bwMode="auto">
          <a:xfrm>
            <a:off x="4570413" y="3243263"/>
            <a:ext cx="2844800" cy="620713"/>
          </a:xfrm>
          <a:custGeom>
            <a:avLst/>
            <a:gdLst>
              <a:gd name="T0" fmla="*/ 426 w 3469"/>
              <a:gd name="T1" fmla="*/ 757 h 757"/>
              <a:gd name="T2" fmla="*/ 3043 w 3469"/>
              <a:gd name="T3" fmla="*/ 757 h 757"/>
              <a:gd name="T4" fmla="*/ 3469 w 3469"/>
              <a:gd name="T5" fmla="*/ 0 h 757"/>
              <a:gd name="T6" fmla="*/ 0 w 3469"/>
              <a:gd name="T7" fmla="*/ 0 h 757"/>
              <a:gd name="T8" fmla="*/ 426 w 3469"/>
              <a:gd name="T9" fmla="*/ 757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9" h="757">
                <a:moveTo>
                  <a:pt x="426" y="757"/>
                </a:moveTo>
                <a:lnTo>
                  <a:pt x="3043" y="757"/>
                </a:lnTo>
                <a:cubicBezTo>
                  <a:pt x="3247" y="540"/>
                  <a:pt x="3392" y="281"/>
                  <a:pt x="3469" y="0"/>
                </a:cubicBezTo>
                <a:lnTo>
                  <a:pt x="0" y="0"/>
                </a:lnTo>
                <a:cubicBezTo>
                  <a:pt x="77" y="281"/>
                  <a:pt x="222" y="540"/>
                  <a:pt x="426" y="7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9Slide.vn 15">
            <a:extLst>
              <a:ext uri="{FF2B5EF4-FFF2-40B4-BE49-F238E27FC236}">
                <a16:creationId xmlns:a16="http://schemas.microsoft.com/office/drawing/2014/main" id="{535DD256-3F2A-4112-AE9D-9B521BA24923}"/>
              </a:ext>
            </a:extLst>
          </p:cNvPr>
          <p:cNvSpPr>
            <a:spLocks/>
          </p:cNvSpPr>
          <p:nvPr/>
        </p:nvSpPr>
        <p:spPr bwMode="auto">
          <a:xfrm>
            <a:off x="5083175" y="3863975"/>
            <a:ext cx="2147888" cy="622300"/>
          </a:xfrm>
          <a:custGeom>
            <a:avLst/>
            <a:gdLst>
              <a:gd name="T0" fmla="*/ 0 w 2617"/>
              <a:gd name="T1" fmla="*/ 0 h 757"/>
              <a:gd name="T2" fmla="*/ 15 w 2617"/>
              <a:gd name="T3" fmla="*/ 16 h 757"/>
              <a:gd name="T4" fmla="*/ 24 w 2617"/>
              <a:gd name="T5" fmla="*/ 26 h 757"/>
              <a:gd name="T6" fmla="*/ 62 w 2617"/>
              <a:gd name="T7" fmla="*/ 64 h 757"/>
              <a:gd name="T8" fmla="*/ 82 w 2617"/>
              <a:gd name="T9" fmla="*/ 87 h 757"/>
              <a:gd name="T10" fmla="*/ 497 w 2617"/>
              <a:gd name="T11" fmla="*/ 757 h 757"/>
              <a:gd name="T12" fmla="*/ 2120 w 2617"/>
              <a:gd name="T13" fmla="*/ 757 h 757"/>
              <a:gd name="T14" fmla="*/ 2535 w 2617"/>
              <a:gd name="T15" fmla="*/ 87 h 757"/>
              <a:gd name="T16" fmla="*/ 2535 w 2617"/>
              <a:gd name="T17" fmla="*/ 86 h 757"/>
              <a:gd name="T18" fmla="*/ 2546 w 2617"/>
              <a:gd name="T19" fmla="*/ 74 h 757"/>
              <a:gd name="T20" fmla="*/ 2594 w 2617"/>
              <a:gd name="T21" fmla="*/ 24 h 757"/>
              <a:gd name="T22" fmla="*/ 2602 w 2617"/>
              <a:gd name="T23" fmla="*/ 16 h 757"/>
              <a:gd name="T24" fmla="*/ 2617 w 2617"/>
              <a:gd name="T25" fmla="*/ 0 h 757"/>
              <a:gd name="T26" fmla="*/ 0 w 2617"/>
              <a:gd name="T27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17" h="757">
                <a:moveTo>
                  <a:pt x="0" y="0"/>
                </a:moveTo>
                <a:cubicBezTo>
                  <a:pt x="5" y="5"/>
                  <a:pt x="10" y="10"/>
                  <a:pt x="15" y="16"/>
                </a:cubicBezTo>
                <a:lnTo>
                  <a:pt x="24" y="26"/>
                </a:lnTo>
                <a:cubicBezTo>
                  <a:pt x="37" y="39"/>
                  <a:pt x="50" y="52"/>
                  <a:pt x="62" y="64"/>
                </a:cubicBezTo>
                <a:lnTo>
                  <a:pt x="82" y="87"/>
                </a:lnTo>
                <a:cubicBezTo>
                  <a:pt x="308" y="332"/>
                  <a:pt x="430" y="570"/>
                  <a:pt x="497" y="757"/>
                </a:cubicBezTo>
                <a:lnTo>
                  <a:pt x="2120" y="757"/>
                </a:lnTo>
                <a:cubicBezTo>
                  <a:pt x="2187" y="570"/>
                  <a:pt x="2309" y="332"/>
                  <a:pt x="2535" y="87"/>
                </a:cubicBezTo>
                <a:lnTo>
                  <a:pt x="2535" y="86"/>
                </a:lnTo>
                <a:lnTo>
                  <a:pt x="2546" y="74"/>
                </a:lnTo>
                <a:cubicBezTo>
                  <a:pt x="2562" y="57"/>
                  <a:pt x="2578" y="41"/>
                  <a:pt x="2594" y="24"/>
                </a:cubicBezTo>
                <a:lnTo>
                  <a:pt x="2602" y="16"/>
                </a:lnTo>
                <a:cubicBezTo>
                  <a:pt x="2607" y="10"/>
                  <a:pt x="2612" y="5"/>
                  <a:pt x="261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5" name="9Slide.vn 16">
            <a:extLst>
              <a:ext uri="{FF2B5EF4-FFF2-40B4-BE49-F238E27FC236}">
                <a16:creationId xmlns:a16="http://schemas.microsoft.com/office/drawing/2014/main" id="{4722F50B-D6F0-4348-B95A-344F0C6C56C7}"/>
              </a:ext>
            </a:extLst>
          </p:cNvPr>
          <p:cNvGrpSpPr/>
          <p:nvPr/>
        </p:nvGrpSpPr>
        <p:grpSpPr>
          <a:xfrm>
            <a:off x="8472874" y="1613286"/>
            <a:ext cx="2812674" cy="1397121"/>
            <a:chOff x="8889372" y="1817596"/>
            <a:chExt cx="2812674" cy="1397121"/>
          </a:xfrm>
        </p:grpSpPr>
        <p:sp>
          <p:nvSpPr>
            <p:cNvPr id="86" name="9Slide.vn 17">
              <a:extLst>
                <a:ext uri="{FF2B5EF4-FFF2-40B4-BE49-F238E27FC236}">
                  <a16:creationId xmlns:a16="http://schemas.microsoft.com/office/drawing/2014/main" id="{7AD7B274-BE56-47F5-BDDE-2AD6B4BB2F94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2C3E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87" name="9Slide.vn 18">
              <a:extLst>
                <a:ext uri="{FF2B5EF4-FFF2-40B4-BE49-F238E27FC236}">
                  <a16:creationId xmlns:a16="http://schemas.microsoft.com/office/drawing/2014/main" id="{CE7A1307-A9A0-437A-93A9-937EC06510EB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grpSp>
        <p:nvGrpSpPr>
          <p:cNvPr id="91" name="9Slide.vn 19">
            <a:extLst>
              <a:ext uri="{FF2B5EF4-FFF2-40B4-BE49-F238E27FC236}">
                <a16:creationId xmlns:a16="http://schemas.microsoft.com/office/drawing/2014/main" id="{773E9810-E349-4E98-9F09-04933927BCBA}"/>
              </a:ext>
            </a:extLst>
          </p:cNvPr>
          <p:cNvGrpSpPr/>
          <p:nvPr/>
        </p:nvGrpSpPr>
        <p:grpSpPr>
          <a:xfrm>
            <a:off x="8472874" y="3216626"/>
            <a:ext cx="2812674" cy="1397121"/>
            <a:chOff x="8889372" y="1817596"/>
            <a:chExt cx="2812674" cy="1397121"/>
          </a:xfrm>
        </p:grpSpPr>
        <p:sp>
          <p:nvSpPr>
            <p:cNvPr id="92" name="9Slide.vn 20">
              <a:extLst>
                <a:ext uri="{FF2B5EF4-FFF2-40B4-BE49-F238E27FC236}">
                  <a16:creationId xmlns:a16="http://schemas.microsoft.com/office/drawing/2014/main" id="{62C103C1-C92F-4FBC-BDC0-160AC42C0EA5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BBB59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93" name="9Slide.vn 21">
              <a:extLst>
                <a:ext uri="{FF2B5EF4-FFF2-40B4-BE49-F238E27FC236}">
                  <a16:creationId xmlns:a16="http://schemas.microsoft.com/office/drawing/2014/main" id="{53785376-A164-4BFE-984C-1FB2A175E6C5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grpSp>
        <p:nvGrpSpPr>
          <p:cNvPr id="94" name="9Slide.vn 22">
            <a:extLst>
              <a:ext uri="{FF2B5EF4-FFF2-40B4-BE49-F238E27FC236}">
                <a16:creationId xmlns:a16="http://schemas.microsoft.com/office/drawing/2014/main" id="{101BE477-1F6F-44FF-A00B-FAB2E9F812B1}"/>
              </a:ext>
            </a:extLst>
          </p:cNvPr>
          <p:cNvGrpSpPr/>
          <p:nvPr/>
        </p:nvGrpSpPr>
        <p:grpSpPr>
          <a:xfrm>
            <a:off x="8472874" y="4819966"/>
            <a:ext cx="2812674" cy="1397121"/>
            <a:chOff x="8889372" y="1817596"/>
            <a:chExt cx="2812674" cy="1397121"/>
          </a:xfrm>
        </p:grpSpPr>
        <p:sp>
          <p:nvSpPr>
            <p:cNvPr id="95" name="9Slide.vn 23">
              <a:extLst>
                <a:ext uri="{FF2B5EF4-FFF2-40B4-BE49-F238E27FC236}">
                  <a16:creationId xmlns:a16="http://schemas.microsoft.com/office/drawing/2014/main" id="{03F13348-E309-45B7-A413-25840C2BBE4D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C0392B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96" name="9Slide.vn 24">
              <a:extLst>
                <a:ext uri="{FF2B5EF4-FFF2-40B4-BE49-F238E27FC236}">
                  <a16:creationId xmlns:a16="http://schemas.microsoft.com/office/drawing/2014/main" id="{D0EB333D-4D7D-44B8-B937-62F40F01B9AD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grpSp>
        <p:nvGrpSpPr>
          <p:cNvPr id="108" name="9Slide.vn 25">
            <a:extLst>
              <a:ext uri="{FF2B5EF4-FFF2-40B4-BE49-F238E27FC236}">
                <a16:creationId xmlns:a16="http://schemas.microsoft.com/office/drawing/2014/main" id="{3C26675C-6C31-4CD3-A3D4-82BFBB6CD0F3}"/>
              </a:ext>
            </a:extLst>
          </p:cNvPr>
          <p:cNvGrpSpPr/>
          <p:nvPr/>
        </p:nvGrpSpPr>
        <p:grpSpPr>
          <a:xfrm>
            <a:off x="906453" y="1613286"/>
            <a:ext cx="2812674" cy="1397121"/>
            <a:chOff x="8889372" y="1817596"/>
            <a:chExt cx="2812674" cy="1397121"/>
          </a:xfrm>
        </p:grpSpPr>
        <p:sp>
          <p:nvSpPr>
            <p:cNvPr id="115" name="9Slide.vn 26">
              <a:extLst>
                <a:ext uri="{FF2B5EF4-FFF2-40B4-BE49-F238E27FC236}">
                  <a16:creationId xmlns:a16="http://schemas.microsoft.com/office/drawing/2014/main" id="{A02657FF-69BF-495E-A1F5-E3574FEBF64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16A08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116" name="9Slide.vn 27">
              <a:extLst>
                <a:ext uri="{FF2B5EF4-FFF2-40B4-BE49-F238E27FC236}">
                  <a16:creationId xmlns:a16="http://schemas.microsoft.com/office/drawing/2014/main" id="{19F58BA9-8A8B-44F1-AA54-3D29B792CD48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grpSp>
        <p:nvGrpSpPr>
          <p:cNvPr id="109" name="9Slide.vn 28">
            <a:extLst>
              <a:ext uri="{FF2B5EF4-FFF2-40B4-BE49-F238E27FC236}">
                <a16:creationId xmlns:a16="http://schemas.microsoft.com/office/drawing/2014/main" id="{853E55C3-0BC5-496D-8C67-FD1B55960E2E}"/>
              </a:ext>
            </a:extLst>
          </p:cNvPr>
          <p:cNvGrpSpPr/>
          <p:nvPr/>
        </p:nvGrpSpPr>
        <p:grpSpPr>
          <a:xfrm>
            <a:off x="906453" y="3216626"/>
            <a:ext cx="2812674" cy="1397121"/>
            <a:chOff x="8889372" y="1817596"/>
            <a:chExt cx="2812674" cy="1397121"/>
          </a:xfrm>
        </p:grpSpPr>
        <p:sp>
          <p:nvSpPr>
            <p:cNvPr id="113" name="9Slide.vn 29">
              <a:extLst>
                <a:ext uri="{FF2B5EF4-FFF2-40B4-BE49-F238E27FC236}">
                  <a16:creationId xmlns:a16="http://schemas.microsoft.com/office/drawing/2014/main" id="{C8B1D572-2C8B-49B8-8AC2-CF5BD1E19063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39C1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114" name="9Slide.vn 30">
              <a:extLst>
                <a:ext uri="{FF2B5EF4-FFF2-40B4-BE49-F238E27FC236}">
                  <a16:creationId xmlns:a16="http://schemas.microsoft.com/office/drawing/2014/main" id="{93784A63-AF50-4090-B476-EF768192B29B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grpSp>
        <p:nvGrpSpPr>
          <p:cNvPr id="110" name="9Slide.vn 31">
            <a:extLst>
              <a:ext uri="{FF2B5EF4-FFF2-40B4-BE49-F238E27FC236}">
                <a16:creationId xmlns:a16="http://schemas.microsoft.com/office/drawing/2014/main" id="{E3DBE892-16BB-4948-B5EA-98829393BE46}"/>
              </a:ext>
            </a:extLst>
          </p:cNvPr>
          <p:cNvGrpSpPr/>
          <p:nvPr/>
        </p:nvGrpSpPr>
        <p:grpSpPr>
          <a:xfrm>
            <a:off x="906453" y="4819966"/>
            <a:ext cx="2812674" cy="1397121"/>
            <a:chOff x="8889372" y="1817596"/>
            <a:chExt cx="2812674" cy="1397121"/>
          </a:xfrm>
        </p:grpSpPr>
        <p:sp>
          <p:nvSpPr>
            <p:cNvPr id="111" name="9Slide.vn 32">
              <a:extLst>
                <a:ext uri="{FF2B5EF4-FFF2-40B4-BE49-F238E27FC236}">
                  <a16:creationId xmlns:a16="http://schemas.microsoft.com/office/drawing/2014/main" id="{E19C6F0D-8C1D-45B5-9246-6CE5CE45CFF4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4B2C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112" name="9Slide.vn 33">
              <a:extLst>
                <a:ext uri="{FF2B5EF4-FFF2-40B4-BE49-F238E27FC236}">
                  <a16:creationId xmlns:a16="http://schemas.microsoft.com/office/drawing/2014/main" id="{D96A6300-0309-4B08-A1B1-61E26C9BFBAC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sp>
        <p:nvSpPr>
          <p:cNvPr id="6" name="9Slide.vn 34">
            <a:extLst>
              <a:ext uri="{FF2B5EF4-FFF2-40B4-BE49-F238E27FC236}">
                <a16:creationId xmlns:a16="http://schemas.microsoft.com/office/drawing/2014/main" id="{9584E959-A78C-41AF-BD3B-2D0937796190}"/>
              </a:ext>
            </a:extLst>
          </p:cNvPr>
          <p:cNvSpPr txBox="1"/>
          <p:nvPr/>
        </p:nvSpPr>
        <p:spPr>
          <a:xfrm>
            <a:off x="5799272" y="1399095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01</a:t>
            </a:r>
          </a:p>
        </p:txBody>
      </p:sp>
      <p:sp>
        <p:nvSpPr>
          <p:cNvPr id="117" name="9Slide.vn 35">
            <a:extLst>
              <a:ext uri="{FF2B5EF4-FFF2-40B4-BE49-F238E27FC236}">
                <a16:creationId xmlns:a16="http://schemas.microsoft.com/office/drawing/2014/main" id="{262B6CEA-2A2A-4FA8-ABB7-67618F580B08}"/>
              </a:ext>
            </a:extLst>
          </p:cNvPr>
          <p:cNvSpPr txBox="1"/>
          <p:nvPr/>
        </p:nvSpPr>
        <p:spPr>
          <a:xfrm>
            <a:off x="5795277" y="2020544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02</a:t>
            </a:r>
          </a:p>
        </p:txBody>
      </p:sp>
      <p:sp>
        <p:nvSpPr>
          <p:cNvPr id="118" name="9Slide.vn 36">
            <a:extLst>
              <a:ext uri="{FF2B5EF4-FFF2-40B4-BE49-F238E27FC236}">
                <a16:creationId xmlns:a16="http://schemas.microsoft.com/office/drawing/2014/main" id="{89D0A6B4-4C23-4FD7-B2C7-090D4103D6CE}"/>
              </a:ext>
            </a:extLst>
          </p:cNvPr>
          <p:cNvSpPr txBox="1"/>
          <p:nvPr/>
        </p:nvSpPr>
        <p:spPr>
          <a:xfrm>
            <a:off x="5795277" y="2641993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03</a:t>
            </a:r>
          </a:p>
        </p:txBody>
      </p:sp>
      <p:sp>
        <p:nvSpPr>
          <p:cNvPr id="119" name="9Slide.vn 37">
            <a:extLst>
              <a:ext uri="{FF2B5EF4-FFF2-40B4-BE49-F238E27FC236}">
                <a16:creationId xmlns:a16="http://schemas.microsoft.com/office/drawing/2014/main" id="{D09E63DB-9EB5-4B48-8AF2-349F5555EF5A}"/>
              </a:ext>
            </a:extLst>
          </p:cNvPr>
          <p:cNvSpPr txBox="1"/>
          <p:nvPr/>
        </p:nvSpPr>
        <p:spPr>
          <a:xfrm>
            <a:off x="5795277" y="3263442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04</a:t>
            </a:r>
          </a:p>
        </p:txBody>
      </p:sp>
      <p:sp>
        <p:nvSpPr>
          <p:cNvPr id="120" name="9Slide.vn 38">
            <a:extLst>
              <a:ext uri="{FF2B5EF4-FFF2-40B4-BE49-F238E27FC236}">
                <a16:creationId xmlns:a16="http://schemas.microsoft.com/office/drawing/2014/main" id="{40845EDE-59F7-4296-B1EC-105DB299D672}"/>
              </a:ext>
            </a:extLst>
          </p:cNvPr>
          <p:cNvSpPr txBox="1"/>
          <p:nvPr/>
        </p:nvSpPr>
        <p:spPr>
          <a:xfrm>
            <a:off x="5795277" y="3884891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05</a:t>
            </a:r>
          </a:p>
        </p:txBody>
      </p:sp>
      <p:sp>
        <p:nvSpPr>
          <p:cNvPr id="121" name="9Slide.vn 39">
            <a:extLst>
              <a:ext uri="{FF2B5EF4-FFF2-40B4-BE49-F238E27FC236}">
                <a16:creationId xmlns:a16="http://schemas.microsoft.com/office/drawing/2014/main" id="{023F7D52-2D18-4BE3-8131-B1842691A0FE}"/>
              </a:ext>
            </a:extLst>
          </p:cNvPr>
          <p:cNvSpPr txBox="1"/>
          <p:nvPr/>
        </p:nvSpPr>
        <p:spPr>
          <a:xfrm>
            <a:off x="5795277" y="4506338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06</a:t>
            </a:r>
          </a:p>
        </p:txBody>
      </p:sp>
      <p:sp>
        <p:nvSpPr>
          <p:cNvPr id="136" name="9Slide.vn 40">
            <a:extLst>
              <a:ext uri="{FF2B5EF4-FFF2-40B4-BE49-F238E27FC236}">
                <a16:creationId xmlns:a16="http://schemas.microsoft.com/office/drawing/2014/main" id="{09DAC2C3-E108-4BB4-975D-F7785DF2A349}"/>
              </a:ext>
            </a:extLst>
          </p:cNvPr>
          <p:cNvSpPr/>
          <p:nvPr/>
        </p:nvSpPr>
        <p:spPr>
          <a:xfrm>
            <a:off x="260502" y="1740575"/>
            <a:ext cx="499205" cy="499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37" name="9Slide.vn 41">
            <a:extLst>
              <a:ext uri="{FF2B5EF4-FFF2-40B4-BE49-F238E27FC236}">
                <a16:creationId xmlns:a16="http://schemas.microsoft.com/office/drawing/2014/main" id="{AC98F751-EE61-42D1-9DB8-C3DFFBFBB5AB}"/>
              </a:ext>
            </a:extLst>
          </p:cNvPr>
          <p:cNvSpPr/>
          <p:nvPr/>
        </p:nvSpPr>
        <p:spPr>
          <a:xfrm>
            <a:off x="260502" y="4893528"/>
            <a:ext cx="499205" cy="4992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138" name="9Slide.vn 42">
            <a:extLst>
              <a:ext uri="{FF2B5EF4-FFF2-40B4-BE49-F238E27FC236}">
                <a16:creationId xmlns:a16="http://schemas.microsoft.com/office/drawing/2014/main" id="{66780C23-721C-4BA3-BF38-B6B2CB87736B}"/>
              </a:ext>
            </a:extLst>
          </p:cNvPr>
          <p:cNvSpPr/>
          <p:nvPr/>
        </p:nvSpPr>
        <p:spPr>
          <a:xfrm>
            <a:off x="11432293" y="1740575"/>
            <a:ext cx="499205" cy="4992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39" name="9Slide.vn 43">
            <a:extLst>
              <a:ext uri="{FF2B5EF4-FFF2-40B4-BE49-F238E27FC236}">
                <a16:creationId xmlns:a16="http://schemas.microsoft.com/office/drawing/2014/main" id="{115C3F4A-EF4A-4974-A9D7-E84C967220A5}"/>
              </a:ext>
            </a:extLst>
          </p:cNvPr>
          <p:cNvSpPr/>
          <p:nvPr/>
        </p:nvSpPr>
        <p:spPr>
          <a:xfrm>
            <a:off x="11432293" y="4893528"/>
            <a:ext cx="499205" cy="4992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</p:txBody>
      </p:sp>
      <p:sp>
        <p:nvSpPr>
          <p:cNvPr id="140" name="9Slide.vn 44">
            <a:extLst>
              <a:ext uri="{FF2B5EF4-FFF2-40B4-BE49-F238E27FC236}">
                <a16:creationId xmlns:a16="http://schemas.microsoft.com/office/drawing/2014/main" id="{DD09AC28-40F8-4A9A-8844-9F223C66C958}"/>
              </a:ext>
            </a:extLst>
          </p:cNvPr>
          <p:cNvSpPr/>
          <p:nvPr/>
        </p:nvSpPr>
        <p:spPr>
          <a:xfrm>
            <a:off x="11432293" y="3317052"/>
            <a:ext cx="499205" cy="4992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141" name="9Slide.vn 45">
            <a:extLst>
              <a:ext uri="{FF2B5EF4-FFF2-40B4-BE49-F238E27FC236}">
                <a16:creationId xmlns:a16="http://schemas.microsoft.com/office/drawing/2014/main" id="{65669169-D3C1-4BA3-9FB2-7FDD65389F25}"/>
              </a:ext>
            </a:extLst>
          </p:cNvPr>
          <p:cNvSpPr/>
          <p:nvPr/>
        </p:nvSpPr>
        <p:spPr>
          <a:xfrm>
            <a:off x="260502" y="3317052"/>
            <a:ext cx="499205" cy="4992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19019476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9Slide.vn 1">
            <a:extLst>
              <a:ext uri="{FF2B5EF4-FFF2-40B4-BE49-F238E27FC236}">
                <a16:creationId xmlns:a16="http://schemas.microsoft.com/office/drawing/2014/main" id="{51E7D485-F695-471E-8FA3-3FE12FDD534A}"/>
              </a:ext>
            </a:extLst>
          </p:cNvPr>
          <p:cNvSpPr>
            <a:spLocks/>
          </p:cNvSpPr>
          <p:nvPr/>
        </p:nvSpPr>
        <p:spPr bwMode="auto">
          <a:xfrm>
            <a:off x="0" y="2001838"/>
            <a:ext cx="6353970" cy="620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9Slide.vn 2">
            <a:extLst>
              <a:ext uri="{FF2B5EF4-FFF2-40B4-BE49-F238E27FC236}">
                <a16:creationId xmlns:a16="http://schemas.microsoft.com/office/drawing/2014/main" id="{6C0002EC-DFE6-4FE5-B0EB-00C8FF81CAD1}"/>
              </a:ext>
            </a:extLst>
          </p:cNvPr>
          <p:cNvSpPr>
            <a:spLocks/>
          </p:cNvSpPr>
          <p:nvPr/>
        </p:nvSpPr>
        <p:spPr bwMode="auto">
          <a:xfrm>
            <a:off x="6096000" y="2622550"/>
            <a:ext cx="6095999" cy="6207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9Slide.vn 3">
            <a:extLst>
              <a:ext uri="{FF2B5EF4-FFF2-40B4-BE49-F238E27FC236}">
                <a16:creationId xmlns:a16="http://schemas.microsoft.com/office/drawing/2014/main" id="{31EBE353-6EF5-4867-89F5-5B6130A46959}"/>
              </a:ext>
            </a:extLst>
          </p:cNvPr>
          <p:cNvSpPr>
            <a:spLocks/>
          </p:cNvSpPr>
          <p:nvPr/>
        </p:nvSpPr>
        <p:spPr bwMode="auto">
          <a:xfrm>
            <a:off x="6095999" y="1379538"/>
            <a:ext cx="6095999" cy="622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  <p:sp>
        <p:nvSpPr>
          <p:cNvPr id="82" name="9Slide.vn 4">
            <a:extLst>
              <a:ext uri="{FF2B5EF4-FFF2-40B4-BE49-F238E27FC236}">
                <a16:creationId xmlns:a16="http://schemas.microsoft.com/office/drawing/2014/main" id="{AD220C56-7F98-4E97-8922-A278E56276D2}"/>
              </a:ext>
            </a:extLst>
          </p:cNvPr>
          <p:cNvSpPr>
            <a:spLocks/>
          </p:cNvSpPr>
          <p:nvPr/>
        </p:nvSpPr>
        <p:spPr bwMode="auto">
          <a:xfrm>
            <a:off x="-1" y="3243263"/>
            <a:ext cx="6096000" cy="6207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9Slide.vn 5">
            <a:extLst>
              <a:ext uri="{FF2B5EF4-FFF2-40B4-BE49-F238E27FC236}">
                <a16:creationId xmlns:a16="http://schemas.microsoft.com/office/drawing/2014/main" id="{A507ED75-3A78-4C53-8A40-F04738B4069D}"/>
              </a:ext>
            </a:extLst>
          </p:cNvPr>
          <p:cNvSpPr>
            <a:spLocks/>
          </p:cNvSpPr>
          <p:nvPr/>
        </p:nvSpPr>
        <p:spPr bwMode="auto">
          <a:xfrm>
            <a:off x="6095999" y="3863975"/>
            <a:ext cx="6095999" cy="622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9Slide.vn 6">
            <a:extLst>
              <a:ext uri="{FF2B5EF4-FFF2-40B4-BE49-F238E27FC236}">
                <a16:creationId xmlns:a16="http://schemas.microsoft.com/office/drawing/2014/main" id="{E91E9240-834A-4307-8F11-FB538415156A}"/>
              </a:ext>
            </a:extLst>
          </p:cNvPr>
          <p:cNvSpPr>
            <a:spLocks/>
          </p:cNvSpPr>
          <p:nvPr/>
        </p:nvSpPr>
        <p:spPr bwMode="auto">
          <a:xfrm>
            <a:off x="0" y="4486275"/>
            <a:ext cx="6353971" cy="62071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9Slide.vn 7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8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Bulb Slices #2</a:t>
            </a:r>
          </a:p>
        </p:txBody>
      </p:sp>
      <p:sp>
        <p:nvSpPr>
          <p:cNvPr id="9" name="9Slide.vn 9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9Slide.vn 10">
            <a:extLst>
              <a:ext uri="{FF2B5EF4-FFF2-40B4-BE49-F238E27FC236}">
                <a16:creationId xmlns:a16="http://schemas.microsoft.com/office/drawing/2014/main" id="{043570CB-9F43-4E84-BA44-1A1C5A86D9BF}"/>
              </a:ext>
            </a:extLst>
          </p:cNvPr>
          <p:cNvSpPr>
            <a:spLocks/>
          </p:cNvSpPr>
          <p:nvPr/>
        </p:nvSpPr>
        <p:spPr bwMode="auto">
          <a:xfrm>
            <a:off x="5486400" y="5162550"/>
            <a:ext cx="1177925" cy="255588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9Slide.vn 11">
            <a:extLst>
              <a:ext uri="{FF2B5EF4-FFF2-40B4-BE49-F238E27FC236}">
                <a16:creationId xmlns:a16="http://schemas.microsoft.com/office/drawing/2014/main" id="{41F600FD-DD28-4932-9158-31DCB964F333}"/>
              </a:ext>
            </a:extLst>
          </p:cNvPr>
          <p:cNvSpPr>
            <a:spLocks/>
          </p:cNvSpPr>
          <p:nvPr/>
        </p:nvSpPr>
        <p:spPr bwMode="auto">
          <a:xfrm>
            <a:off x="5486400" y="5162550"/>
            <a:ext cx="374650" cy="255588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9Slide.vn 12">
            <a:extLst>
              <a:ext uri="{FF2B5EF4-FFF2-40B4-BE49-F238E27FC236}">
                <a16:creationId xmlns:a16="http://schemas.microsoft.com/office/drawing/2014/main" id="{99E28015-6A28-41B7-9479-CBFAEDD772BD}"/>
              </a:ext>
            </a:extLst>
          </p:cNvPr>
          <p:cNvSpPr>
            <a:spLocks/>
          </p:cNvSpPr>
          <p:nvPr/>
        </p:nvSpPr>
        <p:spPr bwMode="auto">
          <a:xfrm>
            <a:off x="5486400" y="5441950"/>
            <a:ext cx="1177925" cy="257175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9Slide.vn 13">
            <a:extLst>
              <a:ext uri="{FF2B5EF4-FFF2-40B4-BE49-F238E27FC236}">
                <a16:creationId xmlns:a16="http://schemas.microsoft.com/office/drawing/2014/main" id="{754A8623-969C-456B-93CA-76D000E91DB2}"/>
              </a:ext>
            </a:extLst>
          </p:cNvPr>
          <p:cNvSpPr>
            <a:spLocks/>
          </p:cNvSpPr>
          <p:nvPr/>
        </p:nvSpPr>
        <p:spPr bwMode="auto">
          <a:xfrm>
            <a:off x="5486400" y="5441950"/>
            <a:ext cx="374650" cy="257175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9Slide.vn 14">
            <a:extLst>
              <a:ext uri="{FF2B5EF4-FFF2-40B4-BE49-F238E27FC236}">
                <a16:creationId xmlns:a16="http://schemas.microsoft.com/office/drawing/2014/main" id="{69021C35-45DF-4669-9ACE-374C6337C64D}"/>
              </a:ext>
            </a:extLst>
          </p:cNvPr>
          <p:cNvSpPr>
            <a:spLocks/>
          </p:cNvSpPr>
          <p:nvPr/>
        </p:nvSpPr>
        <p:spPr bwMode="auto">
          <a:xfrm>
            <a:off x="5657850" y="5722938"/>
            <a:ext cx="835025" cy="230188"/>
          </a:xfrm>
          <a:custGeom>
            <a:avLst/>
            <a:gdLst>
              <a:gd name="T0" fmla="*/ 509 w 1017"/>
              <a:gd name="T1" fmla="*/ 281 h 281"/>
              <a:gd name="T2" fmla="*/ 0 w 1017"/>
              <a:gd name="T3" fmla="*/ 0 h 281"/>
              <a:gd name="T4" fmla="*/ 1017 w 1017"/>
              <a:gd name="T5" fmla="*/ 0 h 281"/>
              <a:gd name="T6" fmla="*/ 509 w 1017"/>
              <a:gd name="T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7" h="281">
                <a:moveTo>
                  <a:pt x="509" y="281"/>
                </a:moveTo>
                <a:cubicBezTo>
                  <a:pt x="243" y="281"/>
                  <a:pt x="24" y="157"/>
                  <a:pt x="0" y="0"/>
                </a:cubicBezTo>
                <a:lnTo>
                  <a:pt x="1017" y="0"/>
                </a:lnTo>
                <a:cubicBezTo>
                  <a:pt x="993" y="157"/>
                  <a:pt x="774" y="281"/>
                  <a:pt x="509" y="28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9Slide.vn 15">
            <a:extLst>
              <a:ext uri="{FF2B5EF4-FFF2-40B4-BE49-F238E27FC236}">
                <a16:creationId xmlns:a16="http://schemas.microsoft.com/office/drawing/2014/main" id="{FCAC1F7F-27B5-4832-9256-0B35E173549E}"/>
              </a:ext>
            </a:extLst>
          </p:cNvPr>
          <p:cNvSpPr>
            <a:spLocks/>
          </p:cNvSpPr>
          <p:nvPr/>
        </p:nvSpPr>
        <p:spPr bwMode="auto">
          <a:xfrm>
            <a:off x="5657850" y="5722938"/>
            <a:ext cx="587375" cy="230188"/>
          </a:xfrm>
          <a:custGeom>
            <a:avLst/>
            <a:gdLst>
              <a:gd name="T0" fmla="*/ 416 w 716"/>
              <a:gd name="T1" fmla="*/ 0 h 281"/>
              <a:gd name="T2" fmla="*/ 0 w 716"/>
              <a:gd name="T3" fmla="*/ 0 h 281"/>
              <a:gd name="T4" fmla="*/ 509 w 716"/>
              <a:gd name="T5" fmla="*/ 281 h 281"/>
              <a:gd name="T6" fmla="*/ 716 w 716"/>
              <a:gd name="T7" fmla="*/ 254 h 281"/>
              <a:gd name="T8" fmla="*/ 416 w 716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81">
                <a:moveTo>
                  <a:pt x="416" y="0"/>
                </a:moveTo>
                <a:lnTo>
                  <a:pt x="0" y="0"/>
                </a:lnTo>
                <a:cubicBezTo>
                  <a:pt x="24" y="157"/>
                  <a:pt x="243" y="281"/>
                  <a:pt x="509" y="281"/>
                </a:cubicBezTo>
                <a:cubicBezTo>
                  <a:pt x="582" y="281"/>
                  <a:pt x="653" y="272"/>
                  <a:pt x="716" y="254"/>
                </a:cubicBezTo>
                <a:cubicBezTo>
                  <a:pt x="552" y="210"/>
                  <a:pt x="433" y="113"/>
                  <a:pt x="41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9Slide.vn 16">
            <a:extLst>
              <a:ext uri="{FF2B5EF4-FFF2-40B4-BE49-F238E27FC236}">
                <a16:creationId xmlns:a16="http://schemas.microsoft.com/office/drawing/2014/main" id="{D76A0434-A285-46FA-A86A-2BA456686C2B}"/>
              </a:ext>
            </a:extLst>
          </p:cNvPr>
          <p:cNvSpPr>
            <a:spLocks/>
          </p:cNvSpPr>
          <p:nvPr/>
        </p:nvSpPr>
        <p:spPr bwMode="auto">
          <a:xfrm>
            <a:off x="4537075" y="2001838"/>
            <a:ext cx="2911475" cy="620713"/>
          </a:xfrm>
          <a:custGeom>
            <a:avLst/>
            <a:gdLst>
              <a:gd name="T0" fmla="*/ 0 w 3551"/>
              <a:gd name="T1" fmla="*/ 757 h 757"/>
              <a:gd name="T2" fmla="*/ 3551 w 3551"/>
              <a:gd name="T3" fmla="*/ 757 h 757"/>
              <a:gd name="T4" fmla="*/ 3241 w 3551"/>
              <a:gd name="T5" fmla="*/ 0 h 757"/>
              <a:gd name="T6" fmla="*/ 310 w 3551"/>
              <a:gd name="T7" fmla="*/ 0 h 757"/>
              <a:gd name="T8" fmla="*/ 0 w 3551"/>
              <a:gd name="T9" fmla="*/ 757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51" h="757">
                <a:moveTo>
                  <a:pt x="0" y="757"/>
                </a:moveTo>
                <a:lnTo>
                  <a:pt x="3551" y="757"/>
                </a:lnTo>
                <a:cubicBezTo>
                  <a:pt x="3506" y="478"/>
                  <a:pt x="3398" y="221"/>
                  <a:pt x="3241" y="0"/>
                </a:cubicBezTo>
                <a:lnTo>
                  <a:pt x="310" y="0"/>
                </a:lnTo>
                <a:cubicBezTo>
                  <a:pt x="153" y="221"/>
                  <a:pt x="45" y="478"/>
                  <a:pt x="0" y="7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9Slide.vn 17">
            <a:extLst>
              <a:ext uri="{FF2B5EF4-FFF2-40B4-BE49-F238E27FC236}">
                <a16:creationId xmlns:a16="http://schemas.microsoft.com/office/drawing/2014/main" id="{ADA80053-F4BC-4E4C-85BB-1D51582E3B7F}"/>
              </a:ext>
            </a:extLst>
          </p:cNvPr>
          <p:cNvSpPr>
            <a:spLocks/>
          </p:cNvSpPr>
          <p:nvPr/>
        </p:nvSpPr>
        <p:spPr bwMode="auto">
          <a:xfrm>
            <a:off x="4683125" y="2622550"/>
            <a:ext cx="2947988" cy="620713"/>
          </a:xfrm>
          <a:custGeom>
            <a:avLst/>
            <a:gdLst>
              <a:gd name="T0" fmla="*/ 0 w 3595"/>
              <a:gd name="T1" fmla="*/ 283 h 758"/>
              <a:gd name="T2" fmla="*/ 63 w 3595"/>
              <a:gd name="T3" fmla="*/ 758 h 758"/>
              <a:gd name="T4" fmla="*/ 3532 w 3595"/>
              <a:gd name="T5" fmla="*/ 758 h 758"/>
              <a:gd name="T6" fmla="*/ 3595 w 3595"/>
              <a:gd name="T7" fmla="*/ 283 h 758"/>
              <a:gd name="T8" fmla="*/ 3573 w 3595"/>
              <a:gd name="T9" fmla="*/ 0 h 758"/>
              <a:gd name="T10" fmla="*/ 22 w 3595"/>
              <a:gd name="T11" fmla="*/ 0 h 758"/>
              <a:gd name="T12" fmla="*/ 0 w 3595"/>
              <a:gd name="T13" fmla="*/ 283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5" h="758">
                <a:moveTo>
                  <a:pt x="0" y="283"/>
                </a:moveTo>
                <a:cubicBezTo>
                  <a:pt x="0" y="445"/>
                  <a:pt x="22" y="605"/>
                  <a:pt x="63" y="758"/>
                </a:cubicBezTo>
                <a:lnTo>
                  <a:pt x="3532" y="758"/>
                </a:lnTo>
                <a:cubicBezTo>
                  <a:pt x="3573" y="605"/>
                  <a:pt x="3595" y="445"/>
                  <a:pt x="3595" y="283"/>
                </a:cubicBezTo>
                <a:cubicBezTo>
                  <a:pt x="3595" y="187"/>
                  <a:pt x="3587" y="92"/>
                  <a:pt x="3573" y="0"/>
                </a:cubicBezTo>
                <a:lnTo>
                  <a:pt x="22" y="0"/>
                </a:lnTo>
                <a:cubicBezTo>
                  <a:pt x="8" y="92"/>
                  <a:pt x="0" y="187"/>
                  <a:pt x="0" y="28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9Slide.vn 18">
            <a:extLst>
              <a:ext uri="{FF2B5EF4-FFF2-40B4-BE49-F238E27FC236}">
                <a16:creationId xmlns:a16="http://schemas.microsoft.com/office/drawing/2014/main" id="{86ED19D5-40CF-4E3B-B3E5-808174540A2B}"/>
              </a:ext>
            </a:extLst>
          </p:cNvPr>
          <p:cNvSpPr>
            <a:spLocks/>
          </p:cNvSpPr>
          <p:nvPr/>
        </p:nvSpPr>
        <p:spPr bwMode="auto">
          <a:xfrm>
            <a:off x="4954588" y="1379538"/>
            <a:ext cx="2405063" cy="622300"/>
          </a:xfrm>
          <a:custGeom>
            <a:avLst/>
            <a:gdLst>
              <a:gd name="T0" fmla="*/ 0 w 2931"/>
              <a:gd name="T1" fmla="*/ 758 h 758"/>
              <a:gd name="T2" fmla="*/ 2931 w 2931"/>
              <a:gd name="T3" fmla="*/ 758 h 758"/>
              <a:gd name="T4" fmla="*/ 1465 w 2931"/>
              <a:gd name="T5" fmla="*/ 0 h 758"/>
              <a:gd name="T6" fmla="*/ 0 w 2931"/>
              <a:gd name="T7" fmla="*/ 758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31" h="758">
                <a:moveTo>
                  <a:pt x="0" y="758"/>
                </a:moveTo>
                <a:lnTo>
                  <a:pt x="2931" y="758"/>
                </a:lnTo>
                <a:cubicBezTo>
                  <a:pt x="2605" y="300"/>
                  <a:pt x="2069" y="0"/>
                  <a:pt x="1465" y="0"/>
                </a:cubicBezTo>
                <a:cubicBezTo>
                  <a:pt x="862" y="0"/>
                  <a:pt x="326" y="300"/>
                  <a:pt x="0" y="75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9Slide.vn 19">
            <a:extLst>
              <a:ext uri="{FF2B5EF4-FFF2-40B4-BE49-F238E27FC236}">
                <a16:creationId xmlns:a16="http://schemas.microsoft.com/office/drawing/2014/main" id="{5324ED68-CE6F-4454-A3D9-E6FD536CE7A4}"/>
              </a:ext>
            </a:extLst>
          </p:cNvPr>
          <p:cNvSpPr>
            <a:spLocks/>
          </p:cNvSpPr>
          <p:nvPr/>
        </p:nvSpPr>
        <p:spPr bwMode="auto">
          <a:xfrm>
            <a:off x="4570413" y="3243263"/>
            <a:ext cx="2844800" cy="620713"/>
          </a:xfrm>
          <a:custGeom>
            <a:avLst/>
            <a:gdLst>
              <a:gd name="T0" fmla="*/ 426 w 3469"/>
              <a:gd name="T1" fmla="*/ 757 h 757"/>
              <a:gd name="T2" fmla="*/ 3043 w 3469"/>
              <a:gd name="T3" fmla="*/ 757 h 757"/>
              <a:gd name="T4" fmla="*/ 3469 w 3469"/>
              <a:gd name="T5" fmla="*/ 0 h 757"/>
              <a:gd name="T6" fmla="*/ 0 w 3469"/>
              <a:gd name="T7" fmla="*/ 0 h 757"/>
              <a:gd name="T8" fmla="*/ 426 w 3469"/>
              <a:gd name="T9" fmla="*/ 757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9" h="757">
                <a:moveTo>
                  <a:pt x="426" y="757"/>
                </a:moveTo>
                <a:lnTo>
                  <a:pt x="3043" y="757"/>
                </a:lnTo>
                <a:cubicBezTo>
                  <a:pt x="3247" y="540"/>
                  <a:pt x="3392" y="281"/>
                  <a:pt x="3469" y="0"/>
                </a:cubicBezTo>
                <a:lnTo>
                  <a:pt x="0" y="0"/>
                </a:lnTo>
                <a:cubicBezTo>
                  <a:pt x="77" y="281"/>
                  <a:pt x="222" y="540"/>
                  <a:pt x="426" y="7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9Slide.vn 20">
            <a:extLst>
              <a:ext uri="{FF2B5EF4-FFF2-40B4-BE49-F238E27FC236}">
                <a16:creationId xmlns:a16="http://schemas.microsoft.com/office/drawing/2014/main" id="{535DD256-3F2A-4112-AE9D-9B521BA24923}"/>
              </a:ext>
            </a:extLst>
          </p:cNvPr>
          <p:cNvSpPr>
            <a:spLocks/>
          </p:cNvSpPr>
          <p:nvPr/>
        </p:nvSpPr>
        <p:spPr bwMode="auto">
          <a:xfrm>
            <a:off x="5083175" y="3863975"/>
            <a:ext cx="2147888" cy="622300"/>
          </a:xfrm>
          <a:custGeom>
            <a:avLst/>
            <a:gdLst>
              <a:gd name="T0" fmla="*/ 0 w 2617"/>
              <a:gd name="T1" fmla="*/ 0 h 757"/>
              <a:gd name="T2" fmla="*/ 15 w 2617"/>
              <a:gd name="T3" fmla="*/ 16 h 757"/>
              <a:gd name="T4" fmla="*/ 24 w 2617"/>
              <a:gd name="T5" fmla="*/ 26 h 757"/>
              <a:gd name="T6" fmla="*/ 62 w 2617"/>
              <a:gd name="T7" fmla="*/ 64 h 757"/>
              <a:gd name="T8" fmla="*/ 82 w 2617"/>
              <a:gd name="T9" fmla="*/ 87 h 757"/>
              <a:gd name="T10" fmla="*/ 497 w 2617"/>
              <a:gd name="T11" fmla="*/ 757 h 757"/>
              <a:gd name="T12" fmla="*/ 2120 w 2617"/>
              <a:gd name="T13" fmla="*/ 757 h 757"/>
              <a:gd name="T14" fmla="*/ 2535 w 2617"/>
              <a:gd name="T15" fmla="*/ 87 h 757"/>
              <a:gd name="T16" fmla="*/ 2535 w 2617"/>
              <a:gd name="T17" fmla="*/ 86 h 757"/>
              <a:gd name="T18" fmla="*/ 2546 w 2617"/>
              <a:gd name="T19" fmla="*/ 74 h 757"/>
              <a:gd name="T20" fmla="*/ 2594 w 2617"/>
              <a:gd name="T21" fmla="*/ 24 h 757"/>
              <a:gd name="T22" fmla="*/ 2602 w 2617"/>
              <a:gd name="T23" fmla="*/ 16 h 757"/>
              <a:gd name="T24" fmla="*/ 2617 w 2617"/>
              <a:gd name="T25" fmla="*/ 0 h 757"/>
              <a:gd name="T26" fmla="*/ 0 w 2617"/>
              <a:gd name="T27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17" h="757">
                <a:moveTo>
                  <a:pt x="0" y="0"/>
                </a:moveTo>
                <a:cubicBezTo>
                  <a:pt x="5" y="5"/>
                  <a:pt x="10" y="10"/>
                  <a:pt x="15" y="16"/>
                </a:cubicBezTo>
                <a:lnTo>
                  <a:pt x="24" y="26"/>
                </a:lnTo>
                <a:cubicBezTo>
                  <a:pt x="37" y="39"/>
                  <a:pt x="50" y="52"/>
                  <a:pt x="62" y="64"/>
                </a:cubicBezTo>
                <a:lnTo>
                  <a:pt x="82" y="87"/>
                </a:lnTo>
                <a:cubicBezTo>
                  <a:pt x="308" y="332"/>
                  <a:pt x="430" y="570"/>
                  <a:pt x="497" y="757"/>
                </a:cubicBezTo>
                <a:lnTo>
                  <a:pt x="2120" y="757"/>
                </a:lnTo>
                <a:cubicBezTo>
                  <a:pt x="2187" y="570"/>
                  <a:pt x="2309" y="332"/>
                  <a:pt x="2535" y="87"/>
                </a:cubicBezTo>
                <a:lnTo>
                  <a:pt x="2535" y="86"/>
                </a:lnTo>
                <a:lnTo>
                  <a:pt x="2546" y="74"/>
                </a:lnTo>
                <a:cubicBezTo>
                  <a:pt x="2562" y="57"/>
                  <a:pt x="2578" y="41"/>
                  <a:pt x="2594" y="24"/>
                </a:cubicBezTo>
                <a:lnTo>
                  <a:pt x="2602" y="16"/>
                </a:lnTo>
                <a:cubicBezTo>
                  <a:pt x="2607" y="10"/>
                  <a:pt x="2612" y="5"/>
                  <a:pt x="261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9Slide.vn 21">
            <a:extLst>
              <a:ext uri="{FF2B5EF4-FFF2-40B4-BE49-F238E27FC236}">
                <a16:creationId xmlns:a16="http://schemas.microsoft.com/office/drawing/2014/main" id="{4534E56E-13B4-4E27-A59A-E28C6FF68908}"/>
              </a:ext>
            </a:extLst>
          </p:cNvPr>
          <p:cNvSpPr>
            <a:spLocks/>
          </p:cNvSpPr>
          <p:nvPr/>
        </p:nvSpPr>
        <p:spPr bwMode="auto">
          <a:xfrm>
            <a:off x="5410200" y="4486275"/>
            <a:ext cx="1330325" cy="620713"/>
          </a:xfrm>
          <a:custGeom>
            <a:avLst/>
            <a:gdLst>
              <a:gd name="T0" fmla="*/ 1544 w 1623"/>
              <a:gd name="T1" fmla="*/ 657 h 758"/>
              <a:gd name="T2" fmla="*/ 1544 w 1623"/>
              <a:gd name="T3" fmla="*/ 371 h 758"/>
              <a:gd name="T4" fmla="*/ 1623 w 1623"/>
              <a:gd name="T5" fmla="*/ 0 h 758"/>
              <a:gd name="T6" fmla="*/ 0 w 1623"/>
              <a:gd name="T7" fmla="*/ 0 h 758"/>
              <a:gd name="T8" fmla="*/ 79 w 1623"/>
              <a:gd name="T9" fmla="*/ 371 h 758"/>
              <a:gd name="T10" fmla="*/ 79 w 1623"/>
              <a:gd name="T11" fmla="*/ 380 h 758"/>
              <a:gd name="T12" fmla="*/ 79 w 1623"/>
              <a:gd name="T13" fmla="*/ 657 h 758"/>
              <a:gd name="T14" fmla="*/ 180 w 1623"/>
              <a:gd name="T15" fmla="*/ 758 h 758"/>
              <a:gd name="T16" fmla="*/ 1443 w 1623"/>
              <a:gd name="T17" fmla="*/ 758 h 758"/>
              <a:gd name="T18" fmla="*/ 1544 w 1623"/>
              <a:gd name="T19" fmla="*/ 6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3" h="758">
                <a:moveTo>
                  <a:pt x="1544" y="657"/>
                </a:moveTo>
                <a:lnTo>
                  <a:pt x="1544" y="371"/>
                </a:lnTo>
                <a:cubicBezTo>
                  <a:pt x="1546" y="325"/>
                  <a:pt x="1556" y="188"/>
                  <a:pt x="1623" y="0"/>
                </a:cubicBezTo>
                <a:lnTo>
                  <a:pt x="0" y="0"/>
                </a:lnTo>
                <a:cubicBezTo>
                  <a:pt x="67" y="188"/>
                  <a:pt x="77" y="326"/>
                  <a:pt x="79" y="371"/>
                </a:cubicBezTo>
                <a:lnTo>
                  <a:pt x="79" y="380"/>
                </a:lnTo>
                <a:lnTo>
                  <a:pt x="79" y="657"/>
                </a:lnTo>
                <a:cubicBezTo>
                  <a:pt x="79" y="712"/>
                  <a:pt x="124" y="758"/>
                  <a:pt x="180" y="758"/>
                </a:cubicBezTo>
                <a:lnTo>
                  <a:pt x="1443" y="758"/>
                </a:lnTo>
                <a:cubicBezTo>
                  <a:pt x="1499" y="758"/>
                  <a:pt x="1544" y="712"/>
                  <a:pt x="1544" y="65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9Slide.vn 22">
            <a:extLst>
              <a:ext uri="{FF2B5EF4-FFF2-40B4-BE49-F238E27FC236}">
                <a16:creationId xmlns:a16="http://schemas.microsoft.com/office/drawing/2014/main" id="{7FBE3CE0-099F-497B-A29A-815E070CB994}"/>
              </a:ext>
            </a:extLst>
          </p:cNvPr>
          <p:cNvSpPr/>
          <p:nvPr/>
        </p:nvSpPr>
        <p:spPr>
          <a:xfrm>
            <a:off x="260502" y="4796631"/>
            <a:ext cx="499205" cy="499205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45" name="9Slide.vn 23">
            <a:extLst>
              <a:ext uri="{FF2B5EF4-FFF2-40B4-BE49-F238E27FC236}">
                <a16:creationId xmlns:a16="http://schemas.microsoft.com/office/drawing/2014/main" id="{D607BA9B-4323-49A6-BD73-5BC3A7717071}"/>
              </a:ext>
            </a:extLst>
          </p:cNvPr>
          <p:cNvSpPr/>
          <p:nvPr/>
        </p:nvSpPr>
        <p:spPr>
          <a:xfrm>
            <a:off x="11432293" y="1740575"/>
            <a:ext cx="499205" cy="49920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46" name="9Slide.vn 24">
            <a:extLst>
              <a:ext uri="{FF2B5EF4-FFF2-40B4-BE49-F238E27FC236}">
                <a16:creationId xmlns:a16="http://schemas.microsoft.com/office/drawing/2014/main" id="{47033745-3F44-4287-B4F6-7C8DE54B250A}"/>
              </a:ext>
            </a:extLst>
          </p:cNvPr>
          <p:cNvSpPr/>
          <p:nvPr/>
        </p:nvSpPr>
        <p:spPr>
          <a:xfrm>
            <a:off x="11432293" y="4219723"/>
            <a:ext cx="499205" cy="49920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</p:txBody>
      </p:sp>
      <p:sp>
        <p:nvSpPr>
          <p:cNvPr id="47" name="9Slide.vn 25">
            <a:extLst>
              <a:ext uri="{FF2B5EF4-FFF2-40B4-BE49-F238E27FC236}">
                <a16:creationId xmlns:a16="http://schemas.microsoft.com/office/drawing/2014/main" id="{C99B2ABC-3513-4EFD-9033-D6D4EDF7122A}"/>
              </a:ext>
            </a:extLst>
          </p:cNvPr>
          <p:cNvSpPr/>
          <p:nvPr/>
        </p:nvSpPr>
        <p:spPr>
          <a:xfrm>
            <a:off x="11432293" y="2980149"/>
            <a:ext cx="499205" cy="49920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48" name="9Slide.vn 26">
            <a:extLst>
              <a:ext uri="{FF2B5EF4-FFF2-40B4-BE49-F238E27FC236}">
                <a16:creationId xmlns:a16="http://schemas.microsoft.com/office/drawing/2014/main" id="{25B043AA-C530-46F1-9204-9C623789B759}"/>
              </a:ext>
            </a:extLst>
          </p:cNvPr>
          <p:cNvSpPr/>
          <p:nvPr/>
        </p:nvSpPr>
        <p:spPr>
          <a:xfrm>
            <a:off x="260502" y="3577086"/>
            <a:ext cx="499205" cy="49920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49" name="9Slide.vn 27">
            <a:extLst>
              <a:ext uri="{FF2B5EF4-FFF2-40B4-BE49-F238E27FC236}">
                <a16:creationId xmlns:a16="http://schemas.microsoft.com/office/drawing/2014/main" id="{7E8A1E82-2F08-4240-AEB0-4D63BEDFD968}"/>
              </a:ext>
            </a:extLst>
          </p:cNvPr>
          <p:cNvSpPr/>
          <p:nvPr/>
        </p:nvSpPr>
        <p:spPr>
          <a:xfrm>
            <a:off x="260501" y="2371041"/>
            <a:ext cx="499205" cy="49920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5165939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Rocket Bulb #1 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0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11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12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13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14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15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10" name="9Slide.vn 16">
            <a:extLst>
              <a:ext uri="{FF2B5EF4-FFF2-40B4-BE49-F238E27FC236}">
                <a16:creationId xmlns:a16="http://schemas.microsoft.com/office/drawing/2014/main" id="{EA75944F-5733-4DFD-BEC3-C1F939A3363A}"/>
              </a:ext>
            </a:extLst>
          </p:cNvPr>
          <p:cNvGrpSpPr/>
          <p:nvPr/>
        </p:nvGrpSpPr>
        <p:grpSpPr>
          <a:xfrm>
            <a:off x="2735699" y="1749203"/>
            <a:ext cx="6804419" cy="5125640"/>
            <a:chOff x="2735699" y="1749203"/>
            <a:chExt cx="6804419" cy="5125640"/>
          </a:xfrm>
        </p:grpSpPr>
        <p:sp>
          <p:nvSpPr>
            <p:cNvPr id="98" name="9Slide.vn 17">
              <a:extLst>
                <a:ext uri="{FF2B5EF4-FFF2-40B4-BE49-F238E27FC236}">
                  <a16:creationId xmlns:a16="http://schemas.microsoft.com/office/drawing/2014/main" id="{33E2E90A-940E-488A-B124-D68F03283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027" y="5790952"/>
              <a:ext cx="3929555" cy="1083891"/>
            </a:xfrm>
            <a:custGeom>
              <a:avLst/>
              <a:gdLst>
                <a:gd name="connsiteX0" fmla="*/ 1835033 w 3929555"/>
                <a:gd name="connsiteY0" fmla="*/ 0 h 1083891"/>
                <a:gd name="connsiteX1" fmla="*/ 1857001 w 3929555"/>
                <a:gd name="connsiteY1" fmla="*/ 0 h 1083891"/>
                <a:gd name="connsiteX2" fmla="*/ 1878510 w 3929555"/>
                <a:gd name="connsiteY2" fmla="*/ 0 h 1083891"/>
                <a:gd name="connsiteX3" fmla="*/ 1920156 w 3929555"/>
                <a:gd name="connsiteY3" fmla="*/ 3205 h 1083891"/>
                <a:gd name="connsiteX4" fmla="*/ 1981024 w 3929555"/>
                <a:gd name="connsiteY4" fmla="*/ 11904 h 1083891"/>
                <a:gd name="connsiteX5" fmla="*/ 2058367 w 3929555"/>
                <a:gd name="connsiteY5" fmla="*/ 33881 h 1083891"/>
                <a:gd name="connsiteX6" fmla="*/ 2131132 w 3929555"/>
                <a:gd name="connsiteY6" fmla="*/ 65472 h 1083891"/>
                <a:gd name="connsiteX7" fmla="*/ 2198864 w 3929555"/>
                <a:gd name="connsiteY7" fmla="*/ 105762 h 1083891"/>
                <a:gd name="connsiteX8" fmla="*/ 2260648 w 3929555"/>
                <a:gd name="connsiteY8" fmla="*/ 154293 h 1083891"/>
                <a:gd name="connsiteX9" fmla="*/ 2315107 w 3929555"/>
                <a:gd name="connsiteY9" fmla="*/ 211066 h 1083891"/>
                <a:gd name="connsiteX10" fmla="*/ 2362703 w 3929555"/>
                <a:gd name="connsiteY10" fmla="*/ 273790 h 1083891"/>
                <a:gd name="connsiteX11" fmla="*/ 2382839 w 3929555"/>
                <a:gd name="connsiteY11" fmla="*/ 307671 h 1083891"/>
                <a:gd name="connsiteX12" fmla="*/ 2407095 w 3929555"/>
                <a:gd name="connsiteY12" fmla="*/ 302177 h 1083891"/>
                <a:gd name="connsiteX13" fmla="*/ 2457437 w 3929555"/>
                <a:gd name="connsiteY13" fmla="*/ 297140 h 1083891"/>
                <a:gd name="connsiteX14" fmla="*/ 2483065 w 3929555"/>
                <a:gd name="connsiteY14" fmla="*/ 296225 h 1083891"/>
                <a:gd name="connsiteX15" fmla="*/ 2503201 w 3929555"/>
                <a:gd name="connsiteY15" fmla="*/ 296225 h 1083891"/>
                <a:gd name="connsiteX16" fmla="*/ 2541643 w 3929555"/>
                <a:gd name="connsiteY16" fmla="*/ 299887 h 1083891"/>
                <a:gd name="connsiteX17" fmla="*/ 2580087 w 3929555"/>
                <a:gd name="connsiteY17" fmla="*/ 306297 h 1083891"/>
                <a:gd name="connsiteX18" fmla="*/ 2617156 w 3929555"/>
                <a:gd name="connsiteY18" fmla="*/ 315912 h 1083891"/>
                <a:gd name="connsiteX19" fmla="*/ 2652395 w 3929555"/>
                <a:gd name="connsiteY19" fmla="*/ 329189 h 1083891"/>
                <a:gd name="connsiteX20" fmla="*/ 2687177 w 3929555"/>
                <a:gd name="connsiteY20" fmla="*/ 344298 h 1083891"/>
                <a:gd name="connsiteX21" fmla="*/ 2719669 w 3929555"/>
                <a:gd name="connsiteY21" fmla="*/ 362154 h 1083891"/>
                <a:gd name="connsiteX22" fmla="*/ 2750332 w 3929555"/>
                <a:gd name="connsiteY22" fmla="*/ 383215 h 1083891"/>
                <a:gd name="connsiteX23" fmla="*/ 2779622 w 3929555"/>
                <a:gd name="connsiteY23" fmla="*/ 406107 h 1083891"/>
                <a:gd name="connsiteX24" fmla="*/ 2806166 w 3929555"/>
                <a:gd name="connsiteY24" fmla="*/ 431746 h 1083891"/>
                <a:gd name="connsiteX25" fmla="*/ 2831336 w 3929555"/>
                <a:gd name="connsiteY25" fmla="*/ 458759 h 1083891"/>
                <a:gd name="connsiteX26" fmla="*/ 2854219 w 3929555"/>
                <a:gd name="connsiteY26" fmla="*/ 488061 h 1083891"/>
                <a:gd name="connsiteX27" fmla="*/ 2874355 w 3929555"/>
                <a:gd name="connsiteY27" fmla="*/ 519652 h 1083891"/>
                <a:gd name="connsiteX28" fmla="*/ 2892203 w 3929555"/>
                <a:gd name="connsiteY28" fmla="*/ 552159 h 1083891"/>
                <a:gd name="connsiteX29" fmla="*/ 2907306 w 3929555"/>
                <a:gd name="connsiteY29" fmla="*/ 586497 h 1083891"/>
                <a:gd name="connsiteX30" fmla="*/ 2918746 w 3929555"/>
                <a:gd name="connsiteY30" fmla="*/ 622667 h 1083891"/>
                <a:gd name="connsiteX31" fmla="*/ 2924239 w 3929555"/>
                <a:gd name="connsiteY31" fmla="*/ 640981 h 1083891"/>
                <a:gd name="connsiteX32" fmla="*/ 2945748 w 3929555"/>
                <a:gd name="connsiteY32" fmla="*/ 648764 h 1083891"/>
                <a:gd name="connsiteX33" fmla="*/ 2986479 w 3929555"/>
                <a:gd name="connsiteY33" fmla="*/ 666620 h 1083891"/>
                <a:gd name="connsiteX34" fmla="*/ 3025836 w 3929555"/>
                <a:gd name="connsiteY34" fmla="*/ 688596 h 1083891"/>
                <a:gd name="connsiteX35" fmla="*/ 3061991 w 3929555"/>
                <a:gd name="connsiteY35" fmla="*/ 714235 h 1083891"/>
                <a:gd name="connsiteX36" fmla="*/ 3094942 w 3929555"/>
                <a:gd name="connsiteY36" fmla="*/ 743080 h 1083891"/>
                <a:gd name="connsiteX37" fmla="*/ 3126062 w 3929555"/>
                <a:gd name="connsiteY37" fmla="*/ 775129 h 1083891"/>
                <a:gd name="connsiteX38" fmla="*/ 3153064 w 3929555"/>
                <a:gd name="connsiteY38" fmla="*/ 810382 h 1083891"/>
                <a:gd name="connsiteX39" fmla="*/ 3177777 w 3929555"/>
                <a:gd name="connsiteY39" fmla="*/ 847468 h 1083891"/>
                <a:gd name="connsiteX40" fmla="*/ 3187845 w 3929555"/>
                <a:gd name="connsiteY40" fmla="*/ 867613 h 1083891"/>
                <a:gd name="connsiteX41" fmla="*/ 3202947 w 3929555"/>
                <a:gd name="connsiteY41" fmla="*/ 854335 h 1083891"/>
                <a:gd name="connsiteX42" fmla="*/ 3235897 w 3929555"/>
                <a:gd name="connsiteY42" fmla="*/ 829612 h 1083891"/>
                <a:gd name="connsiteX43" fmla="*/ 3270222 w 3929555"/>
                <a:gd name="connsiteY43" fmla="*/ 808551 h 1083891"/>
                <a:gd name="connsiteX44" fmla="*/ 3306833 w 3929555"/>
                <a:gd name="connsiteY44" fmla="*/ 790237 h 1083891"/>
                <a:gd name="connsiteX45" fmla="*/ 3345276 w 3929555"/>
                <a:gd name="connsiteY45" fmla="*/ 774671 h 1083891"/>
                <a:gd name="connsiteX46" fmla="*/ 3386006 w 3929555"/>
                <a:gd name="connsiteY46" fmla="*/ 763225 h 1083891"/>
                <a:gd name="connsiteX47" fmla="*/ 3427195 w 3929555"/>
                <a:gd name="connsiteY47" fmla="*/ 755441 h 1083891"/>
                <a:gd name="connsiteX48" fmla="*/ 3470215 w 3929555"/>
                <a:gd name="connsiteY48" fmla="*/ 751321 h 1083891"/>
                <a:gd name="connsiteX49" fmla="*/ 3492181 w 3929555"/>
                <a:gd name="connsiteY49" fmla="*/ 750863 h 1083891"/>
                <a:gd name="connsiteX50" fmla="*/ 3515063 w 3929555"/>
                <a:gd name="connsiteY50" fmla="*/ 751321 h 1083891"/>
                <a:gd name="connsiteX51" fmla="*/ 3560828 w 3929555"/>
                <a:gd name="connsiteY51" fmla="*/ 756357 h 1083891"/>
                <a:gd name="connsiteX52" fmla="*/ 3605220 w 3929555"/>
                <a:gd name="connsiteY52" fmla="*/ 765056 h 1083891"/>
                <a:gd name="connsiteX53" fmla="*/ 3647782 w 3929555"/>
                <a:gd name="connsiteY53" fmla="*/ 778333 h 1083891"/>
                <a:gd name="connsiteX54" fmla="*/ 3688970 w 3929555"/>
                <a:gd name="connsiteY54" fmla="*/ 795274 h 1083891"/>
                <a:gd name="connsiteX55" fmla="*/ 3727413 w 3929555"/>
                <a:gd name="connsiteY55" fmla="*/ 816792 h 1083891"/>
                <a:gd name="connsiteX56" fmla="*/ 3763567 w 3929555"/>
                <a:gd name="connsiteY56" fmla="*/ 841058 h 1083891"/>
                <a:gd name="connsiteX57" fmla="*/ 3797433 w 3929555"/>
                <a:gd name="connsiteY57" fmla="*/ 868986 h 1083891"/>
                <a:gd name="connsiteX58" fmla="*/ 3828095 w 3929555"/>
                <a:gd name="connsiteY58" fmla="*/ 899662 h 1083891"/>
                <a:gd name="connsiteX59" fmla="*/ 3856012 w 3929555"/>
                <a:gd name="connsiteY59" fmla="*/ 933542 h 1083891"/>
                <a:gd name="connsiteX60" fmla="*/ 3880267 w 3929555"/>
                <a:gd name="connsiteY60" fmla="*/ 969712 h 1083891"/>
                <a:gd name="connsiteX61" fmla="*/ 3901777 w 3929555"/>
                <a:gd name="connsiteY61" fmla="*/ 1008629 h 1083891"/>
                <a:gd name="connsiteX62" fmla="*/ 3919168 w 3929555"/>
                <a:gd name="connsiteY62" fmla="*/ 1049377 h 1083891"/>
                <a:gd name="connsiteX63" fmla="*/ 3929555 w 3929555"/>
                <a:gd name="connsiteY63" fmla="*/ 1083891 h 1083891"/>
                <a:gd name="connsiteX64" fmla="*/ 0 w 3929555"/>
                <a:gd name="connsiteY64" fmla="*/ 1083891 h 1083891"/>
                <a:gd name="connsiteX65" fmla="*/ 46083 w 3929555"/>
                <a:gd name="connsiteY65" fmla="*/ 1041135 h 1083891"/>
                <a:gd name="connsiteX66" fmla="*/ 110154 w 3929555"/>
                <a:gd name="connsiteY66" fmla="*/ 995351 h 1083891"/>
                <a:gd name="connsiteX67" fmla="*/ 144019 w 3929555"/>
                <a:gd name="connsiteY67" fmla="*/ 976580 h 1083891"/>
                <a:gd name="connsiteX68" fmla="*/ 159579 w 3929555"/>
                <a:gd name="connsiteY68" fmla="*/ 956892 h 1083891"/>
                <a:gd name="connsiteX69" fmla="*/ 192530 w 3929555"/>
                <a:gd name="connsiteY69" fmla="*/ 918891 h 1083891"/>
                <a:gd name="connsiteX70" fmla="*/ 228227 w 3929555"/>
                <a:gd name="connsiteY70" fmla="*/ 884553 h 1083891"/>
                <a:gd name="connsiteX71" fmla="*/ 266669 w 3929555"/>
                <a:gd name="connsiteY71" fmla="*/ 852504 h 1083891"/>
                <a:gd name="connsiteX72" fmla="*/ 308315 w 3929555"/>
                <a:gd name="connsiteY72" fmla="*/ 824118 h 1083891"/>
                <a:gd name="connsiteX73" fmla="*/ 352250 w 3929555"/>
                <a:gd name="connsiteY73" fmla="*/ 798936 h 1083891"/>
                <a:gd name="connsiteX74" fmla="*/ 398014 w 3929555"/>
                <a:gd name="connsiteY74" fmla="*/ 777418 h 1083891"/>
                <a:gd name="connsiteX75" fmla="*/ 446068 w 3929555"/>
                <a:gd name="connsiteY75" fmla="*/ 760020 h 1083891"/>
                <a:gd name="connsiteX76" fmla="*/ 470324 w 3929555"/>
                <a:gd name="connsiteY76" fmla="*/ 752694 h 1083891"/>
                <a:gd name="connsiteX77" fmla="*/ 476272 w 3929555"/>
                <a:gd name="connsiteY77" fmla="*/ 727971 h 1083891"/>
                <a:gd name="connsiteX78" fmla="*/ 491832 w 3929555"/>
                <a:gd name="connsiteY78" fmla="*/ 678524 h 1083891"/>
                <a:gd name="connsiteX79" fmla="*/ 510597 w 3929555"/>
                <a:gd name="connsiteY79" fmla="*/ 630908 h 1083891"/>
                <a:gd name="connsiteX80" fmla="*/ 533936 w 3929555"/>
                <a:gd name="connsiteY80" fmla="*/ 585124 h 1083891"/>
                <a:gd name="connsiteX81" fmla="*/ 560022 w 3929555"/>
                <a:gd name="connsiteY81" fmla="*/ 542544 h 1083891"/>
                <a:gd name="connsiteX82" fmla="*/ 590228 w 3929555"/>
                <a:gd name="connsiteY82" fmla="*/ 501796 h 1083891"/>
                <a:gd name="connsiteX83" fmla="*/ 623178 w 3929555"/>
                <a:gd name="connsiteY83" fmla="*/ 464253 h 1083891"/>
                <a:gd name="connsiteX84" fmla="*/ 658875 w 3929555"/>
                <a:gd name="connsiteY84" fmla="*/ 429457 h 1083891"/>
                <a:gd name="connsiteX85" fmla="*/ 698233 w 3929555"/>
                <a:gd name="connsiteY85" fmla="*/ 397408 h 1083891"/>
                <a:gd name="connsiteX86" fmla="*/ 739421 w 3929555"/>
                <a:gd name="connsiteY86" fmla="*/ 368564 h 1083891"/>
                <a:gd name="connsiteX87" fmla="*/ 783355 w 3929555"/>
                <a:gd name="connsiteY87" fmla="*/ 343840 h 1083891"/>
                <a:gd name="connsiteX88" fmla="*/ 829578 w 3929555"/>
                <a:gd name="connsiteY88" fmla="*/ 321864 h 1083891"/>
                <a:gd name="connsiteX89" fmla="*/ 877631 w 3929555"/>
                <a:gd name="connsiteY89" fmla="*/ 304466 h 1083891"/>
                <a:gd name="connsiteX90" fmla="*/ 928430 w 3929555"/>
                <a:gd name="connsiteY90" fmla="*/ 291188 h 1083891"/>
                <a:gd name="connsiteX91" fmla="*/ 979687 w 3929555"/>
                <a:gd name="connsiteY91" fmla="*/ 282032 h 1083891"/>
                <a:gd name="connsiteX92" fmla="*/ 1032775 w 3929555"/>
                <a:gd name="connsiteY92" fmla="*/ 277453 h 1083891"/>
                <a:gd name="connsiteX93" fmla="*/ 1059776 w 3929555"/>
                <a:gd name="connsiteY93" fmla="*/ 276537 h 1083891"/>
                <a:gd name="connsiteX94" fmla="*/ 1094557 w 3929555"/>
                <a:gd name="connsiteY94" fmla="*/ 277453 h 1083891"/>
                <a:gd name="connsiteX95" fmla="*/ 1161374 w 3929555"/>
                <a:gd name="connsiteY95" fmla="*/ 285236 h 1083891"/>
                <a:gd name="connsiteX96" fmla="*/ 1225902 w 3929555"/>
                <a:gd name="connsiteY96" fmla="*/ 299887 h 1083891"/>
                <a:gd name="connsiteX97" fmla="*/ 1287685 w 3929555"/>
                <a:gd name="connsiteY97" fmla="*/ 321406 h 1083891"/>
                <a:gd name="connsiteX98" fmla="*/ 1317432 w 3929555"/>
                <a:gd name="connsiteY98" fmla="*/ 335141 h 1083891"/>
                <a:gd name="connsiteX99" fmla="*/ 1327043 w 3929555"/>
                <a:gd name="connsiteY99" fmla="*/ 316370 h 1083891"/>
                <a:gd name="connsiteX100" fmla="*/ 1348095 w 3929555"/>
                <a:gd name="connsiteY100" fmla="*/ 281116 h 1083891"/>
                <a:gd name="connsiteX101" fmla="*/ 1371434 w 3929555"/>
                <a:gd name="connsiteY101" fmla="*/ 246320 h 1083891"/>
                <a:gd name="connsiteX102" fmla="*/ 1397063 w 3929555"/>
                <a:gd name="connsiteY102" fmla="*/ 214271 h 1083891"/>
                <a:gd name="connsiteX103" fmla="*/ 1424064 w 3929555"/>
                <a:gd name="connsiteY103" fmla="*/ 183595 h 1083891"/>
                <a:gd name="connsiteX104" fmla="*/ 1453811 w 3929555"/>
                <a:gd name="connsiteY104" fmla="*/ 155209 h 1083891"/>
                <a:gd name="connsiteX105" fmla="*/ 1485390 w 3929555"/>
                <a:gd name="connsiteY105" fmla="*/ 128196 h 1083891"/>
                <a:gd name="connsiteX106" fmla="*/ 1518340 w 3929555"/>
                <a:gd name="connsiteY106" fmla="*/ 103931 h 1083891"/>
                <a:gd name="connsiteX107" fmla="*/ 1553579 w 3929555"/>
                <a:gd name="connsiteY107" fmla="*/ 81954 h 1083891"/>
                <a:gd name="connsiteX108" fmla="*/ 1589734 w 3929555"/>
                <a:gd name="connsiteY108" fmla="*/ 62725 h 1083891"/>
                <a:gd name="connsiteX109" fmla="*/ 1627718 w 3929555"/>
                <a:gd name="connsiteY109" fmla="*/ 45327 h 1083891"/>
                <a:gd name="connsiteX110" fmla="*/ 1666618 w 3929555"/>
                <a:gd name="connsiteY110" fmla="*/ 30676 h 1083891"/>
                <a:gd name="connsiteX111" fmla="*/ 1707807 w 3929555"/>
                <a:gd name="connsiteY111" fmla="*/ 18772 h 1083891"/>
                <a:gd name="connsiteX112" fmla="*/ 1748996 w 3929555"/>
                <a:gd name="connsiteY112" fmla="*/ 9615 h 1083891"/>
                <a:gd name="connsiteX113" fmla="*/ 1792015 w 3929555"/>
                <a:gd name="connsiteY113" fmla="*/ 3663 h 108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3929555" h="1083891">
                  <a:moveTo>
                    <a:pt x="1835033" y="0"/>
                  </a:moveTo>
                  <a:lnTo>
                    <a:pt x="1857001" y="0"/>
                  </a:lnTo>
                  <a:lnTo>
                    <a:pt x="1878510" y="0"/>
                  </a:lnTo>
                  <a:lnTo>
                    <a:pt x="1920156" y="3205"/>
                  </a:lnTo>
                  <a:lnTo>
                    <a:pt x="1981024" y="11904"/>
                  </a:lnTo>
                  <a:lnTo>
                    <a:pt x="2058367" y="33881"/>
                  </a:lnTo>
                  <a:lnTo>
                    <a:pt x="2131132" y="65472"/>
                  </a:lnTo>
                  <a:lnTo>
                    <a:pt x="2198864" y="105762"/>
                  </a:lnTo>
                  <a:lnTo>
                    <a:pt x="2260648" y="154293"/>
                  </a:lnTo>
                  <a:lnTo>
                    <a:pt x="2315107" y="211066"/>
                  </a:lnTo>
                  <a:lnTo>
                    <a:pt x="2362703" y="273790"/>
                  </a:lnTo>
                  <a:lnTo>
                    <a:pt x="2382839" y="307671"/>
                  </a:lnTo>
                  <a:lnTo>
                    <a:pt x="2407095" y="302177"/>
                  </a:lnTo>
                  <a:lnTo>
                    <a:pt x="2457437" y="297140"/>
                  </a:lnTo>
                  <a:lnTo>
                    <a:pt x="2483065" y="296225"/>
                  </a:lnTo>
                  <a:lnTo>
                    <a:pt x="2503201" y="296225"/>
                  </a:lnTo>
                  <a:lnTo>
                    <a:pt x="2541643" y="299887"/>
                  </a:lnTo>
                  <a:lnTo>
                    <a:pt x="2580087" y="306297"/>
                  </a:lnTo>
                  <a:lnTo>
                    <a:pt x="2617156" y="315912"/>
                  </a:lnTo>
                  <a:lnTo>
                    <a:pt x="2652395" y="329189"/>
                  </a:lnTo>
                  <a:lnTo>
                    <a:pt x="2687177" y="344298"/>
                  </a:lnTo>
                  <a:lnTo>
                    <a:pt x="2719669" y="362154"/>
                  </a:lnTo>
                  <a:lnTo>
                    <a:pt x="2750332" y="383215"/>
                  </a:lnTo>
                  <a:lnTo>
                    <a:pt x="2779622" y="406107"/>
                  </a:lnTo>
                  <a:lnTo>
                    <a:pt x="2806166" y="431746"/>
                  </a:lnTo>
                  <a:lnTo>
                    <a:pt x="2831336" y="458759"/>
                  </a:lnTo>
                  <a:lnTo>
                    <a:pt x="2854219" y="488061"/>
                  </a:lnTo>
                  <a:lnTo>
                    <a:pt x="2874355" y="519652"/>
                  </a:lnTo>
                  <a:lnTo>
                    <a:pt x="2892203" y="552159"/>
                  </a:lnTo>
                  <a:lnTo>
                    <a:pt x="2907306" y="586497"/>
                  </a:lnTo>
                  <a:lnTo>
                    <a:pt x="2918746" y="622667"/>
                  </a:lnTo>
                  <a:lnTo>
                    <a:pt x="2924239" y="640981"/>
                  </a:lnTo>
                  <a:lnTo>
                    <a:pt x="2945748" y="648764"/>
                  </a:lnTo>
                  <a:lnTo>
                    <a:pt x="2986479" y="666620"/>
                  </a:lnTo>
                  <a:lnTo>
                    <a:pt x="3025836" y="688596"/>
                  </a:lnTo>
                  <a:lnTo>
                    <a:pt x="3061991" y="714235"/>
                  </a:lnTo>
                  <a:lnTo>
                    <a:pt x="3094942" y="743080"/>
                  </a:lnTo>
                  <a:lnTo>
                    <a:pt x="3126062" y="775129"/>
                  </a:lnTo>
                  <a:lnTo>
                    <a:pt x="3153064" y="810382"/>
                  </a:lnTo>
                  <a:lnTo>
                    <a:pt x="3177777" y="847468"/>
                  </a:lnTo>
                  <a:lnTo>
                    <a:pt x="3187845" y="867613"/>
                  </a:lnTo>
                  <a:lnTo>
                    <a:pt x="3202947" y="854335"/>
                  </a:lnTo>
                  <a:lnTo>
                    <a:pt x="3235897" y="829612"/>
                  </a:lnTo>
                  <a:lnTo>
                    <a:pt x="3270222" y="808551"/>
                  </a:lnTo>
                  <a:lnTo>
                    <a:pt x="3306833" y="790237"/>
                  </a:lnTo>
                  <a:lnTo>
                    <a:pt x="3345276" y="774671"/>
                  </a:lnTo>
                  <a:lnTo>
                    <a:pt x="3386006" y="763225"/>
                  </a:lnTo>
                  <a:lnTo>
                    <a:pt x="3427195" y="755441"/>
                  </a:lnTo>
                  <a:lnTo>
                    <a:pt x="3470215" y="751321"/>
                  </a:lnTo>
                  <a:lnTo>
                    <a:pt x="3492181" y="750863"/>
                  </a:lnTo>
                  <a:lnTo>
                    <a:pt x="3515063" y="751321"/>
                  </a:lnTo>
                  <a:lnTo>
                    <a:pt x="3560828" y="756357"/>
                  </a:lnTo>
                  <a:lnTo>
                    <a:pt x="3605220" y="765056"/>
                  </a:lnTo>
                  <a:lnTo>
                    <a:pt x="3647782" y="778333"/>
                  </a:lnTo>
                  <a:lnTo>
                    <a:pt x="3688970" y="795274"/>
                  </a:lnTo>
                  <a:lnTo>
                    <a:pt x="3727413" y="816792"/>
                  </a:lnTo>
                  <a:lnTo>
                    <a:pt x="3763567" y="841058"/>
                  </a:lnTo>
                  <a:lnTo>
                    <a:pt x="3797433" y="868986"/>
                  </a:lnTo>
                  <a:lnTo>
                    <a:pt x="3828095" y="899662"/>
                  </a:lnTo>
                  <a:lnTo>
                    <a:pt x="3856012" y="933542"/>
                  </a:lnTo>
                  <a:lnTo>
                    <a:pt x="3880267" y="969712"/>
                  </a:lnTo>
                  <a:lnTo>
                    <a:pt x="3901777" y="1008629"/>
                  </a:lnTo>
                  <a:lnTo>
                    <a:pt x="3919168" y="1049377"/>
                  </a:lnTo>
                  <a:lnTo>
                    <a:pt x="3929555" y="1083891"/>
                  </a:lnTo>
                  <a:lnTo>
                    <a:pt x="0" y="1083891"/>
                  </a:lnTo>
                  <a:lnTo>
                    <a:pt x="46083" y="1041135"/>
                  </a:lnTo>
                  <a:lnTo>
                    <a:pt x="110154" y="995351"/>
                  </a:lnTo>
                  <a:lnTo>
                    <a:pt x="144019" y="976580"/>
                  </a:lnTo>
                  <a:lnTo>
                    <a:pt x="159579" y="956892"/>
                  </a:lnTo>
                  <a:lnTo>
                    <a:pt x="192530" y="918891"/>
                  </a:lnTo>
                  <a:lnTo>
                    <a:pt x="228227" y="884553"/>
                  </a:lnTo>
                  <a:lnTo>
                    <a:pt x="266669" y="852504"/>
                  </a:lnTo>
                  <a:lnTo>
                    <a:pt x="308315" y="824118"/>
                  </a:lnTo>
                  <a:lnTo>
                    <a:pt x="352250" y="798936"/>
                  </a:lnTo>
                  <a:lnTo>
                    <a:pt x="398014" y="777418"/>
                  </a:lnTo>
                  <a:lnTo>
                    <a:pt x="446068" y="760020"/>
                  </a:lnTo>
                  <a:lnTo>
                    <a:pt x="470324" y="752694"/>
                  </a:lnTo>
                  <a:lnTo>
                    <a:pt x="476272" y="727971"/>
                  </a:lnTo>
                  <a:lnTo>
                    <a:pt x="491832" y="678524"/>
                  </a:lnTo>
                  <a:lnTo>
                    <a:pt x="510597" y="630908"/>
                  </a:lnTo>
                  <a:lnTo>
                    <a:pt x="533936" y="585124"/>
                  </a:lnTo>
                  <a:lnTo>
                    <a:pt x="560022" y="542544"/>
                  </a:lnTo>
                  <a:lnTo>
                    <a:pt x="590228" y="501796"/>
                  </a:lnTo>
                  <a:lnTo>
                    <a:pt x="623178" y="464253"/>
                  </a:lnTo>
                  <a:lnTo>
                    <a:pt x="658875" y="429457"/>
                  </a:lnTo>
                  <a:lnTo>
                    <a:pt x="698233" y="397408"/>
                  </a:lnTo>
                  <a:lnTo>
                    <a:pt x="739421" y="368564"/>
                  </a:lnTo>
                  <a:lnTo>
                    <a:pt x="783355" y="343840"/>
                  </a:lnTo>
                  <a:lnTo>
                    <a:pt x="829578" y="321864"/>
                  </a:lnTo>
                  <a:lnTo>
                    <a:pt x="877631" y="304466"/>
                  </a:lnTo>
                  <a:lnTo>
                    <a:pt x="928430" y="291188"/>
                  </a:lnTo>
                  <a:lnTo>
                    <a:pt x="979687" y="282032"/>
                  </a:lnTo>
                  <a:lnTo>
                    <a:pt x="1032775" y="277453"/>
                  </a:lnTo>
                  <a:lnTo>
                    <a:pt x="1059776" y="276537"/>
                  </a:lnTo>
                  <a:lnTo>
                    <a:pt x="1094557" y="277453"/>
                  </a:lnTo>
                  <a:lnTo>
                    <a:pt x="1161374" y="285236"/>
                  </a:lnTo>
                  <a:lnTo>
                    <a:pt x="1225902" y="299887"/>
                  </a:lnTo>
                  <a:lnTo>
                    <a:pt x="1287685" y="321406"/>
                  </a:lnTo>
                  <a:lnTo>
                    <a:pt x="1317432" y="335141"/>
                  </a:lnTo>
                  <a:lnTo>
                    <a:pt x="1327043" y="316370"/>
                  </a:lnTo>
                  <a:lnTo>
                    <a:pt x="1348095" y="281116"/>
                  </a:lnTo>
                  <a:lnTo>
                    <a:pt x="1371434" y="246320"/>
                  </a:lnTo>
                  <a:lnTo>
                    <a:pt x="1397063" y="214271"/>
                  </a:lnTo>
                  <a:lnTo>
                    <a:pt x="1424064" y="183595"/>
                  </a:lnTo>
                  <a:lnTo>
                    <a:pt x="1453811" y="155209"/>
                  </a:lnTo>
                  <a:lnTo>
                    <a:pt x="1485390" y="128196"/>
                  </a:lnTo>
                  <a:lnTo>
                    <a:pt x="1518340" y="103931"/>
                  </a:lnTo>
                  <a:lnTo>
                    <a:pt x="1553579" y="81954"/>
                  </a:lnTo>
                  <a:lnTo>
                    <a:pt x="1589734" y="62725"/>
                  </a:lnTo>
                  <a:lnTo>
                    <a:pt x="1627718" y="45327"/>
                  </a:lnTo>
                  <a:lnTo>
                    <a:pt x="1666618" y="30676"/>
                  </a:lnTo>
                  <a:lnTo>
                    <a:pt x="1707807" y="18772"/>
                  </a:lnTo>
                  <a:lnTo>
                    <a:pt x="1748996" y="9615"/>
                  </a:lnTo>
                  <a:lnTo>
                    <a:pt x="1792015" y="3663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9Slide.vn 18">
              <a:extLst>
                <a:ext uri="{FF2B5EF4-FFF2-40B4-BE49-F238E27FC236}">
                  <a16:creationId xmlns:a16="http://schemas.microsoft.com/office/drawing/2014/main" id="{90EA637F-72D6-494A-9CAC-080570B05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699" y="5931940"/>
              <a:ext cx="3693177" cy="942903"/>
            </a:xfrm>
            <a:custGeom>
              <a:avLst/>
              <a:gdLst>
                <a:gd name="connsiteX0" fmla="*/ 1985219 w 3693177"/>
                <a:gd name="connsiteY0" fmla="*/ 0 h 942903"/>
                <a:gd name="connsiteX1" fmla="*/ 2006280 w 3693177"/>
                <a:gd name="connsiteY1" fmla="*/ 0 h 942903"/>
                <a:gd name="connsiteX2" fmla="*/ 2028257 w 3693177"/>
                <a:gd name="connsiteY2" fmla="*/ 0 h 942903"/>
                <a:gd name="connsiteX3" fmla="*/ 2072211 w 3693177"/>
                <a:gd name="connsiteY3" fmla="*/ 3206 h 942903"/>
                <a:gd name="connsiteX4" fmla="*/ 2114334 w 3693177"/>
                <a:gd name="connsiteY4" fmla="*/ 9159 h 942903"/>
                <a:gd name="connsiteX5" fmla="*/ 2156457 w 3693177"/>
                <a:gd name="connsiteY5" fmla="*/ 18318 h 942903"/>
                <a:gd name="connsiteX6" fmla="*/ 2196748 w 3693177"/>
                <a:gd name="connsiteY6" fmla="*/ 30224 h 942903"/>
                <a:gd name="connsiteX7" fmla="*/ 2236123 w 3693177"/>
                <a:gd name="connsiteY7" fmla="*/ 44878 h 942903"/>
                <a:gd name="connsiteX8" fmla="*/ 2274124 w 3693177"/>
                <a:gd name="connsiteY8" fmla="*/ 62279 h 942903"/>
                <a:gd name="connsiteX9" fmla="*/ 2310295 w 3693177"/>
                <a:gd name="connsiteY9" fmla="*/ 81971 h 942903"/>
                <a:gd name="connsiteX10" fmla="*/ 2345091 w 3693177"/>
                <a:gd name="connsiteY10" fmla="*/ 104409 h 942903"/>
                <a:gd name="connsiteX11" fmla="*/ 2378515 w 3693177"/>
                <a:gd name="connsiteY11" fmla="*/ 128680 h 942903"/>
                <a:gd name="connsiteX12" fmla="*/ 2410107 w 3693177"/>
                <a:gd name="connsiteY12" fmla="*/ 154782 h 942903"/>
                <a:gd name="connsiteX13" fmla="*/ 2439868 w 3693177"/>
                <a:gd name="connsiteY13" fmla="*/ 183174 h 942903"/>
                <a:gd name="connsiteX14" fmla="*/ 2467339 w 3693177"/>
                <a:gd name="connsiteY14" fmla="*/ 214314 h 942903"/>
                <a:gd name="connsiteX15" fmla="*/ 2492521 w 3693177"/>
                <a:gd name="connsiteY15" fmla="*/ 246369 h 942903"/>
                <a:gd name="connsiteX16" fmla="*/ 2516328 w 3693177"/>
                <a:gd name="connsiteY16" fmla="*/ 280715 h 942903"/>
                <a:gd name="connsiteX17" fmla="*/ 2536933 w 3693177"/>
                <a:gd name="connsiteY17" fmla="*/ 316433 h 942903"/>
                <a:gd name="connsiteX18" fmla="*/ 2546547 w 3693177"/>
                <a:gd name="connsiteY18" fmla="*/ 334751 h 942903"/>
                <a:gd name="connsiteX19" fmla="*/ 2576308 w 3693177"/>
                <a:gd name="connsiteY19" fmla="*/ 321013 h 942903"/>
                <a:gd name="connsiteX20" fmla="*/ 2637660 w 3693177"/>
                <a:gd name="connsiteY20" fmla="*/ 299490 h 942903"/>
                <a:gd name="connsiteX21" fmla="*/ 2702674 w 3693177"/>
                <a:gd name="connsiteY21" fmla="*/ 284836 h 942903"/>
                <a:gd name="connsiteX22" fmla="*/ 2770437 w 3693177"/>
                <a:gd name="connsiteY22" fmla="*/ 277051 h 942903"/>
                <a:gd name="connsiteX23" fmla="*/ 2804776 w 3693177"/>
                <a:gd name="connsiteY23" fmla="*/ 276593 h 942903"/>
                <a:gd name="connsiteX24" fmla="*/ 2831331 w 3693177"/>
                <a:gd name="connsiteY24" fmla="*/ 277051 h 942903"/>
                <a:gd name="connsiteX25" fmla="*/ 2884901 w 3693177"/>
                <a:gd name="connsiteY25" fmla="*/ 281630 h 942903"/>
                <a:gd name="connsiteX26" fmla="*/ 2936180 w 3693177"/>
                <a:gd name="connsiteY26" fmla="*/ 290789 h 942903"/>
                <a:gd name="connsiteX27" fmla="*/ 2986085 w 3693177"/>
                <a:gd name="connsiteY27" fmla="*/ 304527 h 942903"/>
                <a:gd name="connsiteX28" fmla="*/ 3034160 w 3693177"/>
                <a:gd name="connsiteY28" fmla="*/ 321929 h 942903"/>
                <a:gd name="connsiteX29" fmla="*/ 3080403 w 3693177"/>
                <a:gd name="connsiteY29" fmla="*/ 343452 h 942903"/>
                <a:gd name="connsiteX30" fmla="*/ 3124357 w 3693177"/>
                <a:gd name="connsiteY30" fmla="*/ 368638 h 942903"/>
                <a:gd name="connsiteX31" fmla="*/ 3166022 w 3693177"/>
                <a:gd name="connsiteY31" fmla="*/ 397030 h 942903"/>
                <a:gd name="connsiteX32" fmla="*/ 3205398 w 3693177"/>
                <a:gd name="connsiteY32" fmla="*/ 429086 h 942903"/>
                <a:gd name="connsiteX33" fmla="*/ 3241568 w 3693177"/>
                <a:gd name="connsiteY33" fmla="*/ 463889 h 942903"/>
                <a:gd name="connsiteX34" fmla="*/ 3274533 w 3693177"/>
                <a:gd name="connsiteY34" fmla="*/ 501897 h 942903"/>
                <a:gd name="connsiteX35" fmla="*/ 3304293 w 3693177"/>
                <a:gd name="connsiteY35" fmla="*/ 542196 h 942903"/>
                <a:gd name="connsiteX36" fmla="*/ 3330849 w 3693177"/>
                <a:gd name="connsiteY36" fmla="*/ 585241 h 942903"/>
                <a:gd name="connsiteX37" fmla="*/ 3353742 w 3693177"/>
                <a:gd name="connsiteY37" fmla="*/ 630577 h 942903"/>
                <a:gd name="connsiteX38" fmla="*/ 3372972 w 3693177"/>
                <a:gd name="connsiteY38" fmla="*/ 678202 h 942903"/>
                <a:gd name="connsiteX39" fmla="*/ 3388080 w 3693177"/>
                <a:gd name="connsiteY39" fmla="*/ 727659 h 942903"/>
                <a:gd name="connsiteX40" fmla="*/ 3394033 w 3693177"/>
                <a:gd name="connsiteY40" fmla="*/ 752846 h 942903"/>
                <a:gd name="connsiteX41" fmla="*/ 3418299 w 3693177"/>
                <a:gd name="connsiteY41" fmla="*/ 760173 h 942903"/>
                <a:gd name="connsiteX42" fmla="*/ 3466374 w 3693177"/>
                <a:gd name="connsiteY42" fmla="*/ 777574 h 942903"/>
                <a:gd name="connsiteX43" fmla="*/ 3512159 w 3693177"/>
                <a:gd name="connsiteY43" fmla="*/ 798639 h 942903"/>
                <a:gd name="connsiteX44" fmla="*/ 3556113 w 3693177"/>
                <a:gd name="connsiteY44" fmla="*/ 823826 h 942903"/>
                <a:gd name="connsiteX45" fmla="*/ 3597320 w 3693177"/>
                <a:gd name="connsiteY45" fmla="*/ 852218 h 942903"/>
                <a:gd name="connsiteX46" fmla="*/ 3636236 w 3693177"/>
                <a:gd name="connsiteY46" fmla="*/ 884273 h 942903"/>
                <a:gd name="connsiteX47" fmla="*/ 3672408 w 3693177"/>
                <a:gd name="connsiteY47" fmla="*/ 918618 h 942903"/>
                <a:gd name="connsiteX48" fmla="*/ 3693177 w 3693177"/>
                <a:gd name="connsiteY48" fmla="*/ 942903 h 942903"/>
                <a:gd name="connsiteX49" fmla="*/ 0 w 3693177"/>
                <a:gd name="connsiteY49" fmla="*/ 942903 h 942903"/>
                <a:gd name="connsiteX50" fmla="*/ 6379 w 3693177"/>
                <a:gd name="connsiteY50" fmla="*/ 933272 h 942903"/>
                <a:gd name="connsiteX51" fmla="*/ 34308 w 3693177"/>
                <a:gd name="connsiteY51" fmla="*/ 899843 h 942903"/>
                <a:gd name="connsiteX52" fmla="*/ 65442 w 3693177"/>
                <a:gd name="connsiteY52" fmla="*/ 868703 h 942903"/>
                <a:gd name="connsiteX53" fmla="*/ 99324 w 3693177"/>
                <a:gd name="connsiteY53" fmla="*/ 840769 h 942903"/>
                <a:gd name="connsiteX54" fmla="*/ 135494 w 3693177"/>
                <a:gd name="connsiteY54" fmla="*/ 816499 h 942903"/>
                <a:gd name="connsiteX55" fmla="*/ 173954 w 3693177"/>
                <a:gd name="connsiteY55" fmla="*/ 795892 h 942903"/>
                <a:gd name="connsiteX56" fmla="*/ 214702 w 3693177"/>
                <a:gd name="connsiteY56" fmla="*/ 778490 h 942903"/>
                <a:gd name="connsiteX57" fmla="*/ 257741 w 3693177"/>
                <a:gd name="connsiteY57" fmla="*/ 764752 h 942903"/>
                <a:gd name="connsiteX58" fmla="*/ 302152 w 3693177"/>
                <a:gd name="connsiteY58" fmla="*/ 756051 h 942903"/>
                <a:gd name="connsiteX59" fmla="*/ 347938 w 3693177"/>
                <a:gd name="connsiteY59" fmla="*/ 751472 h 942903"/>
                <a:gd name="connsiteX60" fmla="*/ 371746 w 3693177"/>
                <a:gd name="connsiteY60" fmla="*/ 750556 h 942903"/>
                <a:gd name="connsiteX61" fmla="*/ 392807 w 3693177"/>
                <a:gd name="connsiteY61" fmla="*/ 751472 h 942903"/>
                <a:gd name="connsiteX62" fmla="*/ 435845 w 3693177"/>
                <a:gd name="connsiteY62" fmla="*/ 755593 h 942903"/>
                <a:gd name="connsiteX63" fmla="*/ 477052 w 3693177"/>
                <a:gd name="connsiteY63" fmla="*/ 763378 h 942903"/>
                <a:gd name="connsiteX64" fmla="*/ 517343 w 3693177"/>
                <a:gd name="connsiteY64" fmla="*/ 774827 h 942903"/>
                <a:gd name="connsiteX65" fmla="*/ 556261 w 3693177"/>
                <a:gd name="connsiteY65" fmla="*/ 789938 h 942903"/>
                <a:gd name="connsiteX66" fmla="*/ 592889 w 3693177"/>
                <a:gd name="connsiteY66" fmla="*/ 808256 h 942903"/>
                <a:gd name="connsiteX67" fmla="*/ 627228 w 3693177"/>
                <a:gd name="connsiteY67" fmla="*/ 829779 h 942903"/>
                <a:gd name="connsiteX68" fmla="*/ 659735 w 3693177"/>
                <a:gd name="connsiteY68" fmla="*/ 854049 h 942903"/>
                <a:gd name="connsiteX69" fmla="*/ 675302 w 3693177"/>
                <a:gd name="connsiteY69" fmla="*/ 867787 h 942903"/>
                <a:gd name="connsiteX70" fmla="*/ 686291 w 3693177"/>
                <a:gd name="connsiteY70" fmla="*/ 848096 h 942903"/>
                <a:gd name="connsiteX71" fmla="*/ 709641 w 3693177"/>
                <a:gd name="connsiteY71" fmla="*/ 810088 h 942903"/>
                <a:gd name="connsiteX72" fmla="*/ 737112 w 3693177"/>
                <a:gd name="connsiteY72" fmla="*/ 774827 h 942903"/>
                <a:gd name="connsiteX73" fmla="*/ 767789 w 3693177"/>
                <a:gd name="connsiteY73" fmla="*/ 742771 h 942903"/>
                <a:gd name="connsiteX74" fmla="*/ 801212 w 3693177"/>
                <a:gd name="connsiteY74" fmla="*/ 714379 h 942903"/>
                <a:gd name="connsiteX75" fmla="*/ 837840 w 3693177"/>
                <a:gd name="connsiteY75" fmla="*/ 688277 h 942903"/>
                <a:gd name="connsiteX76" fmla="*/ 876758 w 3693177"/>
                <a:gd name="connsiteY76" fmla="*/ 666296 h 942903"/>
                <a:gd name="connsiteX77" fmla="*/ 917506 w 3693177"/>
                <a:gd name="connsiteY77" fmla="*/ 648436 h 942903"/>
                <a:gd name="connsiteX78" fmla="*/ 939483 w 3693177"/>
                <a:gd name="connsiteY78" fmla="*/ 641110 h 942903"/>
                <a:gd name="connsiteX79" fmla="*/ 944062 w 3693177"/>
                <a:gd name="connsiteY79" fmla="*/ 622334 h 942903"/>
                <a:gd name="connsiteX80" fmla="*/ 955966 w 3693177"/>
                <a:gd name="connsiteY80" fmla="*/ 587073 h 942903"/>
                <a:gd name="connsiteX81" fmla="*/ 971533 w 3693177"/>
                <a:gd name="connsiteY81" fmla="*/ 552270 h 942903"/>
                <a:gd name="connsiteX82" fmla="*/ 988932 w 3693177"/>
                <a:gd name="connsiteY82" fmla="*/ 519299 h 942903"/>
                <a:gd name="connsiteX83" fmla="*/ 1009535 w 3693177"/>
                <a:gd name="connsiteY83" fmla="*/ 487701 h 942903"/>
                <a:gd name="connsiteX84" fmla="*/ 1031970 w 3693177"/>
                <a:gd name="connsiteY84" fmla="*/ 458851 h 942903"/>
                <a:gd name="connsiteX85" fmla="*/ 1057152 w 3693177"/>
                <a:gd name="connsiteY85" fmla="*/ 431375 h 942903"/>
                <a:gd name="connsiteX86" fmla="*/ 1083707 w 3693177"/>
                <a:gd name="connsiteY86" fmla="*/ 405731 h 942903"/>
                <a:gd name="connsiteX87" fmla="*/ 1112552 w 3693177"/>
                <a:gd name="connsiteY87" fmla="*/ 382834 h 942903"/>
                <a:gd name="connsiteX88" fmla="*/ 1144144 w 3693177"/>
                <a:gd name="connsiteY88" fmla="*/ 361769 h 942903"/>
                <a:gd name="connsiteX89" fmla="*/ 1176651 w 3693177"/>
                <a:gd name="connsiteY89" fmla="*/ 343910 h 942903"/>
                <a:gd name="connsiteX90" fmla="*/ 1210532 w 3693177"/>
                <a:gd name="connsiteY90" fmla="*/ 328798 h 942903"/>
                <a:gd name="connsiteX91" fmla="*/ 1246245 w 3693177"/>
                <a:gd name="connsiteY91" fmla="*/ 316433 h 942903"/>
                <a:gd name="connsiteX92" fmla="*/ 1283789 w 3693177"/>
                <a:gd name="connsiteY92" fmla="*/ 305901 h 942903"/>
                <a:gd name="connsiteX93" fmla="*/ 1321791 w 3693177"/>
                <a:gd name="connsiteY93" fmla="*/ 299490 h 942903"/>
                <a:gd name="connsiteX94" fmla="*/ 1360708 w 3693177"/>
                <a:gd name="connsiteY94" fmla="*/ 295826 h 942903"/>
                <a:gd name="connsiteX95" fmla="*/ 1380396 w 3693177"/>
                <a:gd name="connsiteY95" fmla="*/ 295826 h 942903"/>
                <a:gd name="connsiteX96" fmla="*/ 1406493 w 3693177"/>
                <a:gd name="connsiteY96" fmla="*/ 296742 h 942903"/>
                <a:gd name="connsiteX97" fmla="*/ 1456399 w 3693177"/>
                <a:gd name="connsiteY97" fmla="*/ 301780 h 942903"/>
                <a:gd name="connsiteX98" fmla="*/ 1481124 w 3693177"/>
                <a:gd name="connsiteY98" fmla="*/ 307275 h 942903"/>
                <a:gd name="connsiteX99" fmla="*/ 1500811 w 3693177"/>
                <a:gd name="connsiteY99" fmla="*/ 273388 h 942903"/>
                <a:gd name="connsiteX100" fmla="*/ 1548428 w 3693177"/>
                <a:gd name="connsiteY100" fmla="*/ 210650 h 942903"/>
                <a:gd name="connsiteX101" fmla="*/ 1602912 w 3693177"/>
                <a:gd name="connsiteY101" fmla="*/ 154324 h 942903"/>
                <a:gd name="connsiteX102" fmla="*/ 1664723 w 3693177"/>
                <a:gd name="connsiteY102" fmla="*/ 105325 h 942903"/>
                <a:gd name="connsiteX103" fmla="*/ 1732485 w 3693177"/>
                <a:gd name="connsiteY103" fmla="*/ 65027 h 942903"/>
                <a:gd name="connsiteX104" fmla="*/ 1805283 w 3693177"/>
                <a:gd name="connsiteY104" fmla="*/ 33887 h 942903"/>
                <a:gd name="connsiteX105" fmla="*/ 1883119 w 3693177"/>
                <a:gd name="connsiteY105" fmla="*/ 11907 h 942903"/>
                <a:gd name="connsiteX106" fmla="*/ 1943555 w 3693177"/>
                <a:gd name="connsiteY106" fmla="*/ 2748 h 94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3693177" h="942903">
                  <a:moveTo>
                    <a:pt x="1985219" y="0"/>
                  </a:moveTo>
                  <a:lnTo>
                    <a:pt x="2006280" y="0"/>
                  </a:lnTo>
                  <a:lnTo>
                    <a:pt x="2028257" y="0"/>
                  </a:lnTo>
                  <a:lnTo>
                    <a:pt x="2072211" y="3206"/>
                  </a:lnTo>
                  <a:lnTo>
                    <a:pt x="2114334" y="9159"/>
                  </a:lnTo>
                  <a:lnTo>
                    <a:pt x="2156457" y="18318"/>
                  </a:lnTo>
                  <a:lnTo>
                    <a:pt x="2196748" y="30224"/>
                  </a:lnTo>
                  <a:lnTo>
                    <a:pt x="2236123" y="44878"/>
                  </a:lnTo>
                  <a:lnTo>
                    <a:pt x="2274124" y="62279"/>
                  </a:lnTo>
                  <a:lnTo>
                    <a:pt x="2310295" y="81971"/>
                  </a:lnTo>
                  <a:lnTo>
                    <a:pt x="2345091" y="104409"/>
                  </a:lnTo>
                  <a:lnTo>
                    <a:pt x="2378515" y="128680"/>
                  </a:lnTo>
                  <a:lnTo>
                    <a:pt x="2410107" y="154782"/>
                  </a:lnTo>
                  <a:lnTo>
                    <a:pt x="2439868" y="183174"/>
                  </a:lnTo>
                  <a:lnTo>
                    <a:pt x="2467339" y="214314"/>
                  </a:lnTo>
                  <a:lnTo>
                    <a:pt x="2492521" y="246369"/>
                  </a:lnTo>
                  <a:lnTo>
                    <a:pt x="2516328" y="280715"/>
                  </a:lnTo>
                  <a:lnTo>
                    <a:pt x="2536933" y="316433"/>
                  </a:lnTo>
                  <a:lnTo>
                    <a:pt x="2546547" y="334751"/>
                  </a:lnTo>
                  <a:lnTo>
                    <a:pt x="2576308" y="321013"/>
                  </a:lnTo>
                  <a:lnTo>
                    <a:pt x="2637660" y="299490"/>
                  </a:lnTo>
                  <a:lnTo>
                    <a:pt x="2702674" y="284836"/>
                  </a:lnTo>
                  <a:lnTo>
                    <a:pt x="2770437" y="277051"/>
                  </a:lnTo>
                  <a:lnTo>
                    <a:pt x="2804776" y="276593"/>
                  </a:lnTo>
                  <a:lnTo>
                    <a:pt x="2831331" y="277051"/>
                  </a:lnTo>
                  <a:lnTo>
                    <a:pt x="2884901" y="281630"/>
                  </a:lnTo>
                  <a:lnTo>
                    <a:pt x="2936180" y="290789"/>
                  </a:lnTo>
                  <a:lnTo>
                    <a:pt x="2986085" y="304527"/>
                  </a:lnTo>
                  <a:lnTo>
                    <a:pt x="3034160" y="321929"/>
                  </a:lnTo>
                  <a:lnTo>
                    <a:pt x="3080403" y="343452"/>
                  </a:lnTo>
                  <a:lnTo>
                    <a:pt x="3124357" y="368638"/>
                  </a:lnTo>
                  <a:lnTo>
                    <a:pt x="3166022" y="397030"/>
                  </a:lnTo>
                  <a:lnTo>
                    <a:pt x="3205398" y="429086"/>
                  </a:lnTo>
                  <a:lnTo>
                    <a:pt x="3241568" y="463889"/>
                  </a:lnTo>
                  <a:lnTo>
                    <a:pt x="3274533" y="501897"/>
                  </a:lnTo>
                  <a:lnTo>
                    <a:pt x="3304293" y="542196"/>
                  </a:lnTo>
                  <a:lnTo>
                    <a:pt x="3330849" y="585241"/>
                  </a:lnTo>
                  <a:lnTo>
                    <a:pt x="3353742" y="630577"/>
                  </a:lnTo>
                  <a:lnTo>
                    <a:pt x="3372972" y="678202"/>
                  </a:lnTo>
                  <a:lnTo>
                    <a:pt x="3388080" y="727659"/>
                  </a:lnTo>
                  <a:lnTo>
                    <a:pt x="3394033" y="752846"/>
                  </a:lnTo>
                  <a:lnTo>
                    <a:pt x="3418299" y="760173"/>
                  </a:lnTo>
                  <a:lnTo>
                    <a:pt x="3466374" y="777574"/>
                  </a:lnTo>
                  <a:lnTo>
                    <a:pt x="3512159" y="798639"/>
                  </a:lnTo>
                  <a:lnTo>
                    <a:pt x="3556113" y="823826"/>
                  </a:lnTo>
                  <a:lnTo>
                    <a:pt x="3597320" y="852218"/>
                  </a:lnTo>
                  <a:lnTo>
                    <a:pt x="3636236" y="884273"/>
                  </a:lnTo>
                  <a:lnTo>
                    <a:pt x="3672408" y="918618"/>
                  </a:lnTo>
                  <a:lnTo>
                    <a:pt x="3693177" y="942903"/>
                  </a:lnTo>
                  <a:lnTo>
                    <a:pt x="0" y="942903"/>
                  </a:lnTo>
                  <a:lnTo>
                    <a:pt x="6379" y="933272"/>
                  </a:lnTo>
                  <a:lnTo>
                    <a:pt x="34308" y="899843"/>
                  </a:lnTo>
                  <a:lnTo>
                    <a:pt x="65442" y="868703"/>
                  </a:lnTo>
                  <a:lnTo>
                    <a:pt x="99324" y="840769"/>
                  </a:lnTo>
                  <a:lnTo>
                    <a:pt x="135494" y="816499"/>
                  </a:lnTo>
                  <a:lnTo>
                    <a:pt x="173954" y="795892"/>
                  </a:lnTo>
                  <a:lnTo>
                    <a:pt x="214702" y="778490"/>
                  </a:lnTo>
                  <a:lnTo>
                    <a:pt x="257741" y="764752"/>
                  </a:lnTo>
                  <a:lnTo>
                    <a:pt x="302152" y="756051"/>
                  </a:lnTo>
                  <a:lnTo>
                    <a:pt x="347938" y="751472"/>
                  </a:lnTo>
                  <a:lnTo>
                    <a:pt x="371746" y="750556"/>
                  </a:lnTo>
                  <a:lnTo>
                    <a:pt x="392807" y="751472"/>
                  </a:lnTo>
                  <a:lnTo>
                    <a:pt x="435845" y="755593"/>
                  </a:lnTo>
                  <a:lnTo>
                    <a:pt x="477052" y="763378"/>
                  </a:lnTo>
                  <a:lnTo>
                    <a:pt x="517343" y="774827"/>
                  </a:lnTo>
                  <a:lnTo>
                    <a:pt x="556261" y="789938"/>
                  </a:lnTo>
                  <a:lnTo>
                    <a:pt x="592889" y="808256"/>
                  </a:lnTo>
                  <a:lnTo>
                    <a:pt x="627228" y="829779"/>
                  </a:lnTo>
                  <a:lnTo>
                    <a:pt x="659735" y="854049"/>
                  </a:lnTo>
                  <a:lnTo>
                    <a:pt x="675302" y="867787"/>
                  </a:lnTo>
                  <a:lnTo>
                    <a:pt x="686291" y="848096"/>
                  </a:lnTo>
                  <a:lnTo>
                    <a:pt x="709641" y="810088"/>
                  </a:lnTo>
                  <a:lnTo>
                    <a:pt x="737112" y="774827"/>
                  </a:lnTo>
                  <a:lnTo>
                    <a:pt x="767789" y="742771"/>
                  </a:lnTo>
                  <a:lnTo>
                    <a:pt x="801212" y="714379"/>
                  </a:lnTo>
                  <a:lnTo>
                    <a:pt x="837840" y="688277"/>
                  </a:lnTo>
                  <a:lnTo>
                    <a:pt x="876758" y="666296"/>
                  </a:lnTo>
                  <a:lnTo>
                    <a:pt x="917506" y="648436"/>
                  </a:lnTo>
                  <a:lnTo>
                    <a:pt x="939483" y="641110"/>
                  </a:lnTo>
                  <a:lnTo>
                    <a:pt x="944062" y="622334"/>
                  </a:lnTo>
                  <a:lnTo>
                    <a:pt x="955966" y="587073"/>
                  </a:lnTo>
                  <a:lnTo>
                    <a:pt x="971533" y="552270"/>
                  </a:lnTo>
                  <a:lnTo>
                    <a:pt x="988932" y="519299"/>
                  </a:lnTo>
                  <a:lnTo>
                    <a:pt x="1009535" y="487701"/>
                  </a:lnTo>
                  <a:lnTo>
                    <a:pt x="1031970" y="458851"/>
                  </a:lnTo>
                  <a:lnTo>
                    <a:pt x="1057152" y="431375"/>
                  </a:lnTo>
                  <a:lnTo>
                    <a:pt x="1083707" y="405731"/>
                  </a:lnTo>
                  <a:lnTo>
                    <a:pt x="1112552" y="382834"/>
                  </a:lnTo>
                  <a:lnTo>
                    <a:pt x="1144144" y="361769"/>
                  </a:lnTo>
                  <a:lnTo>
                    <a:pt x="1176651" y="343910"/>
                  </a:lnTo>
                  <a:lnTo>
                    <a:pt x="1210532" y="328798"/>
                  </a:lnTo>
                  <a:lnTo>
                    <a:pt x="1246245" y="316433"/>
                  </a:lnTo>
                  <a:lnTo>
                    <a:pt x="1283789" y="305901"/>
                  </a:lnTo>
                  <a:lnTo>
                    <a:pt x="1321791" y="299490"/>
                  </a:lnTo>
                  <a:lnTo>
                    <a:pt x="1360708" y="295826"/>
                  </a:lnTo>
                  <a:lnTo>
                    <a:pt x="1380396" y="295826"/>
                  </a:lnTo>
                  <a:lnTo>
                    <a:pt x="1406493" y="296742"/>
                  </a:lnTo>
                  <a:lnTo>
                    <a:pt x="1456399" y="301780"/>
                  </a:lnTo>
                  <a:lnTo>
                    <a:pt x="1481124" y="307275"/>
                  </a:lnTo>
                  <a:lnTo>
                    <a:pt x="1500811" y="273388"/>
                  </a:lnTo>
                  <a:lnTo>
                    <a:pt x="1548428" y="210650"/>
                  </a:lnTo>
                  <a:lnTo>
                    <a:pt x="1602912" y="154324"/>
                  </a:lnTo>
                  <a:lnTo>
                    <a:pt x="1664723" y="105325"/>
                  </a:lnTo>
                  <a:lnTo>
                    <a:pt x="1732485" y="65027"/>
                  </a:lnTo>
                  <a:lnTo>
                    <a:pt x="1805283" y="33887"/>
                  </a:lnTo>
                  <a:lnTo>
                    <a:pt x="1883119" y="11907"/>
                  </a:lnTo>
                  <a:lnTo>
                    <a:pt x="1943555" y="2748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9Slide.vn 19">
              <a:extLst>
                <a:ext uri="{FF2B5EF4-FFF2-40B4-BE49-F238E27FC236}">
                  <a16:creationId xmlns:a16="http://schemas.microsoft.com/office/drawing/2014/main" id="{9CB8F4F0-F290-4058-9655-D812EA401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9794" y="6019828"/>
              <a:ext cx="4060324" cy="855015"/>
            </a:xfrm>
            <a:custGeom>
              <a:avLst/>
              <a:gdLst>
                <a:gd name="connsiteX0" fmla="*/ 2809290 w 4060324"/>
                <a:gd name="connsiteY0" fmla="*/ 0 h 855015"/>
                <a:gd name="connsiteX1" fmla="*/ 2842706 w 4060324"/>
                <a:gd name="connsiteY1" fmla="*/ 916 h 855015"/>
                <a:gd name="connsiteX2" fmla="*/ 2907707 w 4060324"/>
                <a:gd name="connsiteY2" fmla="*/ 10533 h 855015"/>
                <a:gd name="connsiteX3" fmla="*/ 2969961 w 4060324"/>
                <a:gd name="connsiteY3" fmla="*/ 28850 h 855015"/>
                <a:gd name="connsiteX4" fmla="*/ 3027638 w 4060324"/>
                <a:gd name="connsiteY4" fmla="*/ 55410 h 855015"/>
                <a:gd name="connsiteX5" fmla="*/ 3081194 w 4060324"/>
                <a:gd name="connsiteY5" fmla="*/ 90213 h 855015"/>
                <a:gd name="connsiteX6" fmla="*/ 3128343 w 4060324"/>
                <a:gd name="connsiteY6" fmla="*/ 130970 h 855015"/>
                <a:gd name="connsiteX7" fmla="*/ 3170456 w 4060324"/>
                <a:gd name="connsiteY7" fmla="*/ 178595 h 855015"/>
                <a:gd name="connsiteX8" fmla="*/ 3204787 w 4060324"/>
                <a:gd name="connsiteY8" fmla="*/ 230800 h 855015"/>
                <a:gd name="connsiteX9" fmla="*/ 3219893 w 4060324"/>
                <a:gd name="connsiteY9" fmla="*/ 259192 h 855015"/>
                <a:gd name="connsiteX10" fmla="*/ 3248731 w 4060324"/>
                <a:gd name="connsiteY10" fmla="*/ 245454 h 855015"/>
                <a:gd name="connsiteX11" fmla="*/ 3310528 w 4060324"/>
                <a:gd name="connsiteY11" fmla="*/ 223015 h 855015"/>
                <a:gd name="connsiteX12" fmla="*/ 3375070 w 4060324"/>
                <a:gd name="connsiteY12" fmla="*/ 207903 h 855015"/>
                <a:gd name="connsiteX13" fmla="*/ 3442818 w 4060324"/>
                <a:gd name="connsiteY13" fmla="*/ 199660 h 855015"/>
                <a:gd name="connsiteX14" fmla="*/ 3477149 w 4060324"/>
                <a:gd name="connsiteY14" fmla="*/ 199202 h 855015"/>
                <a:gd name="connsiteX15" fmla="*/ 3507361 w 4060324"/>
                <a:gd name="connsiteY15" fmla="*/ 199660 h 855015"/>
                <a:gd name="connsiteX16" fmla="*/ 3566410 w 4060324"/>
                <a:gd name="connsiteY16" fmla="*/ 205613 h 855015"/>
                <a:gd name="connsiteX17" fmla="*/ 3623172 w 4060324"/>
                <a:gd name="connsiteY17" fmla="*/ 217519 h 855015"/>
                <a:gd name="connsiteX18" fmla="*/ 3677644 w 4060324"/>
                <a:gd name="connsiteY18" fmla="*/ 234005 h 855015"/>
                <a:gd name="connsiteX19" fmla="*/ 3730743 w 4060324"/>
                <a:gd name="connsiteY19" fmla="*/ 256902 h 855015"/>
                <a:gd name="connsiteX20" fmla="*/ 3779722 w 4060324"/>
                <a:gd name="connsiteY20" fmla="*/ 283462 h 855015"/>
                <a:gd name="connsiteX21" fmla="*/ 3826871 w 4060324"/>
                <a:gd name="connsiteY21" fmla="*/ 315060 h 855015"/>
                <a:gd name="connsiteX22" fmla="*/ 3869900 w 4060324"/>
                <a:gd name="connsiteY22" fmla="*/ 350779 h 855015"/>
                <a:gd name="connsiteX23" fmla="*/ 3909266 w 4060324"/>
                <a:gd name="connsiteY23" fmla="*/ 390161 h 855015"/>
                <a:gd name="connsiteX24" fmla="*/ 3944971 w 4060324"/>
                <a:gd name="connsiteY24" fmla="*/ 433665 h 855015"/>
                <a:gd name="connsiteX25" fmla="*/ 3976098 w 4060324"/>
                <a:gd name="connsiteY25" fmla="*/ 479916 h 855015"/>
                <a:gd name="connsiteX26" fmla="*/ 4003563 w 4060324"/>
                <a:gd name="connsiteY26" fmla="*/ 529831 h 855015"/>
                <a:gd name="connsiteX27" fmla="*/ 4025535 w 4060324"/>
                <a:gd name="connsiteY27" fmla="*/ 582036 h 855015"/>
                <a:gd name="connsiteX28" fmla="*/ 4042930 w 4060324"/>
                <a:gd name="connsiteY28" fmla="*/ 637446 h 855015"/>
                <a:gd name="connsiteX29" fmla="*/ 4053916 w 4060324"/>
                <a:gd name="connsiteY29" fmla="*/ 694230 h 855015"/>
                <a:gd name="connsiteX30" fmla="*/ 4060324 w 4060324"/>
                <a:gd name="connsiteY30" fmla="*/ 752846 h 855015"/>
                <a:gd name="connsiteX31" fmla="*/ 4060324 w 4060324"/>
                <a:gd name="connsiteY31" fmla="*/ 782611 h 855015"/>
                <a:gd name="connsiteX32" fmla="*/ 4060324 w 4060324"/>
                <a:gd name="connsiteY32" fmla="*/ 804134 h 855015"/>
                <a:gd name="connsiteX33" fmla="*/ 4057578 w 4060324"/>
                <a:gd name="connsiteY33" fmla="*/ 844891 h 855015"/>
                <a:gd name="connsiteX34" fmla="*/ 4056116 w 4060324"/>
                <a:gd name="connsiteY34" fmla="*/ 855015 h 855015"/>
                <a:gd name="connsiteX35" fmla="*/ 0 w 4060324"/>
                <a:gd name="connsiteY35" fmla="*/ 855015 h 855015"/>
                <a:gd name="connsiteX36" fmla="*/ 16094 w 4060324"/>
                <a:gd name="connsiteY36" fmla="*/ 827031 h 855015"/>
                <a:gd name="connsiteX37" fmla="*/ 38065 w 4060324"/>
                <a:gd name="connsiteY37" fmla="*/ 794976 h 855015"/>
                <a:gd name="connsiteX38" fmla="*/ 49967 w 4060324"/>
                <a:gd name="connsiteY38" fmla="*/ 780322 h 855015"/>
                <a:gd name="connsiteX39" fmla="*/ 46305 w 4060324"/>
                <a:gd name="connsiteY39" fmla="*/ 750556 h 855015"/>
                <a:gd name="connsiteX40" fmla="*/ 45847 w 4060324"/>
                <a:gd name="connsiteY40" fmla="*/ 719874 h 855015"/>
                <a:gd name="connsiteX41" fmla="*/ 45847 w 4060324"/>
                <a:gd name="connsiteY41" fmla="*/ 699725 h 855015"/>
                <a:gd name="connsiteX42" fmla="*/ 49967 w 4060324"/>
                <a:gd name="connsiteY42" fmla="*/ 660343 h 855015"/>
                <a:gd name="connsiteX43" fmla="*/ 57291 w 4060324"/>
                <a:gd name="connsiteY43" fmla="*/ 621876 h 855015"/>
                <a:gd name="connsiteX44" fmla="*/ 68735 w 4060324"/>
                <a:gd name="connsiteY44" fmla="*/ 584783 h 855015"/>
                <a:gd name="connsiteX45" fmla="*/ 83841 w 4060324"/>
                <a:gd name="connsiteY45" fmla="*/ 549980 h 855015"/>
                <a:gd name="connsiteX46" fmla="*/ 102150 w 4060324"/>
                <a:gd name="connsiteY46" fmla="*/ 516551 h 855015"/>
                <a:gd name="connsiteX47" fmla="*/ 122749 w 4060324"/>
                <a:gd name="connsiteY47" fmla="*/ 485412 h 855015"/>
                <a:gd name="connsiteX48" fmla="*/ 147010 w 4060324"/>
                <a:gd name="connsiteY48" fmla="*/ 456104 h 855015"/>
                <a:gd name="connsiteX49" fmla="*/ 174017 w 4060324"/>
                <a:gd name="connsiteY49" fmla="*/ 429543 h 855015"/>
                <a:gd name="connsiteX50" fmla="*/ 202856 w 4060324"/>
                <a:gd name="connsiteY50" fmla="*/ 405731 h 855015"/>
                <a:gd name="connsiteX51" fmla="*/ 233525 w 4060324"/>
                <a:gd name="connsiteY51" fmla="*/ 384208 h 855015"/>
                <a:gd name="connsiteX52" fmla="*/ 266941 w 4060324"/>
                <a:gd name="connsiteY52" fmla="*/ 366806 h 855015"/>
                <a:gd name="connsiteX53" fmla="*/ 302645 w 4060324"/>
                <a:gd name="connsiteY53" fmla="*/ 351694 h 855015"/>
                <a:gd name="connsiteX54" fmla="*/ 339265 w 4060324"/>
                <a:gd name="connsiteY54" fmla="*/ 340246 h 855015"/>
                <a:gd name="connsiteX55" fmla="*/ 377259 w 4060324"/>
                <a:gd name="connsiteY55" fmla="*/ 332003 h 855015"/>
                <a:gd name="connsiteX56" fmla="*/ 417084 w 4060324"/>
                <a:gd name="connsiteY56" fmla="*/ 328798 h 855015"/>
                <a:gd name="connsiteX57" fmla="*/ 437224 w 4060324"/>
                <a:gd name="connsiteY57" fmla="*/ 327882 h 855015"/>
                <a:gd name="connsiteX58" fmla="*/ 467894 w 4060324"/>
                <a:gd name="connsiteY58" fmla="*/ 329256 h 855015"/>
                <a:gd name="connsiteX59" fmla="*/ 528775 w 4060324"/>
                <a:gd name="connsiteY59" fmla="*/ 338872 h 855015"/>
                <a:gd name="connsiteX60" fmla="*/ 585536 w 4060324"/>
                <a:gd name="connsiteY60" fmla="*/ 357190 h 855015"/>
                <a:gd name="connsiteX61" fmla="*/ 638177 w 4060324"/>
                <a:gd name="connsiteY61" fmla="*/ 383292 h 855015"/>
                <a:gd name="connsiteX62" fmla="*/ 662896 w 4060324"/>
                <a:gd name="connsiteY62" fmla="*/ 399778 h 855015"/>
                <a:gd name="connsiteX63" fmla="*/ 677544 w 4060324"/>
                <a:gd name="connsiteY63" fmla="*/ 387413 h 855015"/>
                <a:gd name="connsiteX64" fmla="*/ 709128 w 4060324"/>
                <a:gd name="connsiteY64" fmla="*/ 364975 h 855015"/>
                <a:gd name="connsiteX65" fmla="*/ 743002 w 4060324"/>
                <a:gd name="connsiteY65" fmla="*/ 345283 h 855015"/>
                <a:gd name="connsiteX66" fmla="*/ 778249 w 4060324"/>
                <a:gd name="connsiteY66" fmla="*/ 328798 h 855015"/>
                <a:gd name="connsiteX67" fmla="*/ 815327 w 4060324"/>
                <a:gd name="connsiteY67" fmla="*/ 315060 h 855015"/>
                <a:gd name="connsiteX68" fmla="*/ 853778 w 4060324"/>
                <a:gd name="connsiteY68" fmla="*/ 304069 h 855015"/>
                <a:gd name="connsiteX69" fmla="*/ 892687 w 4060324"/>
                <a:gd name="connsiteY69" fmla="*/ 297200 h 855015"/>
                <a:gd name="connsiteX70" fmla="*/ 933885 w 4060324"/>
                <a:gd name="connsiteY70" fmla="*/ 293537 h 855015"/>
                <a:gd name="connsiteX71" fmla="*/ 954483 w 4060324"/>
                <a:gd name="connsiteY71" fmla="*/ 293079 h 855015"/>
                <a:gd name="connsiteX72" fmla="*/ 977371 w 4060324"/>
                <a:gd name="connsiteY72" fmla="*/ 293537 h 855015"/>
                <a:gd name="connsiteX73" fmla="*/ 1020399 w 4060324"/>
                <a:gd name="connsiteY73" fmla="*/ 297658 h 855015"/>
                <a:gd name="connsiteX74" fmla="*/ 1062513 w 4060324"/>
                <a:gd name="connsiteY74" fmla="*/ 305901 h 855015"/>
                <a:gd name="connsiteX75" fmla="*/ 1103710 w 4060324"/>
                <a:gd name="connsiteY75" fmla="*/ 317807 h 855015"/>
                <a:gd name="connsiteX76" fmla="*/ 1142619 w 4060324"/>
                <a:gd name="connsiteY76" fmla="*/ 333377 h 855015"/>
                <a:gd name="connsiteX77" fmla="*/ 1180155 w 4060324"/>
                <a:gd name="connsiteY77" fmla="*/ 352152 h 855015"/>
                <a:gd name="connsiteX78" fmla="*/ 1214944 w 4060324"/>
                <a:gd name="connsiteY78" fmla="*/ 375049 h 855015"/>
                <a:gd name="connsiteX79" fmla="*/ 1247902 w 4060324"/>
                <a:gd name="connsiteY79" fmla="*/ 399778 h 855015"/>
                <a:gd name="connsiteX80" fmla="*/ 1278114 w 4060324"/>
                <a:gd name="connsiteY80" fmla="*/ 428170 h 855015"/>
                <a:gd name="connsiteX81" fmla="*/ 1306036 w 4060324"/>
                <a:gd name="connsiteY81" fmla="*/ 459309 h 855015"/>
                <a:gd name="connsiteX82" fmla="*/ 1330755 w 4060324"/>
                <a:gd name="connsiteY82" fmla="*/ 492281 h 855015"/>
                <a:gd name="connsiteX83" fmla="*/ 1352726 w 4060324"/>
                <a:gd name="connsiteY83" fmla="*/ 527542 h 855015"/>
                <a:gd name="connsiteX84" fmla="*/ 1371036 w 4060324"/>
                <a:gd name="connsiteY84" fmla="*/ 564634 h 855015"/>
                <a:gd name="connsiteX85" fmla="*/ 1386600 w 4060324"/>
                <a:gd name="connsiteY85" fmla="*/ 604475 h 855015"/>
                <a:gd name="connsiteX86" fmla="*/ 1397587 w 4060324"/>
                <a:gd name="connsiteY86" fmla="*/ 645689 h 855015"/>
                <a:gd name="connsiteX87" fmla="*/ 1405368 w 4060324"/>
                <a:gd name="connsiteY87" fmla="*/ 687819 h 855015"/>
                <a:gd name="connsiteX88" fmla="*/ 1407656 w 4060324"/>
                <a:gd name="connsiteY88" fmla="*/ 709800 h 855015"/>
                <a:gd name="connsiteX89" fmla="*/ 1423220 w 4060324"/>
                <a:gd name="connsiteY89" fmla="*/ 688735 h 855015"/>
                <a:gd name="connsiteX90" fmla="*/ 1458925 w 4060324"/>
                <a:gd name="connsiteY90" fmla="*/ 649810 h 855015"/>
                <a:gd name="connsiteX91" fmla="*/ 1499207 w 4060324"/>
                <a:gd name="connsiteY91" fmla="*/ 615465 h 855015"/>
                <a:gd name="connsiteX92" fmla="*/ 1542693 w 4060324"/>
                <a:gd name="connsiteY92" fmla="*/ 585699 h 855015"/>
                <a:gd name="connsiteX93" fmla="*/ 1589384 w 4060324"/>
                <a:gd name="connsiteY93" fmla="*/ 561429 h 855015"/>
                <a:gd name="connsiteX94" fmla="*/ 1639736 w 4060324"/>
                <a:gd name="connsiteY94" fmla="*/ 542196 h 855015"/>
                <a:gd name="connsiteX95" fmla="*/ 1692835 w 4060324"/>
                <a:gd name="connsiteY95" fmla="*/ 529373 h 855015"/>
                <a:gd name="connsiteX96" fmla="*/ 1747308 w 4060324"/>
                <a:gd name="connsiteY96" fmla="*/ 522504 h 855015"/>
                <a:gd name="connsiteX97" fmla="*/ 1775688 w 4060324"/>
                <a:gd name="connsiteY97" fmla="*/ 522046 h 855015"/>
                <a:gd name="connsiteX98" fmla="*/ 1799492 w 4060324"/>
                <a:gd name="connsiteY98" fmla="*/ 522046 h 855015"/>
                <a:gd name="connsiteX99" fmla="*/ 1847098 w 4060324"/>
                <a:gd name="connsiteY99" fmla="*/ 527542 h 855015"/>
                <a:gd name="connsiteX100" fmla="*/ 1892415 w 4060324"/>
                <a:gd name="connsiteY100" fmla="*/ 537158 h 855015"/>
                <a:gd name="connsiteX101" fmla="*/ 1936359 w 4060324"/>
                <a:gd name="connsiteY101" fmla="*/ 551354 h 855015"/>
                <a:gd name="connsiteX102" fmla="*/ 1978015 w 4060324"/>
                <a:gd name="connsiteY102" fmla="*/ 568756 h 855015"/>
                <a:gd name="connsiteX103" fmla="*/ 2017382 w 4060324"/>
                <a:gd name="connsiteY103" fmla="*/ 591653 h 855015"/>
                <a:gd name="connsiteX104" fmla="*/ 2054001 w 4060324"/>
                <a:gd name="connsiteY104" fmla="*/ 616839 h 855015"/>
                <a:gd name="connsiteX105" fmla="*/ 2088332 w 4060324"/>
                <a:gd name="connsiteY105" fmla="*/ 646605 h 855015"/>
                <a:gd name="connsiteX106" fmla="*/ 2104354 w 4060324"/>
                <a:gd name="connsiteY106" fmla="*/ 662632 h 855015"/>
                <a:gd name="connsiteX107" fmla="*/ 2116256 w 4060324"/>
                <a:gd name="connsiteY107" fmla="*/ 647979 h 855015"/>
                <a:gd name="connsiteX108" fmla="*/ 2141889 w 4060324"/>
                <a:gd name="connsiteY108" fmla="*/ 620044 h 855015"/>
                <a:gd name="connsiteX109" fmla="*/ 2169812 w 4060324"/>
                <a:gd name="connsiteY109" fmla="*/ 593942 h 855015"/>
                <a:gd name="connsiteX110" fmla="*/ 2200024 w 4060324"/>
                <a:gd name="connsiteY110" fmla="*/ 570587 h 855015"/>
                <a:gd name="connsiteX111" fmla="*/ 2231609 w 4060324"/>
                <a:gd name="connsiteY111" fmla="*/ 549980 h 855015"/>
                <a:gd name="connsiteX112" fmla="*/ 2265025 w 4060324"/>
                <a:gd name="connsiteY112" fmla="*/ 531663 h 855015"/>
                <a:gd name="connsiteX113" fmla="*/ 2300730 w 4060324"/>
                <a:gd name="connsiteY113" fmla="*/ 516551 h 855015"/>
                <a:gd name="connsiteX114" fmla="*/ 2337807 w 4060324"/>
                <a:gd name="connsiteY114" fmla="*/ 504187 h 855015"/>
                <a:gd name="connsiteX115" fmla="*/ 2356574 w 4060324"/>
                <a:gd name="connsiteY115" fmla="*/ 499608 h 855015"/>
                <a:gd name="connsiteX116" fmla="*/ 2354743 w 4060324"/>
                <a:gd name="connsiteY116" fmla="*/ 477169 h 855015"/>
                <a:gd name="connsiteX117" fmla="*/ 2354286 w 4060324"/>
                <a:gd name="connsiteY117" fmla="*/ 455188 h 855015"/>
                <a:gd name="connsiteX118" fmla="*/ 2354743 w 4060324"/>
                <a:gd name="connsiteY118" fmla="*/ 431375 h 855015"/>
                <a:gd name="connsiteX119" fmla="*/ 2359321 w 4060324"/>
                <a:gd name="connsiteY119" fmla="*/ 385582 h 855015"/>
                <a:gd name="connsiteX120" fmla="*/ 2368477 w 4060324"/>
                <a:gd name="connsiteY120" fmla="*/ 341162 h 855015"/>
                <a:gd name="connsiteX121" fmla="*/ 2381294 w 4060324"/>
                <a:gd name="connsiteY121" fmla="*/ 298116 h 855015"/>
                <a:gd name="connsiteX122" fmla="*/ 2399146 w 4060324"/>
                <a:gd name="connsiteY122" fmla="*/ 257360 h 855015"/>
                <a:gd name="connsiteX123" fmla="*/ 2420202 w 4060324"/>
                <a:gd name="connsiteY123" fmla="*/ 218893 h 855015"/>
                <a:gd name="connsiteX124" fmla="*/ 2444463 w 4060324"/>
                <a:gd name="connsiteY124" fmla="*/ 182716 h 855015"/>
                <a:gd name="connsiteX125" fmla="*/ 2472386 w 4060324"/>
                <a:gd name="connsiteY125" fmla="*/ 148829 h 855015"/>
                <a:gd name="connsiteX126" fmla="*/ 2503055 w 4060324"/>
                <a:gd name="connsiteY126" fmla="*/ 117690 h 855015"/>
                <a:gd name="connsiteX127" fmla="*/ 2536928 w 4060324"/>
                <a:gd name="connsiteY127" fmla="*/ 90213 h 855015"/>
                <a:gd name="connsiteX128" fmla="*/ 2573091 w 4060324"/>
                <a:gd name="connsiteY128" fmla="*/ 65485 h 855015"/>
                <a:gd name="connsiteX129" fmla="*/ 2611543 w 4060324"/>
                <a:gd name="connsiteY129" fmla="*/ 44420 h 855015"/>
                <a:gd name="connsiteX130" fmla="*/ 2652739 w 4060324"/>
                <a:gd name="connsiteY130" fmla="*/ 27018 h 855015"/>
                <a:gd name="connsiteX131" fmla="*/ 2695311 w 4060324"/>
                <a:gd name="connsiteY131" fmla="*/ 14196 h 855015"/>
                <a:gd name="connsiteX132" fmla="*/ 2739712 w 4060324"/>
                <a:gd name="connsiteY132" fmla="*/ 5038 h 855015"/>
                <a:gd name="connsiteX133" fmla="*/ 2785488 w 4060324"/>
                <a:gd name="connsiteY133" fmla="*/ 458 h 85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4060324" h="855015">
                  <a:moveTo>
                    <a:pt x="2809290" y="0"/>
                  </a:moveTo>
                  <a:lnTo>
                    <a:pt x="2842706" y="916"/>
                  </a:lnTo>
                  <a:lnTo>
                    <a:pt x="2907707" y="10533"/>
                  </a:lnTo>
                  <a:lnTo>
                    <a:pt x="2969961" y="28850"/>
                  </a:lnTo>
                  <a:lnTo>
                    <a:pt x="3027638" y="55410"/>
                  </a:lnTo>
                  <a:lnTo>
                    <a:pt x="3081194" y="90213"/>
                  </a:lnTo>
                  <a:lnTo>
                    <a:pt x="3128343" y="130970"/>
                  </a:lnTo>
                  <a:lnTo>
                    <a:pt x="3170456" y="178595"/>
                  </a:lnTo>
                  <a:lnTo>
                    <a:pt x="3204787" y="230800"/>
                  </a:lnTo>
                  <a:lnTo>
                    <a:pt x="3219893" y="259192"/>
                  </a:lnTo>
                  <a:lnTo>
                    <a:pt x="3248731" y="245454"/>
                  </a:lnTo>
                  <a:lnTo>
                    <a:pt x="3310528" y="223015"/>
                  </a:lnTo>
                  <a:lnTo>
                    <a:pt x="3375070" y="207903"/>
                  </a:lnTo>
                  <a:lnTo>
                    <a:pt x="3442818" y="199660"/>
                  </a:lnTo>
                  <a:lnTo>
                    <a:pt x="3477149" y="199202"/>
                  </a:lnTo>
                  <a:lnTo>
                    <a:pt x="3507361" y="199660"/>
                  </a:lnTo>
                  <a:lnTo>
                    <a:pt x="3566410" y="205613"/>
                  </a:lnTo>
                  <a:lnTo>
                    <a:pt x="3623172" y="217519"/>
                  </a:lnTo>
                  <a:lnTo>
                    <a:pt x="3677644" y="234005"/>
                  </a:lnTo>
                  <a:lnTo>
                    <a:pt x="3730743" y="256902"/>
                  </a:lnTo>
                  <a:lnTo>
                    <a:pt x="3779722" y="283462"/>
                  </a:lnTo>
                  <a:lnTo>
                    <a:pt x="3826871" y="315060"/>
                  </a:lnTo>
                  <a:lnTo>
                    <a:pt x="3869900" y="350779"/>
                  </a:lnTo>
                  <a:lnTo>
                    <a:pt x="3909266" y="390161"/>
                  </a:lnTo>
                  <a:lnTo>
                    <a:pt x="3944971" y="433665"/>
                  </a:lnTo>
                  <a:lnTo>
                    <a:pt x="3976098" y="479916"/>
                  </a:lnTo>
                  <a:lnTo>
                    <a:pt x="4003563" y="529831"/>
                  </a:lnTo>
                  <a:lnTo>
                    <a:pt x="4025535" y="582036"/>
                  </a:lnTo>
                  <a:lnTo>
                    <a:pt x="4042930" y="637446"/>
                  </a:lnTo>
                  <a:lnTo>
                    <a:pt x="4053916" y="694230"/>
                  </a:lnTo>
                  <a:lnTo>
                    <a:pt x="4060324" y="752846"/>
                  </a:lnTo>
                  <a:lnTo>
                    <a:pt x="4060324" y="782611"/>
                  </a:lnTo>
                  <a:lnTo>
                    <a:pt x="4060324" y="804134"/>
                  </a:lnTo>
                  <a:lnTo>
                    <a:pt x="4057578" y="844891"/>
                  </a:lnTo>
                  <a:lnTo>
                    <a:pt x="4056116" y="855015"/>
                  </a:lnTo>
                  <a:lnTo>
                    <a:pt x="0" y="855015"/>
                  </a:lnTo>
                  <a:lnTo>
                    <a:pt x="16094" y="827031"/>
                  </a:lnTo>
                  <a:lnTo>
                    <a:pt x="38065" y="794976"/>
                  </a:lnTo>
                  <a:lnTo>
                    <a:pt x="49967" y="780322"/>
                  </a:lnTo>
                  <a:lnTo>
                    <a:pt x="46305" y="750556"/>
                  </a:lnTo>
                  <a:lnTo>
                    <a:pt x="45847" y="719874"/>
                  </a:lnTo>
                  <a:lnTo>
                    <a:pt x="45847" y="699725"/>
                  </a:lnTo>
                  <a:lnTo>
                    <a:pt x="49967" y="660343"/>
                  </a:lnTo>
                  <a:lnTo>
                    <a:pt x="57291" y="621876"/>
                  </a:lnTo>
                  <a:lnTo>
                    <a:pt x="68735" y="584783"/>
                  </a:lnTo>
                  <a:lnTo>
                    <a:pt x="83841" y="549980"/>
                  </a:lnTo>
                  <a:lnTo>
                    <a:pt x="102150" y="516551"/>
                  </a:lnTo>
                  <a:lnTo>
                    <a:pt x="122749" y="485412"/>
                  </a:lnTo>
                  <a:lnTo>
                    <a:pt x="147010" y="456104"/>
                  </a:lnTo>
                  <a:lnTo>
                    <a:pt x="174017" y="429543"/>
                  </a:lnTo>
                  <a:lnTo>
                    <a:pt x="202856" y="405731"/>
                  </a:lnTo>
                  <a:lnTo>
                    <a:pt x="233525" y="384208"/>
                  </a:lnTo>
                  <a:lnTo>
                    <a:pt x="266941" y="366806"/>
                  </a:lnTo>
                  <a:lnTo>
                    <a:pt x="302645" y="351694"/>
                  </a:lnTo>
                  <a:lnTo>
                    <a:pt x="339265" y="340246"/>
                  </a:lnTo>
                  <a:lnTo>
                    <a:pt x="377259" y="332003"/>
                  </a:lnTo>
                  <a:lnTo>
                    <a:pt x="417084" y="328798"/>
                  </a:lnTo>
                  <a:lnTo>
                    <a:pt x="437224" y="327882"/>
                  </a:lnTo>
                  <a:lnTo>
                    <a:pt x="467894" y="329256"/>
                  </a:lnTo>
                  <a:lnTo>
                    <a:pt x="528775" y="338872"/>
                  </a:lnTo>
                  <a:lnTo>
                    <a:pt x="585536" y="357190"/>
                  </a:lnTo>
                  <a:lnTo>
                    <a:pt x="638177" y="383292"/>
                  </a:lnTo>
                  <a:lnTo>
                    <a:pt x="662896" y="399778"/>
                  </a:lnTo>
                  <a:lnTo>
                    <a:pt x="677544" y="387413"/>
                  </a:lnTo>
                  <a:lnTo>
                    <a:pt x="709128" y="364975"/>
                  </a:lnTo>
                  <a:lnTo>
                    <a:pt x="743002" y="345283"/>
                  </a:lnTo>
                  <a:lnTo>
                    <a:pt x="778249" y="328798"/>
                  </a:lnTo>
                  <a:lnTo>
                    <a:pt x="815327" y="315060"/>
                  </a:lnTo>
                  <a:lnTo>
                    <a:pt x="853778" y="304069"/>
                  </a:lnTo>
                  <a:lnTo>
                    <a:pt x="892687" y="297200"/>
                  </a:lnTo>
                  <a:lnTo>
                    <a:pt x="933885" y="293537"/>
                  </a:lnTo>
                  <a:lnTo>
                    <a:pt x="954483" y="293079"/>
                  </a:lnTo>
                  <a:lnTo>
                    <a:pt x="977371" y="293537"/>
                  </a:lnTo>
                  <a:lnTo>
                    <a:pt x="1020399" y="297658"/>
                  </a:lnTo>
                  <a:lnTo>
                    <a:pt x="1062513" y="305901"/>
                  </a:lnTo>
                  <a:lnTo>
                    <a:pt x="1103710" y="317807"/>
                  </a:lnTo>
                  <a:lnTo>
                    <a:pt x="1142619" y="333377"/>
                  </a:lnTo>
                  <a:lnTo>
                    <a:pt x="1180155" y="352152"/>
                  </a:lnTo>
                  <a:lnTo>
                    <a:pt x="1214944" y="375049"/>
                  </a:lnTo>
                  <a:lnTo>
                    <a:pt x="1247902" y="399778"/>
                  </a:lnTo>
                  <a:lnTo>
                    <a:pt x="1278114" y="428170"/>
                  </a:lnTo>
                  <a:lnTo>
                    <a:pt x="1306036" y="459309"/>
                  </a:lnTo>
                  <a:lnTo>
                    <a:pt x="1330755" y="492281"/>
                  </a:lnTo>
                  <a:lnTo>
                    <a:pt x="1352726" y="527542"/>
                  </a:lnTo>
                  <a:lnTo>
                    <a:pt x="1371036" y="564634"/>
                  </a:lnTo>
                  <a:lnTo>
                    <a:pt x="1386600" y="604475"/>
                  </a:lnTo>
                  <a:lnTo>
                    <a:pt x="1397587" y="645689"/>
                  </a:lnTo>
                  <a:lnTo>
                    <a:pt x="1405368" y="687819"/>
                  </a:lnTo>
                  <a:lnTo>
                    <a:pt x="1407656" y="709800"/>
                  </a:lnTo>
                  <a:lnTo>
                    <a:pt x="1423220" y="688735"/>
                  </a:lnTo>
                  <a:lnTo>
                    <a:pt x="1458925" y="649810"/>
                  </a:lnTo>
                  <a:lnTo>
                    <a:pt x="1499207" y="615465"/>
                  </a:lnTo>
                  <a:lnTo>
                    <a:pt x="1542693" y="585699"/>
                  </a:lnTo>
                  <a:lnTo>
                    <a:pt x="1589384" y="561429"/>
                  </a:lnTo>
                  <a:lnTo>
                    <a:pt x="1639736" y="542196"/>
                  </a:lnTo>
                  <a:lnTo>
                    <a:pt x="1692835" y="529373"/>
                  </a:lnTo>
                  <a:lnTo>
                    <a:pt x="1747308" y="522504"/>
                  </a:lnTo>
                  <a:lnTo>
                    <a:pt x="1775688" y="522046"/>
                  </a:lnTo>
                  <a:lnTo>
                    <a:pt x="1799492" y="522046"/>
                  </a:lnTo>
                  <a:lnTo>
                    <a:pt x="1847098" y="527542"/>
                  </a:lnTo>
                  <a:lnTo>
                    <a:pt x="1892415" y="537158"/>
                  </a:lnTo>
                  <a:lnTo>
                    <a:pt x="1936359" y="551354"/>
                  </a:lnTo>
                  <a:lnTo>
                    <a:pt x="1978015" y="568756"/>
                  </a:lnTo>
                  <a:lnTo>
                    <a:pt x="2017382" y="591653"/>
                  </a:lnTo>
                  <a:lnTo>
                    <a:pt x="2054001" y="616839"/>
                  </a:lnTo>
                  <a:lnTo>
                    <a:pt x="2088332" y="646605"/>
                  </a:lnTo>
                  <a:lnTo>
                    <a:pt x="2104354" y="662632"/>
                  </a:lnTo>
                  <a:lnTo>
                    <a:pt x="2116256" y="647979"/>
                  </a:lnTo>
                  <a:lnTo>
                    <a:pt x="2141889" y="620044"/>
                  </a:lnTo>
                  <a:lnTo>
                    <a:pt x="2169812" y="593942"/>
                  </a:lnTo>
                  <a:lnTo>
                    <a:pt x="2200024" y="570587"/>
                  </a:lnTo>
                  <a:lnTo>
                    <a:pt x="2231609" y="549980"/>
                  </a:lnTo>
                  <a:lnTo>
                    <a:pt x="2265025" y="531663"/>
                  </a:lnTo>
                  <a:lnTo>
                    <a:pt x="2300730" y="516551"/>
                  </a:lnTo>
                  <a:lnTo>
                    <a:pt x="2337807" y="504187"/>
                  </a:lnTo>
                  <a:lnTo>
                    <a:pt x="2356574" y="499608"/>
                  </a:lnTo>
                  <a:lnTo>
                    <a:pt x="2354743" y="477169"/>
                  </a:lnTo>
                  <a:lnTo>
                    <a:pt x="2354286" y="455188"/>
                  </a:lnTo>
                  <a:lnTo>
                    <a:pt x="2354743" y="431375"/>
                  </a:lnTo>
                  <a:lnTo>
                    <a:pt x="2359321" y="385582"/>
                  </a:lnTo>
                  <a:lnTo>
                    <a:pt x="2368477" y="341162"/>
                  </a:lnTo>
                  <a:lnTo>
                    <a:pt x="2381294" y="298116"/>
                  </a:lnTo>
                  <a:lnTo>
                    <a:pt x="2399146" y="257360"/>
                  </a:lnTo>
                  <a:lnTo>
                    <a:pt x="2420202" y="218893"/>
                  </a:lnTo>
                  <a:lnTo>
                    <a:pt x="2444463" y="182716"/>
                  </a:lnTo>
                  <a:lnTo>
                    <a:pt x="2472386" y="148829"/>
                  </a:lnTo>
                  <a:lnTo>
                    <a:pt x="2503055" y="117690"/>
                  </a:lnTo>
                  <a:lnTo>
                    <a:pt x="2536928" y="90213"/>
                  </a:lnTo>
                  <a:lnTo>
                    <a:pt x="2573091" y="65485"/>
                  </a:lnTo>
                  <a:lnTo>
                    <a:pt x="2611543" y="44420"/>
                  </a:lnTo>
                  <a:lnTo>
                    <a:pt x="2652739" y="27018"/>
                  </a:lnTo>
                  <a:lnTo>
                    <a:pt x="2695311" y="14196"/>
                  </a:lnTo>
                  <a:lnTo>
                    <a:pt x="2739712" y="5038"/>
                  </a:lnTo>
                  <a:lnTo>
                    <a:pt x="2785488" y="458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9Slide.vn 20">
              <a:extLst>
                <a:ext uri="{FF2B5EF4-FFF2-40B4-BE49-F238E27FC236}">
                  <a16:creationId xmlns:a16="http://schemas.microsoft.com/office/drawing/2014/main" id="{916F8AB8-E7B8-48C8-916D-FF9AD4198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496" y="4531222"/>
              <a:ext cx="3897959" cy="2343621"/>
            </a:xfrm>
            <a:custGeom>
              <a:avLst/>
              <a:gdLst>
                <a:gd name="connsiteX0" fmla="*/ 3020784 w 3897959"/>
                <a:gd name="connsiteY0" fmla="*/ 2116671 h 2343621"/>
                <a:gd name="connsiteX1" fmla="*/ 3043209 w 3897959"/>
                <a:gd name="connsiteY1" fmla="*/ 2116671 h 2343621"/>
                <a:gd name="connsiteX2" fmla="*/ 3063803 w 3897959"/>
                <a:gd name="connsiteY2" fmla="*/ 2116671 h 2343621"/>
                <a:gd name="connsiteX3" fmla="*/ 3104991 w 3897959"/>
                <a:gd name="connsiteY3" fmla="*/ 2120334 h 2343621"/>
                <a:gd name="connsiteX4" fmla="*/ 3144807 w 3897959"/>
                <a:gd name="connsiteY4" fmla="*/ 2127204 h 2343621"/>
                <a:gd name="connsiteX5" fmla="*/ 3182791 w 3897959"/>
                <a:gd name="connsiteY5" fmla="*/ 2137737 h 2343621"/>
                <a:gd name="connsiteX6" fmla="*/ 3219862 w 3897959"/>
                <a:gd name="connsiteY6" fmla="*/ 2151475 h 2343621"/>
                <a:gd name="connsiteX7" fmla="*/ 3255101 w 3897959"/>
                <a:gd name="connsiteY7" fmla="*/ 2168878 h 2343621"/>
                <a:gd name="connsiteX8" fmla="*/ 3288966 w 3897959"/>
                <a:gd name="connsiteY8" fmla="*/ 2188570 h 2343621"/>
                <a:gd name="connsiteX9" fmla="*/ 3320086 w 3897959"/>
                <a:gd name="connsiteY9" fmla="*/ 2210552 h 2343621"/>
                <a:gd name="connsiteX10" fmla="*/ 3335189 w 3897959"/>
                <a:gd name="connsiteY10" fmla="*/ 2222916 h 2343621"/>
                <a:gd name="connsiteX11" fmla="*/ 3359902 w 3897959"/>
                <a:gd name="connsiteY11" fmla="*/ 2206888 h 2343621"/>
                <a:gd name="connsiteX12" fmla="*/ 3412074 w 3897959"/>
                <a:gd name="connsiteY12" fmla="*/ 2179868 h 2343621"/>
                <a:gd name="connsiteX13" fmla="*/ 3469281 w 3897959"/>
                <a:gd name="connsiteY13" fmla="*/ 2161550 h 2343621"/>
                <a:gd name="connsiteX14" fmla="*/ 3529690 w 3897959"/>
                <a:gd name="connsiteY14" fmla="*/ 2152391 h 2343621"/>
                <a:gd name="connsiteX15" fmla="*/ 3561268 w 3897959"/>
                <a:gd name="connsiteY15" fmla="*/ 2151017 h 2343621"/>
                <a:gd name="connsiteX16" fmla="*/ 3581404 w 3897959"/>
                <a:gd name="connsiteY16" fmla="*/ 2151475 h 2343621"/>
                <a:gd name="connsiteX17" fmla="*/ 3620305 w 3897959"/>
                <a:gd name="connsiteY17" fmla="*/ 2155597 h 2343621"/>
                <a:gd name="connsiteX18" fmla="*/ 3658747 w 3897959"/>
                <a:gd name="connsiteY18" fmla="*/ 2163382 h 2343621"/>
                <a:gd name="connsiteX19" fmla="*/ 3695817 w 3897959"/>
                <a:gd name="connsiteY19" fmla="*/ 2174831 h 2343621"/>
                <a:gd name="connsiteX20" fmla="*/ 3730598 w 3897959"/>
                <a:gd name="connsiteY20" fmla="*/ 2189486 h 2343621"/>
                <a:gd name="connsiteX21" fmla="*/ 3764007 w 3897959"/>
                <a:gd name="connsiteY21" fmla="*/ 2207804 h 2343621"/>
                <a:gd name="connsiteX22" fmla="*/ 3795584 w 3897959"/>
                <a:gd name="connsiteY22" fmla="*/ 2228870 h 2343621"/>
                <a:gd name="connsiteX23" fmla="*/ 3824416 w 3897959"/>
                <a:gd name="connsiteY23" fmla="*/ 2253141 h 2343621"/>
                <a:gd name="connsiteX24" fmla="*/ 3850502 w 3897959"/>
                <a:gd name="connsiteY24" fmla="*/ 2279245 h 2343621"/>
                <a:gd name="connsiteX25" fmla="*/ 3874757 w 3897959"/>
                <a:gd name="connsiteY25" fmla="*/ 2308096 h 2343621"/>
                <a:gd name="connsiteX26" fmla="*/ 3895810 w 3897959"/>
                <a:gd name="connsiteY26" fmla="*/ 2339695 h 2343621"/>
                <a:gd name="connsiteX27" fmla="*/ 3897959 w 3897959"/>
                <a:gd name="connsiteY27" fmla="*/ 2343621 h 2343621"/>
                <a:gd name="connsiteX28" fmla="*/ 2649680 w 3897959"/>
                <a:gd name="connsiteY28" fmla="*/ 2343621 h 2343621"/>
                <a:gd name="connsiteX29" fmla="*/ 2667021 w 3897959"/>
                <a:gd name="connsiteY29" fmla="*/ 2315423 h 2343621"/>
                <a:gd name="connsiteX30" fmla="*/ 2692191 w 3897959"/>
                <a:gd name="connsiteY30" fmla="*/ 2281993 h 2343621"/>
                <a:gd name="connsiteX31" fmla="*/ 2720108 w 3897959"/>
                <a:gd name="connsiteY31" fmla="*/ 2251310 h 2343621"/>
                <a:gd name="connsiteX32" fmla="*/ 2750314 w 3897959"/>
                <a:gd name="connsiteY32" fmla="*/ 2223374 h 2343621"/>
                <a:gd name="connsiteX33" fmla="*/ 2782806 w 3897959"/>
                <a:gd name="connsiteY33" fmla="*/ 2197729 h 2343621"/>
                <a:gd name="connsiteX34" fmla="*/ 2818046 w 3897959"/>
                <a:gd name="connsiteY34" fmla="*/ 2175747 h 2343621"/>
                <a:gd name="connsiteX35" fmla="*/ 2855115 w 3897959"/>
                <a:gd name="connsiteY35" fmla="*/ 2156971 h 2343621"/>
                <a:gd name="connsiteX36" fmla="*/ 2894473 w 3897959"/>
                <a:gd name="connsiteY36" fmla="*/ 2140942 h 2343621"/>
                <a:gd name="connsiteX37" fmla="*/ 2935204 w 3897959"/>
                <a:gd name="connsiteY37" fmla="*/ 2129035 h 2343621"/>
                <a:gd name="connsiteX38" fmla="*/ 2977308 w 3897959"/>
                <a:gd name="connsiteY38" fmla="*/ 2120792 h 2343621"/>
                <a:gd name="connsiteX39" fmla="*/ 1189730 w 3897959"/>
                <a:gd name="connsiteY39" fmla="*/ 1822663 h 2343621"/>
                <a:gd name="connsiteX40" fmla="*/ 1212611 w 3897959"/>
                <a:gd name="connsiteY40" fmla="*/ 1823579 h 2343621"/>
                <a:gd name="connsiteX41" fmla="*/ 1258377 w 3897959"/>
                <a:gd name="connsiteY41" fmla="*/ 1828159 h 2343621"/>
                <a:gd name="connsiteX42" fmla="*/ 1302768 w 3897959"/>
                <a:gd name="connsiteY42" fmla="*/ 1836860 h 2343621"/>
                <a:gd name="connsiteX43" fmla="*/ 1345787 w 3897959"/>
                <a:gd name="connsiteY43" fmla="*/ 1850599 h 2343621"/>
                <a:gd name="connsiteX44" fmla="*/ 1386518 w 3897959"/>
                <a:gd name="connsiteY44" fmla="*/ 1868001 h 2343621"/>
                <a:gd name="connsiteX45" fmla="*/ 1424961 w 3897959"/>
                <a:gd name="connsiteY45" fmla="*/ 1888609 h 2343621"/>
                <a:gd name="connsiteX46" fmla="*/ 1461116 w 3897959"/>
                <a:gd name="connsiteY46" fmla="*/ 1912880 h 2343621"/>
                <a:gd name="connsiteX47" fmla="*/ 1494982 w 3897959"/>
                <a:gd name="connsiteY47" fmla="*/ 1940816 h 2343621"/>
                <a:gd name="connsiteX48" fmla="*/ 1526102 w 3897959"/>
                <a:gd name="connsiteY48" fmla="*/ 1971957 h 2343621"/>
                <a:gd name="connsiteX49" fmla="*/ 1554018 w 3897959"/>
                <a:gd name="connsiteY49" fmla="*/ 2005388 h 2343621"/>
                <a:gd name="connsiteX50" fmla="*/ 1578274 w 3897959"/>
                <a:gd name="connsiteY50" fmla="*/ 2042024 h 2343621"/>
                <a:gd name="connsiteX51" fmla="*/ 1599325 w 3897959"/>
                <a:gd name="connsiteY51" fmla="*/ 2080492 h 2343621"/>
                <a:gd name="connsiteX52" fmla="*/ 1616716 w 3897959"/>
                <a:gd name="connsiteY52" fmla="*/ 2121250 h 2343621"/>
                <a:gd name="connsiteX53" fmla="*/ 1629531 w 3897959"/>
                <a:gd name="connsiteY53" fmla="*/ 2164298 h 2343621"/>
                <a:gd name="connsiteX54" fmla="*/ 1638683 w 3897959"/>
                <a:gd name="connsiteY54" fmla="*/ 2208720 h 2343621"/>
                <a:gd name="connsiteX55" fmla="*/ 1643260 w 3897959"/>
                <a:gd name="connsiteY55" fmla="*/ 2254515 h 2343621"/>
                <a:gd name="connsiteX56" fmla="*/ 1644175 w 3897959"/>
                <a:gd name="connsiteY56" fmla="*/ 2277871 h 2343621"/>
                <a:gd name="connsiteX57" fmla="*/ 1643260 w 3897959"/>
                <a:gd name="connsiteY57" fmla="*/ 2300769 h 2343621"/>
                <a:gd name="connsiteX58" fmla="*/ 1641429 w 3897959"/>
                <a:gd name="connsiteY58" fmla="*/ 2322751 h 2343621"/>
                <a:gd name="connsiteX59" fmla="*/ 1660651 w 3897959"/>
                <a:gd name="connsiteY59" fmla="*/ 2327330 h 2343621"/>
                <a:gd name="connsiteX60" fmla="*/ 1697263 w 3897959"/>
                <a:gd name="connsiteY60" fmla="*/ 2339695 h 2343621"/>
                <a:gd name="connsiteX61" fmla="*/ 1706263 w 3897959"/>
                <a:gd name="connsiteY61" fmla="*/ 2343621 h 2343621"/>
                <a:gd name="connsiteX62" fmla="*/ 0 w 3897959"/>
                <a:gd name="connsiteY62" fmla="*/ 2343621 h 2343621"/>
                <a:gd name="connsiteX63" fmla="*/ 22266 w 3897959"/>
                <a:gd name="connsiteY63" fmla="*/ 2303516 h 2343621"/>
                <a:gd name="connsiteX64" fmla="*/ 53844 w 3897959"/>
                <a:gd name="connsiteY64" fmla="*/ 2256805 h 2343621"/>
                <a:gd name="connsiteX65" fmla="*/ 89083 w 3897959"/>
                <a:gd name="connsiteY65" fmla="*/ 2213299 h 2343621"/>
                <a:gd name="connsiteX66" fmla="*/ 128898 w 3897959"/>
                <a:gd name="connsiteY66" fmla="*/ 2174373 h 2343621"/>
                <a:gd name="connsiteX67" fmla="*/ 171917 w 3897959"/>
                <a:gd name="connsiteY67" fmla="*/ 2138652 h 2343621"/>
                <a:gd name="connsiteX68" fmla="*/ 218597 w 3897959"/>
                <a:gd name="connsiteY68" fmla="*/ 2107054 h 2343621"/>
                <a:gd name="connsiteX69" fmla="*/ 268481 w 3897959"/>
                <a:gd name="connsiteY69" fmla="*/ 2079576 h 2343621"/>
                <a:gd name="connsiteX70" fmla="*/ 320653 w 3897959"/>
                <a:gd name="connsiteY70" fmla="*/ 2057594 h 2343621"/>
                <a:gd name="connsiteX71" fmla="*/ 375114 w 3897959"/>
                <a:gd name="connsiteY71" fmla="*/ 2040650 h 2343621"/>
                <a:gd name="connsiteX72" fmla="*/ 432320 w 3897959"/>
                <a:gd name="connsiteY72" fmla="*/ 2028743 h 2343621"/>
                <a:gd name="connsiteX73" fmla="*/ 490899 w 3897959"/>
                <a:gd name="connsiteY73" fmla="*/ 2022790 h 2343621"/>
                <a:gd name="connsiteX74" fmla="*/ 521103 w 3897959"/>
                <a:gd name="connsiteY74" fmla="*/ 2022332 h 2343621"/>
                <a:gd name="connsiteX75" fmla="*/ 555427 w 3897959"/>
                <a:gd name="connsiteY75" fmla="*/ 2023248 h 2343621"/>
                <a:gd name="connsiteX76" fmla="*/ 623159 w 3897959"/>
                <a:gd name="connsiteY76" fmla="*/ 2031033 h 2343621"/>
                <a:gd name="connsiteX77" fmla="*/ 687688 w 3897959"/>
                <a:gd name="connsiteY77" fmla="*/ 2046603 h 2343621"/>
                <a:gd name="connsiteX78" fmla="*/ 749471 w 3897959"/>
                <a:gd name="connsiteY78" fmla="*/ 2068585 h 2343621"/>
                <a:gd name="connsiteX79" fmla="*/ 778303 w 3897959"/>
                <a:gd name="connsiteY79" fmla="*/ 2082782 h 2343621"/>
                <a:gd name="connsiteX80" fmla="*/ 793405 w 3897959"/>
                <a:gd name="connsiteY80" fmla="*/ 2054389 h 2343621"/>
                <a:gd name="connsiteX81" fmla="*/ 827728 w 3897959"/>
                <a:gd name="connsiteY81" fmla="*/ 2001266 h 2343621"/>
                <a:gd name="connsiteX82" fmla="*/ 869833 w 3897959"/>
                <a:gd name="connsiteY82" fmla="*/ 1954096 h 2343621"/>
                <a:gd name="connsiteX83" fmla="*/ 917428 w 3897959"/>
                <a:gd name="connsiteY83" fmla="*/ 1912880 h 2343621"/>
                <a:gd name="connsiteX84" fmla="*/ 970515 w 3897959"/>
                <a:gd name="connsiteY84" fmla="*/ 1878534 h 2343621"/>
                <a:gd name="connsiteX85" fmla="*/ 1028179 w 3897959"/>
                <a:gd name="connsiteY85" fmla="*/ 1851972 h 2343621"/>
                <a:gd name="connsiteX86" fmla="*/ 1090419 w 3897959"/>
                <a:gd name="connsiteY86" fmla="*/ 1833654 h 2343621"/>
                <a:gd name="connsiteX87" fmla="*/ 1155863 w 3897959"/>
                <a:gd name="connsiteY87" fmla="*/ 1824037 h 2343621"/>
                <a:gd name="connsiteX88" fmla="*/ 1970936 w 3897959"/>
                <a:gd name="connsiteY88" fmla="*/ 0 h 2343621"/>
                <a:gd name="connsiteX89" fmla="*/ 2367261 w 3897959"/>
                <a:gd name="connsiteY89" fmla="*/ 0 h 2343621"/>
                <a:gd name="connsiteX90" fmla="*/ 2367261 w 3897959"/>
                <a:gd name="connsiteY90" fmla="*/ 2343621 h 2343621"/>
                <a:gd name="connsiteX91" fmla="*/ 1970936 w 3897959"/>
                <a:gd name="connsiteY91" fmla="*/ 2343621 h 234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3897959" h="2343621">
                  <a:moveTo>
                    <a:pt x="3020784" y="2116671"/>
                  </a:moveTo>
                  <a:lnTo>
                    <a:pt x="3043209" y="2116671"/>
                  </a:lnTo>
                  <a:lnTo>
                    <a:pt x="3063803" y="2116671"/>
                  </a:lnTo>
                  <a:lnTo>
                    <a:pt x="3104991" y="2120334"/>
                  </a:lnTo>
                  <a:lnTo>
                    <a:pt x="3144807" y="2127204"/>
                  </a:lnTo>
                  <a:lnTo>
                    <a:pt x="3182791" y="2137737"/>
                  </a:lnTo>
                  <a:lnTo>
                    <a:pt x="3219862" y="2151475"/>
                  </a:lnTo>
                  <a:lnTo>
                    <a:pt x="3255101" y="2168878"/>
                  </a:lnTo>
                  <a:lnTo>
                    <a:pt x="3288966" y="2188570"/>
                  </a:lnTo>
                  <a:lnTo>
                    <a:pt x="3320086" y="2210552"/>
                  </a:lnTo>
                  <a:lnTo>
                    <a:pt x="3335189" y="2222916"/>
                  </a:lnTo>
                  <a:lnTo>
                    <a:pt x="3359902" y="2206888"/>
                  </a:lnTo>
                  <a:lnTo>
                    <a:pt x="3412074" y="2179868"/>
                  </a:lnTo>
                  <a:lnTo>
                    <a:pt x="3469281" y="2161550"/>
                  </a:lnTo>
                  <a:lnTo>
                    <a:pt x="3529690" y="2152391"/>
                  </a:lnTo>
                  <a:lnTo>
                    <a:pt x="3561268" y="2151017"/>
                  </a:lnTo>
                  <a:lnTo>
                    <a:pt x="3581404" y="2151475"/>
                  </a:lnTo>
                  <a:lnTo>
                    <a:pt x="3620305" y="2155597"/>
                  </a:lnTo>
                  <a:lnTo>
                    <a:pt x="3658747" y="2163382"/>
                  </a:lnTo>
                  <a:lnTo>
                    <a:pt x="3695817" y="2174831"/>
                  </a:lnTo>
                  <a:lnTo>
                    <a:pt x="3730598" y="2189486"/>
                  </a:lnTo>
                  <a:lnTo>
                    <a:pt x="3764007" y="2207804"/>
                  </a:lnTo>
                  <a:lnTo>
                    <a:pt x="3795584" y="2228870"/>
                  </a:lnTo>
                  <a:lnTo>
                    <a:pt x="3824416" y="2253141"/>
                  </a:lnTo>
                  <a:lnTo>
                    <a:pt x="3850502" y="2279245"/>
                  </a:lnTo>
                  <a:lnTo>
                    <a:pt x="3874757" y="2308096"/>
                  </a:lnTo>
                  <a:lnTo>
                    <a:pt x="3895810" y="2339695"/>
                  </a:lnTo>
                  <a:lnTo>
                    <a:pt x="3897959" y="2343621"/>
                  </a:lnTo>
                  <a:lnTo>
                    <a:pt x="2649680" y="2343621"/>
                  </a:lnTo>
                  <a:lnTo>
                    <a:pt x="2667021" y="2315423"/>
                  </a:lnTo>
                  <a:lnTo>
                    <a:pt x="2692191" y="2281993"/>
                  </a:lnTo>
                  <a:lnTo>
                    <a:pt x="2720108" y="2251310"/>
                  </a:lnTo>
                  <a:lnTo>
                    <a:pt x="2750314" y="2223374"/>
                  </a:lnTo>
                  <a:lnTo>
                    <a:pt x="2782806" y="2197729"/>
                  </a:lnTo>
                  <a:lnTo>
                    <a:pt x="2818046" y="2175747"/>
                  </a:lnTo>
                  <a:lnTo>
                    <a:pt x="2855115" y="2156971"/>
                  </a:lnTo>
                  <a:lnTo>
                    <a:pt x="2894473" y="2140942"/>
                  </a:lnTo>
                  <a:lnTo>
                    <a:pt x="2935204" y="2129035"/>
                  </a:lnTo>
                  <a:lnTo>
                    <a:pt x="2977308" y="2120792"/>
                  </a:lnTo>
                  <a:close/>
                  <a:moveTo>
                    <a:pt x="1189730" y="1822663"/>
                  </a:moveTo>
                  <a:lnTo>
                    <a:pt x="1212611" y="1823579"/>
                  </a:lnTo>
                  <a:lnTo>
                    <a:pt x="1258377" y="1828159"/>
                  </a:lnTo>
                  <a:lnTo>
                    <a:pt x="1302768" y="1836860"/>
                  </a:lnTo>
                  <a:lnTo>
                    <a:pt x="1345787" y="1850599"/>
                  </a:lnTo>
                  <a:lnTo>
                    <a:pt x="1386518" y="1868001"/>
                  </a:lnTo>
                  <a:lnTo>
                    <a:pt x="1424961" y="1888609"/>
                  </a:lnTo>
                  <a:lnTo>
                    <a:pt x="1461116" y="1912880"/>
                  </a:lnTo>
                  <a:lnTo>
                    <a:pt x="1494982" y="1940816"/>
                  </a:lnTo>
                  <a:lnTo>
                    <a:pt x="1526102" y="1971957"/>
                  </a:lnTo>
                  <a:lnTo>
                    <a:pt x="1554018" y="2005388"/>
                  </a:lnTo>
                  <a:lnTo>
                    <a:pt x="1578274" y="2042024"/>
                  </a:lnTo>
                  <a:lnTo>
                    <a:pt x="1599325" y="2080492"/>
                  </a:lnTo>
                  <a:lnTo>
                    <a:pt x="1616716" y="2121250"/>
                  </a:lnTo>
                  <a:lnTo>
                    <a:pt x="1629531" y="2164298"/>
                  </a:lnTo>
                  <a:lnTo>
                    <a:pt x="1638683" y="2208720"/>
                  </a:lnTo>
                  <a:lnTo>
                    <a:pt x="1643260" y="2254515"/>
                  </a:lnTo>
                  <a:lnTo>
                    <a:pt x="1644175" y="2277871"/>
                  </a:lnTo>
                  <a:lnTo>
                    <a:pt x="1643260" y="2300769"/>
                  </a:lnTo>
                  <a:lnTo>
                    <a:pt x="1641429" y="2322751"/>
                  </a:lnTo>
                  <a:lnTo>
                    <a:pt x="1660651" y="2327330"/>
                  </a:lnTo>
                  <a:lnTo>
                    <a:pt x="1697263" y="2339695"/>
                  </a:lnTo>
                  <a:lnTo>
                    <a:pt x="1706263" y="2343621"/>
                  </a:lnTo>
                  <a:lnTo>
                    <a:pt x="0" y="2343621"/>
                  </a:lnTo>
                  <a:lnTo>
                    <a:pt x="22266" y="2303516"/>
                  </a:lnTo>
                  <a:lnTo>
                    <a:pt x="53844" y="2256805"/>
                  </a:lnTo>
                  <a:lnTo>
                    <a:pt x="89083" y="2213299"/>
                  </a:lnTo>
                  <a:lnTo>
                    <a:pt x="128898" y="2174373"/>
                  </a:lnTo>
                  <a:lnTo>
                    <a:pt x="171917" y="2138652"/>
                  </a:lnTo>
                  <a:lnTo>
                    <a:pt x="218597" y="2107054"/>
                  </a:lnTo>
                  <a:lnTo>
                    <a:pt x="268481" y="2079576"/>
                  </a:lnTo>
                  <a:lnTo>
                    <a:pt x="320653" y="2057594"/>
                  </a:lnTo>
                  <a:lnTo>
                    <a:pt x="375114" y="2040650"/>
                  </a:lnTo>
                  <a:lnTo>
                    <a:pt x="432320" y="2028743"/>
                  </a:lnTo>
                  <a:lnTo>
                    <a:pt x="490899" y="2022790"/>
                  </a:lnTo>
                  <a:lnTo>
                    <a:pt x="521103" y="2022332"/>
                  </a:lnTo>
                  <a:lnTo>
                    <a:pt x="555427" y="2023248"/>
                  </a:lnTo>
                  <a:lnTo>
                    <a:pt x="623159" y="2031033"/>
                  </a:lnTo>
                  <a:lnTo>
                    <a:pt x="687688" y="2046603"/>
                  </a:lnTo>
                  <a:lnTo>
                    <a:pt x="749471" y="2068585"/>
                  </a:lnTo>
                  <a:lnTo>
                    <a:pt x="778303" y="2082782"/>
                  </a:lnTo>
                  <a:lnTo>
                    <a:pt x="793405" y="2054389"/>
                  </a:lnTo>
                  <a:lnTo>
                    <a:pt x="827728" y="2001266"/>
                  </a:lnTo>
                  <a:lnTo>
                    <a:pt x="869833" y="1954096"/>
                  </a:lnTo>
                  <a:lnTo>
                    <a:pt x="917428" y="1912880"/>
                  </a:lnTo>
                  <a:lnTo>
                    <a:pt x="970515" y="1878534"/>
                  </a:lnTo>
                  <a:lnTo>
                    <a:pt x="1028179" y="1851972"/>
                  </a:lnTo>
                  <a:lnTo>
                    <a:pt x="1090419" y="1833654"/>
                  </a:lnTo>
                  <a:lnTo>
                    <a:pt x="1155863" y="1824037"/>
                  </a:lnTo>
                  <a:close/>
                  <a:moveTo>
                    <a:pt x="1970936" y="0"/>
                  </a:moveTo>
                  <a:lnTo>
                    <a:pt x="2367261" y="0"/>
                  </a:lnTo>
                  <a:lnTo>
                    <a:pt x="2367261" y="2343621"/>
                  </a:lnTo>
                  <a:lnTo>
                    <a:pt x="1970936" y="234362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9Slide.vn 21">
              <a:extLst>
                <a:ext uri="{FF2B5EF4-FFF2-40B4-BE49-F238E27FC236}">
                  <a16:creationId xmlns:a16="http://schemas.microsoft.com/office/drawing/2014/main" id="{5CF9EA02-2BC0-4111-AB90-090917B93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6840" y="4642751"/>
              <a:ext cx="719585" cy="1089448"/>
            </a:xfrm>
            <a:custGeom>
              <a:avLst/>
              <a:gdLst>
                <a:gd name="T0" fmla="*/ 787 w 1575"/>
                <a:gd name="T1" fmla="*/ 0 h 2380"/>
                <a:gd name="T2" fmla="*/ 256 w 1575"/>
                <a:gd name="T3" fmla="*/ 10 h 2380"/>
                <a:gd name="T4" fmla="*/ 115 w 1575"/>
                <a:gd name="T5" fmla="*/ 204 h 2380"/>
                <a:gd name="T6" fmla="*/ 44 w 1575"/>
                <a:gd name="T7" fmla="*/ 384 h 2380"/>
                <a:gd name="T8" fmla="*/ 8 w 1575"/>
                <a:gd name="T9" fmla="*/ 572 h 2380"/>
                <a:gd name="T10" fmla="*/ 1 w 1575"/>
                <a:gd name="T11" fmla="*/ 798 h 2380"/>
                <a:gd name="T12" fmla="*/ 37 w 1575"/>
                <a:gd name="T13" fmla="*/ 1068 h 2380"/>
                <a:gd name="T14" fmla="*/ 59 w 1575"/>
                <a:gd name="T15" fmla="*/ 1132 h 2380"/>
                <a:gd name="T16" fmla="*/ 159 w 1575"/>
                <a:gd name="T17" fmla="*/ 953 h 2380"/>
                <a:gd name="T18" fmla="*/ 246 w 1575"/>
                <a:gd name="T19" fmla="*/ 879 h 2380"/>
                <a:gd name="T20" fmla="*/ 306 w 1575"/>
                <a:gd name="T21" fmla="*/ 866 h 2380"/>
                <a:gd name="T22" fmla="*/ 354 w 1575"/>
                <a:gd name="T23" fmla="*/ 879 h 2380"/>
                <a:gd name="T24" fmla="*/ 363 w 1575"/>
                <a:gd name="T25" fmla="*/ 1138 h 2380"/>
                <a:gd name="T26" fmla="*/ 421 w 1575"/>
                <a:gd name="T27" fmla="*/ 1589 h 2380"/>
                <a:gd name="T28" fmla="*/ 505 w 1575"/>
                <a:gd name="T29" fmla="*/ 1901 h 2380"/>
                <a:gd name="T30" fmla="*/ 606 w 1575"/>
                <a:gd name="T31" fmla="*/ 2137 h 2380"/>
                <a:gd name="T32" fmla="*/ 745 w 1575"/>
                <a:gd name="T33" fmla="*/ 2338 h 2380"/>
                <a:gd name="T34" fmla="*/ 829 w 1575"/>
                <a:gd name="T35" fmla="*/ 2338 h 2380"/>
                <a:gd name="T36" fmla="*/ 968 w 1575"/>
                <a:gd name="T37" fmla="*/ 2137 h 2380"/>
                <a:gd name="T38" fmla="*/ 1069 w 1575"/>
                <a:gd name="T39" fmla="*/ 1901 h 2380"/>
                <a:gd name="T40" fmla="*/ 1153 w 1575"/>
                <a:gd name="T41" fmla="*/ 1589 h 2380"/>
                <a:gd name="T42" fmla="*/ 1212 w 1575"/>
                <a:gd name="T43" fmla="*/ 1138 h 2380"/>
                <a:gd name="T44" fmla="*/ 1220 w 1575"/>
                <a:gd name="T45" fmla="*/ 879 h 2380"/>
                <a:gd name="T46" fmla="*/ 1269 w 1575"/>
                <a:gd name="T47" fmla="*/ 866 h 2380"/>
                <a:gd name="T48" fmla="*/ 1327 w 1575"/>
                <a:gd name="T49" fmla="*/ 879 h 2380"/>
                <a:gd name="T50" fmla="*/ 1415 w 1575"/>
                <a:gd name="T51" fmla="*/ 953 h 2380"/>
                <a:gd name="T52" fmla="*/ 1514 w 1575"/>
                <a:gd name="T53" fmla="*/ 1132 h 2380"/>
                <a:gd name="T54" fmla="*/ 1536 w 1575"/>
                <a:gd name="T55" fmla="*/ 1068 h 2380"/>
                <a:gd name="T56" fmla="*/ 1573 w 1575"/>
                <a:gd name="T57" fmla="*/ 798 h 2380"/>
                <a:gd name="T58" fmla="*/ 1567 w 1575"/>
                <a:gd name="T59" fmla="*/ 572 h 2380"/>
                <a:gd name="T60" fmla="*/ 1529 w 1575"/>
                <a:gd name="T61" fmla="*/ 384 h 2380"/>
                <a:gd name="T62" fmla="*/ 1458 w 1575"/>
                <a:gd name="T63" fmla="*/ 204 h 2380"/>
                <a:gd name="T64" fmla="*/ 1318 w 1575"/>
                <a:gd name="T65" fmla="*/ 10 h 2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5" h="2380">
                  <a:moveTo>
                    <a:pt x="1305" y="0"/>
                  </a:moveTo>
                  <a:lnTo>
                    <a:pt x="787" y="0"/>
                  </a:lnTo>
                  <a:lnTo>
                    <a:pt x="269" y="0"/>
                  </a:lnTo>
                  <a:lnTo>
                    <a:pt x="256" y="10"/>
                  </a:lnTo>
                  <a:lnTo>
                    <a:pt x="179" y="101"/>
                  </a:lnTo>
                  <a:lnTo>
                    <a:pt x="115" y="204"/>
                  </a:lnTo>
                  <a:lnTo>
                    <a:pt x="71" y="306"/>
                  </a:lnTo>
                  <a:lnTo>
                    <a:pt x="44" y="384"/>
                  </a:lnTo>
                  <a:lnTo>
                    <a:pt x="23" y="473"/>
                  </a:lnTo>
                  <a:lnTo>
                    <a:pt x="8" y="572"/>
                  </a:lnTo>
                  <a:lnTo>
                    <a:pt x="0" y="681"/>
                  </a:lnTo>
                  <a:lnTo>
                    <a:pt x="1" y="798"/>
                  </a:lnTo>
                  <a:lnTo>
                    <a:pt x="13" y="928"/>
                  </a:lnTo>
                  <a:lnTo>
                    <a:pt x="37" y="1068"/>
                  </a:lnTo>
                  <a:lnTo>
                    <a:pt x="56" y="1143"/>
                  </a:lnTo>
                  <a:lnTo>
                    <a:pt x="59" y="1132"/>
                  </a:lnTo>
                  <a:lnTo>
                    <a:pt x="102" y="1038"/>
                  </a:lnTo>
                  <a:lnTo>
                    <a:pt x="159" y="953"/>
                  </a:lnTo>
                  <a:lnTo>
                    <a:pt x="206" y="903"/>
                  </a:lnTo>
                  <a:lnTo>
                    <a:pt x="246" y="879"/>
                  </a:lnTo>
                  <a:lnTo>
                    <a:pt x="276" y="868"/>
                  </a:lnTo>
                  <a:lnTo>
                    <a:pt x="306" y="866"/>
                  </a:lnTo>
                  <a:lnTo>
                    <a:pt x="338" y="872"/>
                  </a:lnTo>
                  <a:lnTo>
                    <a:pt x="354" y="879"/>
                  </a:lnTo>
                  <a:lnTo>
                    <a:pt x="354" y="913"/>
                  </a:lnTo>
                  <a:lnTo>
                    <a:pt x="363" y="1138"/>
                  </a:lnTo>
                  <a:lnTo>
                    <a:pt x="382" y="1348"/>
                  </a:lnTo>
                  <a:lnTo>
                    <a:pt x="421" y="1589"/>
                  </a:lnTo>
                  <a:lnTo>
                    <a:pt x="466" y="1777"/>
                  </a:lnTo>
                  <a:lnTo>
                    <a:pt x="505" y="1901"/>
                  </a:lnTo>
                  <a:lnTo>
                    <a:pt x="552" y="2023"/>
                  </a:lnTo>
                  <a:lnTo>
                    <a:pt x="606" y="2137"/>
                  </a:lnTo>
                  <a:lnTo>
                    <a:pt x="671" y="2244"/>
                  </a:lnTo>
                  <a:lnTo>
                    <a:pt x="745" y="2338"/>
                  </a:lnTo>
                  <a:lnTo>
                    <a:pt x="787" y="2380"/>
                  </a:lnTo>
                  <a:lnTo>
                    <a:pt x="829" y="2338"/>
                  </a:lnTo>
                  <a:lnTo>
                    <a:pt x="903" y="2244"/>
                  </a:lnTo>
                  <a:lnTo>
                    <a:pt x="968" y="2137"/>
                  </a:lnTo>
                  <a:lnTo>
                    <a:pt x="1023" y="2023"/>
                  </a:lnTo>
                  <a:lnTo>
                    <a:pt x="1069" y="1901"/>
                  </a:lnTo>
                  <a:lnTo>
                    <a:pt x="1108" y="1777"/>
                  </a:lnTo>
                  <a:lnTo>
                    <a:pt x="1153" y="1589"/>
                  </a:lnTo>
                  <a:lnTo>
                    <a:pt x="1191" y="1348"/>
                  </a:lnTo>
                  <a:lnTo>
                    <a:pt x="1212" y="1138"/>
                  </a:lnTo>
                  <a:lnTo>
                    <a:pt x="1221" y="913"/>
                  </a:lnTo>
                  <a:lnTo>
                    <a:pt x="1220" y="879"/>
                  </a:lnTo>
                  <a:lnTo>
                    <a:pt x="1236" y="872"/>
                  </a:lnTo>
                  <a:lnTo>
                    <a:pt x="1269" y="866"/>
                  </a:lnTo>
                  <a:lnTo>
                    <a:pt x="1299" y="868"/>
                  </a:lnTo>
                  <a:lnTo>
                    <a:pt x="1327" y="879"/>
                  </a:lnTo>
                  <a:lnTo>
                    <a:pt x="1369" y="903"/>
                  </a:lnTo>
                  <a:lnTo>
                    <a:pt x="1415" y="953"/>
                  </a:lnTo>
                  <a:lnTo>
                    <a:pt x="1472" y="1038"/>
                  </a:lnTo>
                  <a:lnTo>
                    <a:pt x="1514" y="1132"/>
                  </a:lnTo>
                  <a:lnTo>
                    <a:pt x="1518" y="1143"/>
                  </a:lnTo>
                  <a:lnTo>
                    <a:pt x="1536" y="1068"/>
                  </a:lnTo>
                  <a:lnTo>
                    <a:pt x="1560" y="928"/>
                  </a:lnTo>
                  <a:lnTo>
                    <a:pt x="1573" y="798"/>
                  </a:lnTo>
                  <a:lnTo>
                    <a:pt x="1575" y="681"/>
                  </a:lnTo>
                  <a:lnTo>
                    <a:pt x="1567" y="572"/>
                  </a:lnTo>
                  <a:lnTo>
                    <a:pt x="1551" y="473"/>
                  </a:lnTo>
                  <a:lnTo>
                    <a:pt x="1529" y="384"/>
                  </a:lnTo>
                  <a:lnTo>
                    <a:pt x="1503" y="306"/>
                  </a:lnTo>
                  <a:lnTo>
                    <a:pt x="1458" y="204"/>
                  </a:lnTo>
                  <a:lnTo>
                    <a:pt x="1396" y="101"/>
                  </a:lnTo>
                  <a:lnTo>
                    <a:pt x="1318" y="10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AA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9Slide.vn 22">
              <a:extLst>
                <a:ext uri="{FF2B5EF4-FFF2-40B4-BE49-F238E27FC236}">
                  <a16:creationId xmlns:a16="http://schemas.microsoft.com/office/drawing/2014/main" id="{F6D72E7F-39D6-4971-BE70-3C455BE0D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630" y="4642751"/>
              <a:ext cx="653669" cy="856910"/>
            </a:xfrm>
            <a:custGeom>
              <a:avLst/>
              <a:gdLst>
                <a:gd name="T0" fmla="*/ 711 w 1429"/>
                <a:gd name="T1" fmla="*/ 0 h 1873"/>
                <a:gd name="T2" fmla="*/ 289 w 1429"/>
                <a:gd name="T3" fmla="*/ 9 h 1873"/>
                <a:gd name="T4" fmla="*/ 143 w 1429"/>
                <a:gd name="T5" fmla="*/ 161 h 1873"/>
                <a:gd name="T6" fmla="*/ 64 w 1429"/>
                <a:gd name="T7" fmla="*/ 302 h 1873"/>
                <a:gd name="T8" fmla="*/ 17 w 1429"/>
                <a:gd name="T9" fmla="*/ 450 h 1873"/>
                <a:gd name="T10" fmla="*/ 0 w 1429"/>
                <a:gd name="T11" fmla="*/ 629 h 1873"/>
                <a:gd name="T12" fmla="*/ 22 w 1429"/>
                <a:gd name="T13" fmla="*/ 841 h 1873"/>
                <a:gd name="T14" fmla="*/ 43 w 1429"/>
                <a:gd name="T15" fmla="*/ 890 h 1873"/>
                <a:gd name="T16" fmla="*/ 177 w 1429"/>
                <a:gd name="T17" fmla="*/ 749 h 1873"/>
                <a:gd name="T18" fmla="*/ 288 w 1429"/>
                <a:gd name="T19" fmla="*/ 687 h 1873"/>
                <a:gd name="T20" fmla="*/ 357 w 1429"/>
                <a:gd name="T21" fmla="*/ 687 h 1873"/>
                <a:gd name="T22" fmla="*/ 370 w 1429"/>
                <a:gd name="T23" fmla="*/ 718 h 1873"/>
                <a:gd name="T24" fmla="*/ 393 w 1429"/>
                <a:gd name="T25" fmla="*/ 1062 h 1873"/>
                <a:gd name="T26" fmla="*/ 459 w 1429"/>
                <a:gd name="T27" fmla="*/ 1399 h 1873"/>
                <a:gd name="T28" fmla="*/ 525 w 1429"/>
                <a:gd name="T29" fmla="*/ 1592 h 1873"/>
                <a:gd name="T30" fmla="*/ 620 w 1429"/>
                <a:gd name="T31" fmla="*/ 1765 h 1873"/>
                <a:gd name="T32" fmla="*/ 711 w 1429"/>
                <a:gd name="T33" fmla="*/ 1873 h 1873"/>
                <a:gd name="T34" fmla="*/ 803 w 1429"/>
                <a:gd name="T35" fmla="*/ 1765 h 1873"/>
                <a:gd name="T36" fmla="*/ 896 w 1429"/>
                <a:gd name="T37" fmla="*/ 1592 h 1873"/>
                <a:gd name="T38" fmla="*/ 963 w 1429"/>
                <a:gd name="T39" fmla="*/ 1399 h 1873"/>
                <a:gd name="T40" fmla="*/ 1029 w 1429"/>
                <a:gd name="T41" fmla="*/ 1062 h 1873"/>
                <a:gd name="T42" fmla="*/ 1053 w 1429"/>
                <a:gd name="T43" fmla="*/ 718 h 1873"/>
                <a:gd name="T44" fmla="*/ 1064 w 1429"/>
                <a:gd name="T45" fmla="*/ 687 h 1873"/>
                <a:gd name="T46" fmla="*/ 1134 w 1429"/>
                <a:gd name="T47" fmla="*/ 687 h 1873"/>
                <a:gd name="T48" fmla="*/ 1249 w 1429"/>
                <a:gd name="T49" fmla="*/ 749 h 1873"/>
                <a:gd name="T50" fmla="*/ 1386 w 1429"/>
                <a:gd name="T51" fmla="*/ 890 h 1873"/>
                <a:gd name="T52" fmla="*/ 1407 w 1429"/>
                <a:gd name="T53" fmla="*/ 841 h 1873"/>
                <a:gd name="T54" fmla="*/ 1429 w 1429"/>
                <a:gd name="T55" fmla="*/ 629 h 1873"/>
                <a:gd name="T56" fmla="*/ 1411 w 1429"/>
                <a:gd name="T57" fmla="*/ 450 h 1873"/>
                <a:gd name="T58" fmla="*/ 1364 w 1429"/>
                <a:gd name="T59" fmla="*/ 302 h 1873"/>
                <a:gd name="T60" fmla="*/ 1282 w 1429"/>
                <a:gd name="T61" fmla="*/ 161 h 1873"/>
                <a:gd name="T62" fmla="*/ 1132 w 1429"/>
                <a:gd name="T63" fmla="*/ 9 h 1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29" h="1873">
                  <a:moveTo>
                    <a:pt x="1119" y="0"/>
                  </a:moveTo>
                  <a:lnTo>
                    <a:pt x="711" y="0"/>
                  </a:lnTo>
                  <a:lnTo>
                    <a:pt x="304" y="0"/>
                  </a:lnTo>
                  <a:lnTo>
                    <a:pt x="289" y="9"/>
                  </a:lnTo>
                  <a:lnTo>
                    <a:pt x="209" y="80"/>
                  </a:lnTo>
                  <a:lnTo>
                    <a:pt x="143" y="161"/>
                  </a:lnTo>
                  <a:lnTo>
                    <a:pt x="94" y="240"/>
                  </a:lnTo>
                  <a:lnTo>
                    <a:pt x="64" y="302"/>
                  </a:lnTo>
                  <a:lnTo>
                    <a:pt x="38" y="372"/>
                  </a:lnTo>
                  <a:lnTo>
                    <a:pt x="17" y="450"/>
                  </a:lnTo>
                  <a:lnTo>
                    <a:pt x="4" y="535"/>
                  </a:lnTo>
                  <a:lnTo>
                    <a:pt x="0" y="629"/>
                  </a:lnTo>
                  <a:lnTo>
                    <a:pt x="6" y="731"/>
                  </a:lnTo>
                  <a:lnTo>
                    <a:pt x="22" y="841"/>
                  </a:lnTo>
                  <a:lnTo>
                    <a:pt x="37" y="900"/>
                  </a:lnTo>
                  <a:lnTo>
                    <a:pt x="43" y="890"/>
                  </a:lnTo>
                  <a:lnTo>
                    <a:pt x="104" y="818"/>
                  </a:lnTo>
                  <a:lnTo>
                    <a:pt x="177" y="749"/>
                  </a:lnTo>
                  <a:lnTo>
                    <a:pt x="231" y="712"/>
                  </a:lnTo>
                  <a:lnTo>
                    <a:pt x="288" y="687"/>
                  </a:lnTo>
                  <a:lnTo>
                    <a:pt x="330" y="682"/>
                  </a:lnTo>
                  <a:lnTo>
                    <a:pt x="357" y="687"/>
                  </a:lnTo>
                  <a:lnTo>
                    <a:pt x="371" y="692"/>
                  </a:lnTo>
                  <a:lnTo>
                    <a:pt x="370" y="718"/>
                  </a:lnTo>
                  <a:lnTo>
                    <a:pt x="378" y="896"/>
                  </a:lnTo>
                  <a:lnTo>
                    <a:pt x="393" y="1062"/>
                  </a:lnTo>
                  <a:lnTo>
                    <a:pt x="423" y="1251"/>
                  </a:lnTo>
                  <a:lnTo>
                    <a:pt x="459" y="1399"/>
                  </a:lnTo>
                  <a:lnTo>
                    <a:pt x="489" y="1497"/>
                  </a:lnTo>
                  <a:lnTo>
                    <a:pt x="525" y="1592"/>
                  </a:lnTo>
                  <a:lnTo>
                    <a:pt x="569" y="1682"/>
                  </a:lnTo>
                  <a:lnTo>
                    <a:pt x="620" y="1765"/>
                  </a:lnTo>
                  <a:lnTo>
                    <a:pt x="678" y="1841"/>
                  </a:lnTo>
                  <a:lnTo>
                    <a:pt x="711" y="1873"/>
                  </a:lnTo>
                  <a:lnTo>
                    <a:pt x="744" y="1841"/>
                  </a:lnTo>
                  <a:lnTo>
                    <a:pt x="803" y="1765"/>
                  </a:lnTo>
                  <a:lnTo>
                    <a:pt x="853" y="1682"/>
                  </a:lnTo>
                  <a:lnTo>
                    <a:pt x="896" y="1592"/>
                  </a:lnTo>
                  <a:lnTo>
                    <a:pt x="932" y="1497"/>
                  </a:lnTo>
                  <a:lnTo>
                    <a:pt x="963" y="1399"/>
                  </a:lnTo>
                  <a:lnTo>
                    <a:pt x="998" y="1251"/>
                  </a:lnTo>
                  <a:lnTo>
                    <a:pt x="1029" y="1062"/>
                  </a:lnTo>
                  <a:lnTo>
                    <a:pt x="1045" y="896"/>
                  </a:lnTo>
                  <a:lnTo>
                    <a:pt x="1053" y="718"/>
                  </a:lnTo>
                  <a:lnTo>
                    <a:pt x="1051" y="692"/>
                  </a:lnTo>
                  <a:lnTo>
                    <a:pt x="1064" y="687"/>
                  </a:lnTo>
                  <a:lnTo>
                    <a:pt x="1093" y="682"/>
                  </a:lnTo>
                  <a:lnTo>
                    <a:pt x="1134" y="687"/>
                  </a:lnTo>
                  <a:lnTo>
                    <a:pt x="1193" y="712"/>
                  </a:lnTo>
                  <a:lnTo>
                    <a:pt x="1249" y="749"/>
                  </a:lnTo>
                  <a:lnTo>
                    <a:pt x="1324" y="818"/>
                  </a:lnTo>
                  <a:lnTo>
                    <a:pt x="1386" y="890"/>
                  </a:lnTo>
                  <a:lnTo>
                    <a:pt x="1392" y="900"/>
                  </a:lnTo>
                  <a:lnTo>
                    <a:pt x="1407" y="841"/>
                  </a:lnTo>
                  <a:lnTo>
                    <a:pt x="1423" y="731"/>
                  </a:lnTo>
                  <a:lnTo>
                    <a:pt x="1429" y="629"/>
                  </a:lnTo>
                  <a:lnTo>
                    <a:pt x="1423" y="535"/>
                  </a:lnTo>
                  <a:lnTo>
                    <a:pt x="1411" y="450"/>
                  </a:lnTo>
                  <a:lnTo>
                    <a:pt x="1390" y="372"/>
                  </a:lnTo>
                  <a:lnTo>
                    <a:pt x="1364" y="302"/>
                  </a:lnTo>
                  <a:lnTo>
                    <a:pt x="1333" y="240"/>
                  </a:lnTo>
                  <a:lnTo>
                    <a:pt x="1282" y="161"/>
                  </a:lnTo>
                  <a:lnTo>
                    <a:pt x="1215" y="80"/>
                  </a:lnTo>
                  <a:lnTo>
                    <a:pt x="1132" y="9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9Slide.vn 23">
              <a:extLst>
                <a:ext uri="{FF2B5EF4-FFF2-40B4-BE49-F238E27FC236}">
                  <a16:creationId xmlns:a16="http://schemas.microsoft.com/office/drawing/2014/main" id="{816C7CFA-9770-48A6-A406-556700B91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644" y="4642751"/>
              <a:ext cx="415638" cy="543809"/>
            </a:xfrm>
            <a:custGeom>
              <a:avLst/>
              <a:gdLst>
                <a:gd name="T0" fmla="*/ 710 w 907"/>
                <a:gd name="T1" fmla="*/ 0 h 1190"/>
                <a:gd name="T2" fmla="*/ 451 w 907"/>
                <a:gd name="T3" fmla="*/ 0 h 1190"/>
                <a:gd name="T4" fmla="*/ 192 w 907"/>
                <a:gd name="T5" fmla="*/ 0 h 1190"/>
                <a:gd name="T6" fmla="*/ 184 w 907"/>
                <a:gd name="T7" fmla="*/ 5 h 1190"/>
                <a:gd name="T8" fmla="*/ 132 w 907"/>
                <a:gd name="T9" fmla="*/ 51 h 1190"/>
                <a:gd name="T10" fmla="*/ 91 w 907"/>
                <a:gd name="T11" fmla="*/ 102 h 1190"/>
                <a:gd name="T12" fmla="*/ 49 w 907"/>
                <a:gd name="T13" fmla="*/ 171 h 1190"/>
                <a:gd name="T14" fmla="*/ 15 w 907"/>
                <a:gd name="T15" fmla="*/ 261 h 1190"/>
                <a:gd name="T16" fmla="*/ 2 w 907"/>
                <a:gd name="T17" fmla="*/ 340 h 1190"/>
                <a:gd name="T18" fmla="*/ 0 w 907"/>
                <a:gd name="T19" fmla="*/ 399 h 1190"/>
                <a:gd name="T20" fmla="*/ 2 w 907"/>
                <a:gd name="T21" fmla="*/ 464 h 1190"/>
                <a:gd name="T22" fmla="*/ 14 w 907"/>
                <a:gd name="T23" fmla="*/ 534 h 1190"/>
                <a:gd name="T24" fmla="*/ 23 w 907"/>
                <a:gd name="T25" fmla="*/ 572 h 1190"/>
                <a:gd name="T26" fmla="*/ 39 w 907"/>
                <a:gd name="T27" fmla="*/ 550 h 1190"/>
                <a:gd name="T28" fmla="*/ 111 w 907"/>
                <a:gd name="T29" fmla="*/ 476 h 1190"/>
                <a:gd name="T30" fmla="*/ 146 w 907"/>
                <a:gd name="T31" fmla="*/ 452 h 1190"/>
                <a:gd name="T32" fmla="*/ 183 w 907"/>
                <a:gd name="T33" fmla="*/ 437 h 1190"/>
                <a:gd name="T34" fmla="*/ 218 w 907"/>
                <a:gd name="T35" fmla="*/ 434 h 1190"/>
                <a:gd name="T36" fmla="*/ 234 w 907"/>
                <a:gd name="T37" fmla="*/ 439 h 1190"/>
                <a:gd name="T38" fmla="*/ 234 w 907"/>
                <a:gd name="T39" fmla="*/ 456 h 1190"/>
                <a:gd name="T40" fmla="*/ 242 w 907"/>
                <a:gd name="T41" fmla="*/ 617 h 1190"/>
                <a:gd name="T42" fmla="*/ 268 w 907"/>
                <a:gd name="T43" fmla="*/ 795 h 1190"/>
                <a:gd name="T44" fmla="*/ 299 w 907"/>
                <a:gd name="T45" fmla="*/ 920 h 1190"/>
                <a:gd name="T46" fmla="*/ 346 w 907"/>
                <a:gd name="T47" fmla="*/ 1041 h 1190"/>
                <a:gd name="T48" fmla="*/ 394 w 907"/>
                <a:gd name="T49" fmla="*/ 1121 h 1190"/>
                <a:gd name="T50" fmla="*/ 430 w 907"/>
                <a:gd name="T51" fmla="*/ 1169 h 1190"/>
                <a:gd name="T52" fmla="*/ 451 w 907"/>
                <a:gd name="T53" fmla="*/ 1190 h 1190"/>
                <a:gd name="T54" fmla="*/ 472 w 907"/>
                <a:gd name="T55" fmla="*/ 1169 h 1190"/>
                <a:gd name="T56" fmla="*/ 509 w 907"/>
                <a:gd name="T57" fmla="*/ 1121 h 1190"/>
                <a:gd name="T58" fmla="*/ 556 w 907"/>
                <a:gd name="T59" fmla="*/ 1041 h 1190"/>
                <a:gd name="T60" fmla="*/ 603 w 907"/>
                <a:gd name="T61" fmla="*/ 920 h 1190"/>
                <a:gd name="T62" fmla="*/ 634 w 907"/>
                <a:gd name="T63" fmla="*/ 795 h 1190"/>
                <a:gd name="T64" fmla="*/ 661 w 907"/>
                <a:gd name="T65" fmla="*/ 617 h 1190"/>
                <a:gd name="T66" fmla="*/ 669 w 907"/>
                <a:gd name="T67" fmla="*/ 456 h 1190"/>
                <a:gd name="T68" fmla="*/ 667 w 907"/>
                <a:gd name="T69" fmla="*/ 439 h 1190"/>
                <a:gd name="T70" fmla="*/ 684 w 907"/>
                <a:gd name="T71" fmla="*/ 434 h 1190"/>
                <a:gd name="T72" fmla="*/ 721 w 907"/>
                <a:gd name="T73" fmla="*/ 437 h 1190"/>
                <a:gd name="T74" fmla="*/ 757 w 907"/>
                <a:gd name="T75" fmla="*/ 452 h 1190"/>
                <a:gd name="T76" fmla="*/ 793 w 907"/>
                <a:gd name="T77" fmla="*/ 476 h 1190"/>
                <a:gd name="T78" fmla="*/ 868 w 907"/>
                <a:gd name="T79" fmla="*/ 550 h 1190"/>
                <a:gd name="T80" fmla="*/ 884 w 907"/>
                <a:gd name="T81" fmla="*/ 572 h 1190"/>
                <a:gd name="T82" fmla="*/ 893 w 907"/>
                <a:gd name="T83" fmla="*/ 534 h 1190"/>
                <a:gd name="T84" fmla="*/ 905 w 907"/>
                <a:gd name="T85" fmla="*/ 464 h 1190"/>
                <a:gd name="T86" fmla="*/ 907 w 907"/>
                <a:gd name="T87" fmla="*/ 399 h 1190"/>
                <a:gd name="T88" fmla="*/ 905 w 907"/>
                <a:gd name="T89" fmla="*/ 340 h 1190"/>
                <a:gd name="T90" fmla="*/ 890 w 907"/>
                <a:gd name="T91" fmla="*/ 261 h 1190"/>
                <a:gd name="T92" fmla="*/ 857 w 907"/>
                <a:gd name="T93" fmla="*/ 171 h 1190"/>
                <a:gd name="T94" fmla="*/ 814 w 907"/>
                <a:gd name="T95" fmla="*/ 102 h 1190"/>
                <a:gd name="T96" fmla="*/ 771 w 907"/>
                <a:gd name="T97" fmla="*/ 51 h 1190"/>
                <a:gd name="T98" fmla="*/ 719 w 907"/>
                <a:gd name="T99" fmla="*/ 5 h 1190"/>
                <a:gd name="T100" fmla="*/ 710 w 907"/>
                <a:gd name="T10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7" h="1190">
                  <a:moveTo>
                    <a:pt x="710" y="0"/>
                  </a:moveTo>
                  <a:lnTo>
                    <a:pt x="451" y="0"/>
                  </a:lnTo>
                  <a:lnTo>
                    <a:pt x="192" y="0"/>
                  </a:lnTo>
                  <a:lnTo>
                    <a:pt x="184" y="5"/>
                  </a:lnTo>
                  <a:lnTo>
                    <a:pt x="132" y="51"/>
                  </a:lnTo>
                  <a:lnTo>
                    <a:pt x="91" y="102"/>
                  </a:lnTo>
                  <a:lnTo>
                    <a:pt x="49" y="171"/>
                  </a:lnTo>
                  <a:lnTo>
                    <a:pt x="15" y="261"/>
                  </a:lnTo>
                  <a:lnTo>
                    <a:pt x="2" y="340"/>
                  </a:lnTo>
                  <a:lnTo>
                    <a:pt x="0" y="399"/>
                  </a:lnTo>
                  <a:lnTo>
                    <a:pt x="2" y="464"/>
                  </a:lnTo>
                  <a:lnTo>
                    <a:pt x="14" y="534"/>
                  </a:lnTo>
                  <a:lnTo>
                    <a:pt x="23" y="572"/>
                  </a:lnTo>
                  <a:lnTo>
                    <a:pt x="39" y="550"/>
                  </a:lnTo>
                  <a:lnTo>
                    <a:pt x="111" y="476"/>
                  </a:lnTo>
                  <a:lnTo>
                    <a:pt x="146" y="452"/>
                  </a:lnTo>
                  <a:lnTo>
                    <a:pt x="183" y="437"/>
                  </a:lnTo>
                  <a:lnTo>
                    <a:pt x="218" y="434"/>
                  </a:lnTo>
                  <a:lnTo>
                    <a:pt x="234" y="439"/>
                  </a:lnTo>
                  <a:lnTo>
                    <a:pt x="234" y="456"/>
                  </a:lnTo>
                  <a:lnTo>
                    <a:pt x="242" y="617"/>
                  </a:lnTo>
                  <a:lnTo>
                    <a:pt x="268" y="795"/>
                  </a:lnTo>
                  <a:lnTo>
                    <a:pt x="299" y="920"/>
                  </a:lnTo>
                  <a:lnTo>
                    <a:pt x="346" y="1041"/>
                  </a:lnTo>
                  <a:lnTo>
                    <a:pt x="394" y="1121"/>
                  </a:lnTo>
                  <a:lnTo>
                    <a:pt x="430" y="1169"/>
                  </a:lnTo>
                  <a:lnTo>
                    <a:pt x="451" y="1190"/>
                  </a:lnTo>
                  <a:lnTo>
                    <a:pt x="472" y="1169"/>
                  </a:lnTo>
                  <a:lnTo>
                    <a:pt x="509" y="1121"/>
                  </a:lnTo>
                  <a:lnTo>
                    <a:pt x="556" y="1041"/>
                  </a:lnTo>
                  <a:lnTo>
                    <a:pt x="603" y="920"/>
                  </a:lnTo>
                  <a:lnTo>
                    <a:pt x="634" y="795"/>
                  </a:lnTo>
                  <a:lnTo>
                    <a:pt x="661" y="617"/>
                  </a:lnTo>
                  <a:lnTo>
                    <a:pt x="669" y="456"/>
                  </a:lnTo>
                  <a:lnTo>
                    <a:pt x="667" y="439"/>
                  </a:lnTo>
                  <a:lnTo>
                    <a:pt x="684" y="434"/>
                  </a:lnTo>
                  <a:lnTo>
                    <a:pt x="721" y="437"/>
                  </a:lnTo>
                  <a:lnTo>
                    <a:pt x="757" y="452"/>
                  </a:lnTo>
                  <a:lnTo>
                    <a:pt x="793" y="476"/>
                  </a:lnTo>
                  <a:lnTo>
                    <a:pt x="868" y="550"/>
                  </a:lnTo>
                  <a:lnTo>
                    <a:pt x="884" y="572"/>
                  </a:lnTo>
                  <a:lnTo>
                    <a:pt x="893" y="534"/>
                  </a:lnTo>
                  <a:lnTo>
                    <a:pt x="905" y="464"/>
                  </a:lnTo>
                  <a:lnTo>
                    <a:pt x="907" y="399"/>
                  </a:lnTo>
                  <a:lnTo>
                    <a:pt x="905" y="340"/>
                  </a:lnTo>
                  <a:lnTo>
                    <a:pt x="890" y="261"/>
                  </a:lnTo>
                  <a:lnTo>
                    <a:pt x="857" y="171"/>
                  </a:lnTo>
                  <a:lnTo>
                    <a:pt x="814" y="102"/>
                  </a:lnTo>
                  <a:lnTo>
                    <a:pt x="771" y="51"/>
                  </a:lnTo>
                  <a:lnTo>
                    <a:pt x="719" y="5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9Slide.vn 24">
              <a:extLst>
                <a:ext uri="{FF2B5EF4-FFF2-40B4-BE49-F238E27FC236}">
                  <a16:creationId xmlns:a16="http://schemas.microsoft.com/office/drawing/2014/main" id="{FF248407-5D16-4524-B07C-C0439AE6C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4751" y="1749203"/>
              <a:ext cx="1838716" cy="2312800"/>
            </a:xfrm>
            <a:custGeom>
              <a:avLst/>
              <a:gdLst>
                <a:gd name="connsiteX0" fmla="*/ 919057 w 1838716"/>
                <a:gd name="connsiteY0" fmla="*/ 0 h 2312800"/>
                <a:gd name="connsiteX1" fmla="*/ 1833366 w 1838716"/>
                <a:gd name="connsiteY1" fmla="*/ 824976 h 2312800"/>
                <a:gd name="connsiteX2" fmla="*/ 1835336 w 1838716"/>
                <a:gd name="connsiteY2" fmla="*/ 863943 h 2312800"/>
                <a:gd name="connsiteX3" fmla="*/ 1835617 w 1838716"/>
                <a:gd name="connsiteY3" fmla="*/ 865042 h 2312800"/>
                <a:gd name="connsiteX4" fmla="*/ 1838450 w 1838716"/>
                <a:gd name="connsiteY4" fmla="*/ 919203 h 2312800"/>
                <a:gd name="connsiteX5" fmla="*/ 1360009 w 1838716"/>
                <a:gd name="connsiteY5" fmla="*/ 2205682 h 2312800"/>
                <a:gd name="connsiteX6" fmla="*/ 529064 w 1838716"/>
                <a:gd name="connsiteY6" fmla="*/ 2162470 h 2312800"/>
                <a:gd name="connsiteX7" fmla="*/ 0 w 1838716"/>
                <a:gd name="connsiteY7" fmla="*/ 919203 h 2312800"/>
                <a:gd name="connsiteX8" fmla="*/ 68 w 1838716"/>
                <a:gd name="connsiteY8" fmla="*/ 918953 h 2312800"/>
                <a:gd name="connsiteX9" fmla="*/ 0 w 1838716"/>
                <a:gd name="connsiteY9" fmla="*/ 918891 h 2312800"/>
                <a:gd name="connsiteX10" fmla="*/ 919057 w 1838716"/>
                <a:gd name="connsiteY10" fmla="*/ 0 h 23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8716" h="2312800">
                  <a:moveTo>
                    <a:pt x="919057" y="0"/>
                  </a:moveTo>
                  <a:cubicBezTo>
                    <a:pt x="1394710" y="0"/>
                    <a:pt x="1786278" y="361774"/>
                    <a:pt x="1833366" y="824976"/>
                  </a:cubicBezTo>
                  <a:lnTo>
                    <a:pt x="1835336" y="863943"/>
                  </a:lnTo>
                  <a:lnTo>
                    <a:pt x="1835617" y="865042"/>
                  </a:lnTo>
                  <a:cubicBezTo>
                    <a:pt x="1838261" y="882402"/>
                    <a:pt x="1839241" y="900453"/>
                    <a:pt x="1838450" y="919203"/>
                  </a:cubicBezTo>
                  <a:cubicBezTo>
                    <a:pt x="1838450" y="1321073"/>
                    <a:pt x="1435325" y="1653805"/>
                    <a:pt x="1360009" y="2205682"/>
                  </a:cubicBezTo>
                  <a:cubicBezTo>
                    <a:pt x="831562" y="2330379"/>
                    <a:pt x="856873" y="2380998"/>
                    <a:pt x="529064" y="2162470"/>
                  </a:cubicBezTo>
                  <a:cubicBezTo>
                    <a:pt x="377815" y="1563060"/>
                    <a:pt x="100627" y="1492686"/>
                    <a:pt x="0" y="919203"/>
                  </a:cubicBezTo>
                  <a:lnTo>
                    <a:pt x="68" y="918953"/>
                  </a:lnTo>
                  <a:lnTo>
                    <a:pt x="0" y="918891"/>
                  </a:lnTo>
                  <a:cubicBezTo>
                    <a:pt x="0" y="411619"/>
                    <a:pt x="411076" y="0"/>
                    <a:pt x="9190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9Slide.vn 25">
              <a:extLst>
                <a:ext uri="{FF2B5EF4-FFF2-40B4-BE49-F238E27FC236}">
                  <a16:creationId xmlns:a16="http://schemas.microsoft.com/office/drawing/2014/main" id="{9F0226B8-CAE8-49BD-BA47-8013239A4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739" y="2843522"/>
              <a:ext cx="280705" cy="1051572"/>
            </a:xfrm>
            <a:custGeom>
              <a:avLst/>
              <a:gdLst>
                <a:gd name="T0" fmla="*/ 0 w 455"/>
                <a:gd name="T1" fmla="*/ 0 h 1703"/>
                <a:gd name="T2" fmla="*/ 367 w 455"/>
                <a:gd name="T3" fmla="*/ 888 h 1703"/>
                <a:gd name="T4" fmla="*/ 455 w 455"/>
                <a:gd name="T5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5" h="1703">
                  <a:moveTo>
                    <a:pt x="0" y="0"/>
                  </a:moveTo>
                  <a:cubicBezTo>
                    <a:pt x="0" y="0"/>
                    <a:pt x="282" y="648"/>
                    <a:pt x="367" y="888"/>
                  </a:cubicBezTo>
                  <a:cubicBezTo>
                    <a:pt x="453" y="1129"/>
                    <a:pt x="455" y="1703"/>
                    <a:pt x="455" y="1703"/>
                  </a:cubicBezTo>
                </a:path>
              </a:pathLst>
            </a:custGeom>
            <a:noFill/>
            <a:ln w="57150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9Slide.vn 26">
              <a:extLst>
                <a:ext uri="{FF2B5EF4-FFF2-40B4-BE49-F238E27FC236}">
                  <a16:creationId xmlns:a16="http://schemas.microsoft.com/office/drawing/2014/main" id="{3B6E92A0-5110-4793-BF67-05707D6C8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1868" y="2843522"/>
              <a:ext cx="280705" cy="1051572"/>
            </a:xfrm>
            <a:custGeom>
              <a:avLst/>
              <a:gdLst>
                <a:gd name="T0" fmla="*/ 455 w 455"/>
                <a:gd name="T1" fmla="*/ 0 h 1703"/>
                <a:gd name="T2" fmla="*/ 87 w 455"/>
                <a:gd name="T3" fmla="*/ 888 h 1703"/>
                <a:gd name="T4" fmla="*/ 0 w 455"/>
                <a:gd name="T5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5" h="1703">
                  <a:moveTo>
                    <a:pt x="455" y="0"/>
                  </a:moveTo>
                  <a:cubicBezTo>
                    <a:pt x="455" y="0"/>
                    <a:pt x="173" y="648"/>
                    <a:pt x="87" y="888"/>
                  </a:cubicBezTo>
                  <a:cubicBezTo>
                    <a:pt x="2" y="1129"/>
                    <a:pt x="0" y="1703"/>
                    <a:pt x="0" y="1703"/>
                  </a:cubicBezTo>
                </a:path>
              </a:pathLst>
            </a:custGeom>
            <a:noFill/>
            <a:ln w="57150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9Slide.vn 27">
              <a:extLst>
                <a:ext uri="{FF2B5EF4-FFF2-40B4-BE49-F238E27FC236}">
                  <a16:creationId xmlns:a16="http://schemas.microsoft.com/office/drawing/2014/main" id="{F351164F-65B5-40A0-B661-50438B43B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130" y="4188622"/>
              <a:ext cx="631228" cy="443142"/>
            </a:xfrm>
            <a:custGeom>
              <a:avLst/>
              <a:gdLst>
                <a:gd name="T0" fmla="*/ 0 w 1024"/>
                <a:gd name="T1" fmla="*/ 0 h 716"/>
                <a:gd name="T2" fmla="*/ 0 w 1024"/>
                <a:gd name="T3" fmla="*/ 460 h 716"/>
                <a:gd name="T4" fmla="*/ 205 w 1024"/>
                <a:gd name="T5" fmla="*/ 716 h 716"/>
                <a:gd name="T6" fmla="*/ 819 w 1024"/>
                <a:gd name="T7" fmla="*/ 716 h 716"/>
                <a:gd name="T8" fmla="*/ 1024 w 1024"/>
                <a:gd name="T9" fmla="*/ 460 h 716"/>
                <a:gd name="T10" fmla="*/ 1024 w 1024"/>
                <a:gd name="T11" fmla="*/ 0 h 716"/>
                <a:gd name="T12" fmla="*/ 0 w 1024"/>
                <a:gd name="T13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4" h="716">
                  <a:moveTo>
                    <a:pt x="0" y="0"/>
                  </a:moveTo>
                  <a:lnTo>
                    <a:pt x="0" y="460"/>
                  </a:lnTo>
                  <a:cubicBezTo>
                    <a:pt x="0" y="601"/>
                    <a:pt x="92" y="716"/>
                    <a:pt x="205" y="716"/>
                  </a:cubicBezTo>
                  <a:lnTo>
                    <a:pt x="819" y="716"/>
                  </a:lnTo>
                  <a:cubicBezTo>
                    <a:pt x="932" y="716"/>
                    <a:pt x="1024" y="601"/>
                    <a:pt x="1024" y="460"/>
                  </a:cubicBezTo>
                  <a:lnTo>
                    <a:pt x="1024" y="0"/>
                  </a:lnTo>
                  <a:lnTo>
                    <a:pt x="0" y="0"/>
                  </a:lnTo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9Slide.vn 28">
              <a:extLst>
                <a:ext uri="{FF2B5EF4-FFF2-40B4-BE49-F238E27FC236}">
                  <a16:creationId xmlns:a16="http://schemas.microsoft.com/office/drawing/2014/main" id="{F79A487F-2A99-48D7-8211-CE33C972E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966" y="3840947"/>
              <a:ext cx="947555" cy="618404"/>
            </a:xfrm>
            <a:custGeom>
              <a:avLst/>
              <a:gdLst>
                <a:gd name="T0" fmla="*/ 0 w 1534"/>
                <a:gd name="T1" fmla="*/ 0 h 1001"/>
                <a:gd name="T2" fmla="*/ 0 w 1534"/>
                <a:gd name="T3" fmla="*/ 745 h 1001"/>
                <a:gd name="T4" fmla="*/ 256 w 1534"/>
                <a:gd name="T5" fmla="*/ 1001 h 1001"/>
                <a:gd name="T6" fmla="*/ 1278 w 1534"/>
                <a:gd name="T7" fmla="*/ 1001 h 1001"/>
                <a:gd name="T8" fmla="*/ 1534 w 1534"/>
                <a:gd name="T9" fmla="*/ 745 h 1001"/>
                <a:gd name="T10" fmla="*/ 1534 w 1534"/>
                <a:gd name="T11" fmla="*/ 0 h 1001"/>
                <a:gd name="T12" fmla="*/ 0 w 1534"/>
                <a:gd name="T13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4" h="1001">
                  <a:moveTo>
                    <a:pt x="0" y="0"/>
                  </a:moveTo>
                  <a:lnTo>
                    <a:pt x="0" y="745"/>
                  </a:lnTo>
                  <a:cubicBezTo>
                    <a:pt x="0" y="886"/>
                    <a:pt x="114" y="1001"/>
                    <a:pt x="256" y="1001"/>
                  </a:cubicBezTo>
                  <a:lnTo>
                    <a:pt x="1278" y="1001"/>
                  </a:lnTo>
                  <a:cubicBezTo>
                    <a:pt x="1419" y="1001"/>
                    <a:pt x="1534" y="886"/>
                    <a:pt x="1534" y="745"/>
                  </a:cubicBezTo>
                  <a:lnTo>
                    <a:pt x="1534" y="0"/>
                  </a:lnTo>
                  <a:lnTo>
                    <a:pt x="0" y="0"/>
                  </a:lnTo>
                </a:path>
              </a:pathLst>
            </a:custGeom>
            <a:solidFill>
              <a:srgbClr val="22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9Slide.vn 29">
              <a:extLst>
                <a:ext uri="{FF2B5EF4-FFF2-40B4-BE49-F238E27FC236}">
                  <a16:creationId xmlns:a16="http://schemas.microsoft.com/office/drawing/2014/main" id="{C3AFE436-5C2F-4A04-8C72-7B421186C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8957" y="2869170"/>
              <a:ext cx="182386" cy="240808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9Slide.vn 30">
              <a:extLst>
                <a:ext uri="{FF2B5EF4-FFF2-40B4-BE49-F238E27FC236}">
                  <a16:creationId xmlns:a16="http://schemas.microsoft.com/office/drawing/2014/main" id="{9AECB9E8-476D-4236-9661-080CED9D1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1344" y="2869170"/>
              <a:ext cx="183812" cy="240808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9Slide.vn 31">
              <a:extLst>
                <a:ext uri="{FF2B5EF4-FFF2-40B4-BE49-F238E27FC236}">
                  <a16:creationId xmlns:a16="http://schemas.microsoft.com/office/drawing/2014/main" id="{A7118C8D-269C-4367-83C3-5ABBD48E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5156" y="2869170"/>
              <a:ext cx="183812" cy="240808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9Slide.vn 32">
              <a:extLst>
                <a:ext uri="{FF2B5EF4-FFF2-40B4-BE49-F238E27FC236}">
                  <a16:creationId xmlns:a16="http://schemas.microsoft.com/office/drawing/2014/main" id="{0511F9A9-FE62-456C-86A6-67CD9BCEA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8966" y="2869170"/>
              <a:ext cx="183812" cy="240808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9Slide.vn 33">
              <a:extLst>
                <a:ext uri="{FF2B5EF4-FFF2-40B4-BE49-F238E27FC236}">
                  <a16:creationId xmlns:a16="http://schemas.microsoft.com/office/drawing/2014/main" id="{47094DF7-0202-48DC-9248-79B4B0658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571" y="1749203"/>
              <a:ext cx="1370748" cy="1557410"/>
            </a:xfrm>
            <a:custGeom>
              <a:avLst/>
              <a:gdLst>
                <a:gd name="T0" fmla="*/ 366 w 2219"/>
                <a:gd name="T1" fmla="*/ 271 h 2521"/>
                <a:gd name="T2" fmla="*/ 1632 w 2219"/>
                <a:gd name="T3" fmla="*/ 407 h 2521"/>
                <a:gd name="T4" fmla="*/ 2180 w 2219"/>
                <a:gd name="T5" fmla="*/ 1544 h 2521"/>
                <a:gd name="T6" fmla="*/ 1855 w 2219"/>
                <a:gd name="T7" fmla="*/ 2405 h 2521"/>
                <a:gd name="T8" fmla="*/ 1759 w 2219"/>
                <a:gd name="T9" fmla="*/ 1419 h 2521"/>
                <a:gd name="T10" fmla="*/ 619 w 2219"/>
                <a:gd name="T11" fmla="*/ 784 h 2521"/>
                <a:gd name="T12" fmla="*/ 366 w 2219"/>
                <a:gd name="T13" fmla="*/ 271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9" h="2521">
                  <a:moveTo>
                    <a:pt x="366" y="271"/>
                  </a:moveTo>
                  <a:cubicBezTo>
                    <a:pt x="733" y="0"/>
                    <a:pt x="1389" y="231"/>
                    <a:pt x="1632" y="407"/>
                  </a:cubicBezTo>
                  <a:cubicBezTo>
                    <a:pt x="1969" y="652"/>
                    <a:pt x="2219" y="1194"/>
                    <a:pt x="2180" y="1544"/>
                  </a:cubicBezTo>
                  <a:cubicBezTo>
                    <a:pt x="2141" y="1894"/>
                    <a:pt x="1993" y="2079"/>
                    <a:pt x="1855" y="2405"/>
                  </a:cubicBezTo>
                  <a:cubicBezTo>
                    <a:pt x="1806" y="2521"/>
                    <a:pt x="2022" y="2052"/>
                    <a:pt x="1759" y="1419"/>
                  </a:cubicBezTo>
                  <a:cubicBezTo>
                    <a:pt x="1563" y="948"/>
                    <a:pt x="995" y="827"/>
                    <a:pt x="619" y="784"/>
                  </a:cubicBezTo>
                  <a:cubicBezTo>
                    <a:pt x="356" y="753"/>
                    <a:pt x="0" y="541"/>
                    <a:pt x="366" y="271"/>
                  </a:cubicBezTo>
                </a:path>
              </a:pathLst>
            </a:custGeom>
            <a:solidFill>
              <a:schemeClr val="bg1">
                <a:alpha val="5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9Slide.vn 34">
              <a:extLst>
                <a:ext uri="{FF2B5EF4-FFF2-40B4-BE49-F238E27FC236}">
                  <a16:creationId xmlns:a16="http://schemas.microsoft.com/office/drawing/2014/main" id="{93330DB6-B965-4F14-976A-3B997ABA3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344" y="3917892"/>
              <a:ext cx="1015950" cy="84069"/>
            </a:xfrm>
            <a:custGeom>
              <a:avLst/>
              <a:gdLst>
                <a:gd name="T0" fmla="*/ 1645 w 1645"/>
                <a:gd name="T1" fmla="*/ 101 h 138"/>
                <a:gd name="T2" fmla="*/ 1610 w 1645"/>
                <a:gd name="T3" fmla="*/ 138 h 138"/>
                <a:gd name="T4" fmla="*/ 35 w 1645"/>
                <a:gd name="T5" fmla="*/ 138 h 138"/>
                <a:gd name="T6" fmla="*/ 0 w 1645"/>
                <a:gd name="T7" fmla="*/ 101 h 138"/>
                <a:gd name="T8" fmla="*/ 0 w 1645"/>
                <a:gd name="T9" fmla="*/ 37 h 138"/>
                <a:gd name="T10" fmla="*/ 35 w 1645"/>
                <a:gd name="T11" fmla="*/ 0 h 138"/>
                <a:gd name="T12" fmla="*/ 1610 w 1645"/>
                <a:gd name="T13" fmla="*/ 0 h 138"/>
                <a:gd name="T14" fmla="*/ 1645 w 1645"/>
                <a:gd name="T15" fmla="*/ 37 h 138"/>
                <a:gd name="T16" fmla="*/ 1645 w 1645"/>
                <a:gd name="T17" fmla="*/ 10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5" h="138">
                  <a:moveTo>
                    <a:pt x="1645" y="101"/>
                  </a:moveTo>
                  <a:cubicBezTo>
                    <a:pt x="1645" y="121"/>
                    <a:pt x="1629" y="138"/>
                    <a:pt x="1610" y="138"/>
                  </a:cubicBezTo>
                  <a:lnTo>
                    <a:pt x="35" y="138"/>
                  </a:lnTo>
                  <a:cubicBezTo>
                    <a:pt x="15" y="138"/>
                    <a:pt x="0" y="121"/>
                    <a:pt x="0" y="101"/>
                  </a:cubicBezTo>
                  <a:lnTo>
                    <a:pt x="0" y="37"/>
                  </a:lnTo>
                  <a:cubicBezTo>
                    <a:pt x="0" y="17"/>
                    <a:pt x="15" y="0"/>
                    <a:pt x="35" y="0"/>
                  </a:cubicBezTo>
                  <a:lnTo>
                    <a:pt x="1610" y="0"/>
                  </a:lnTo>
                  <a:cubicBezTo>
                    <a:pt x="1629" y="0"/>
                    <a:pt x="1645" y="17"/>
                    <a:pt x="1645" y="37"/>
                  </a:cubicBezTo>
                  <a:lnTo>
                    <a:pt x="1645" y="101"/>
                  </a:lnTo>
                  <a:close/>
                </a:path>
              </a:pathLst>
            </a:custGeom>
            <a:solidFill>
              <a:srgbClr val="40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9Slide.vn 35">
              <a:extLst>
                <a:ext uri="{FF2B5EF4-FFF2-40B4-BE49-F238E27FC236}">
                  <a16:creationId xmlns:a16="http://schemas.microsoft.com/office/drawing/2014/main" id="{CF9C0400-9DD1-42D9-A03A-7593C1802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344" y="4053257"/>
              <a:ext cx="1015950" cy="85494"/>
            </a:xfrm>
            <a:custGeom>
              <a:avLst/>
              <a:gdLst>
                <a:gd name="T0" fmla="*/ 1645 w 1645"/>
                <a:gd name="T1" fmla="*/ 101 h 138"/>
                <a:gd name="T2" fmla="*/ 1610 w 1645"/>
                <a:gd name="T3" fmla="*/ 138 h 138"/>
                <a:gd name="T4" fmla="*/ 35 w 1645"/>
                <a:gd name="T5" fmla="*/ 138 h 138"/>
                <a:gd name="T6" fmla="*/ 0 w 1645"/>
                <a:gd name="T7" fmla="*/ 101 h 138"/>
                <a:gd name="T8" fmla="*/ 0 w 1645"/>
                <a:gd name="T9" fmla="*/ 37 h 138"/>
                <a:gd name="T10" fmla="*/ 35 w 1645"/>
                <a:gd name="T11" fmla="*/ 0 h 138"/>
                <a:gd name="T12" fmla="*/ 1610 w 1645"/>
                <a:gd name="T13" fmla="*/ 0 h 138"/>
                <a:gd name="T14" fmla="*/ 1645 w 1645"/>
                <a:gd name="T15" fmla="*/ 37 h 138"/>
                <a:gd name="T16" fmla="*/ 1645 w 1645"/>
                <a:gd name="T17" fmla="*/ 10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5" h="138">
                  <a:moveTo>
                    <a:pt x="1645" y="101"/>
                  </a:moveTo>
                  <a:cubicBezTo>
                    <a:pt x="1645" y="121"/>
                    <a:pt x="1629" y="138"/>
                    <a:pt x="1610" y="138"/>
                  </a:cubicBezTo>
                  <a:lnTo>
                    <a:pt x="35" y="138"/>
                  </a:lnTo>
                  <a:cubicBezTo>
                    <a:pt x="15" y="138"/>
                    <a:pt x="0" y="121"/>
                    <a:pt x="0" y="101"/>
                  </a:cubicBezTo>
                  <a:lnTo>
                    <a:pt x="0" y="37"/>
                  </a:lnTo>
                  <a:cubicBezTo>
                    <a:pt x="0" y="17"/>
                    <a:pt x="15" y="0"/>
                    <a:pt x="35" y="0"/>
                  </a:cubicBezTo>
                  <a:lnTo>
                    <a:pt x="1610" y="0"/>
                  </a:lnTo>
                  <a:cubicBezTo>
                    <a:pt x="1629" y="0"/>
                    <a:pt x="1645" y="17"/>
                    <a:pt x="1645" y="37"/>
                  </a:cubicBezTo>
                  <a:lnTo>
                    <a:pt x="1645" y="101"/>
                  </a:lnTo>
                </a:path>
              </a:pathLst>
            </a:custGeom>
            <a:solidFill>
              <a:srgbClr val="40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9Slide.vn 36">
              <a:extLst>
                <a:ext uri="{FF2B5EF4-FFF2-40B4-BE49-F238E27FC236}">
                  <a16:creationId xmlns:a16="http://schemas.microsoft.com/office/drawing/2014/main" id="{575493F0-CE2B-4684-8B5F-86F886699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768" y="4188622"/>
              <a:ext cx="1015950" cy="85494"/>
            </a:xfrm>
            <a:custGeom>
              <a:avLst/>
              <a:gdLst>
                <a:gd name="T0" fmla="*/ 1645 w 1645"/>
                <a:gd name="T1" fmla="*/ 101 h 138"/>
                <a:gd name="T2" fmla="*/ 1610 w 1645"/>
                <a:gd name="T3" fmla="*/ 138 h 138"/>
                <a:gd name="T4" fmla="*/ 35 w 1645"/>
                <a:gd name="T5" fmla="*/ 138 h 138"/>
                <a:gd name="T6" fmla="*/ 0 w 1645"/>
                <a:gd name="T7" fmla="*/ 101 h 138"/>
                <a:gd name="T8" fmla="*/ 0 w 1645"/>
                <a:gd name="T9" fmla="*/ 37 h 138"/>
                <a:gd name="T10" fmla="*/ 35 w 1645"/>
                <a:gd name="T11" fmla="*/ 0 h 138"/>
                <a:gd name="T12" fmla="*/ 1610 w 1645"/>
                <a:gd name="T13" fmla="*/ 0 h 138"/>
                <a:gd name="T14" fmla="*/ 1645 w 1645"/>
                <a:gd name="T15" fmla="*/ 37 h 138"/>
                <a:gd name="T16" fmla="*/ 1645 w 1645"/>
                <a:gd name="T17" fmla="*/ 10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5" h="138">
                  <a:moveTo>
                    <a:pt x="1645" y="101"/>
                  </a:moveTo>
                  <a:cubicBezTo>
                    <a:pt x="1645" y="121"/>
                    <a:pt x="1630" y="138"/>
                    <a:pt x="1610" y="138"/>
                  </a:cubicBezTo>
                  <a:lnTo>
                    <a:pt x="35" y="138"/>
                  </a:lnTo>
                  <a:cubicBezTo>
                    <a:pt x="16" y="138"/>
                    <a:pt x="0" y="121"/>
                    <a:pt x="0" y="101"/>
                  </a:cubicBezTo>
                  <a:lnTo>
                    <a:pt x="0" y="37"/>
                  </a:lnTo>
                  <a:cubicBezTo>
                    <a:pt x="0" y="17"/>
                    <a:pt x="16" y="0"/>
                    <a:pt x="35" y="0"/>
                  </a:cubicBezTo>
                  <a:lnTo>
                    <a:pt x="1610" y="0"/>
                  </a:lnTo>
                  <a:cubicBezTo>
                    <a:pt x="1630" y="0"/>
                    <a:pt x="1645" y="17"/>
                    <a:pt x="1645" y="37"/>
                  </a:cubicBezTo>
                  <a:lnTo>
                    <a:pt x="1645" y="101"/>
                  </a:lnTo>
                </a:path>
              </a:pathLst>
            </a:custGeom>
            <a:solidFill>
              <a:srgbClr val="40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1276841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Rocket Bulb #2 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8" name="9Slide.vn 4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5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6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7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8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9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" name="9Slide.vn 10">
            <a:extLst>
              <a:ext uri="{FF2B5EF4-FFF2-40B4-BE49-F238E27FC236}">
                <a16:creationId xmlns:a16="http://schemas.microsoft.com/office/drawing/2014/main" id="{EF431BB5-F5DE-4946-8F7F-A58AF63DB07D}"/>
              </a:ext>
            </a:extLst>
          </p:cNvPr>
          <p:cNvGrpSpPr/>
          <p:nvPr/>
        </p:nvGrpSpPr>
        <p:grpSpPr>
          <a:xfrm>
            <a:off x="4409020" y="1078304"/>
            <a:ext cx="7782980" cy="5796539"/>
            <a:chOff x="4409020" y="1078304"/>
            <a:chExt cx="7782980" cy="5796539"/>
          </a:xfrm>
        </p:grpSpPr>
        <p:sp>
          <p:nvSpPr>
            <p:cNvPr id="108" name="9Slide.vn 11">
              <a:extLst>
                <a:ext uri="{FF2B5EF4-FFF2-40B4-BE49-F238E27FC236}">
                  <a16:creationId xmlns:a16="http://schemas.microsoft.com/office/drawing/2014/main" id="{CDDB9C1B-0016-4C2A-9A71-4A5A2589C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020" y="2926710"/>
              <a:ext cx="7782980" cy="3948132"/>
            </a:xfrm>
            <a:custGeom>
              <a:avLst/>
              <a:gdLst>
                <a:gd name="connsiteX0" fmla="*/ 4314008 w 7782980"/>
                <a:gd name="connsiteY0" fmla="*/ 479 h 3948132"/>
                <a:gd name="connsiteX1" fmla="*/ 6682702 w 7782980"/>
                <a:gd name="connsiteY1" fmla="*/ 668754 h 3948132"/>
                <a:gd name="connsiteX2" fmla="*/ 7782980 w 7782980"/>
                <a:gd name="connsiteY2" fmla="*/ 1698457 h 3948132"/>
                <a:gd name="connsiteX3" fmla="*/ 7782980 w 7782980"/>
                <a:gd name="connsiteY3" fmla="*/ 3948132 h 3948132"/>
                <a:gd name="connsiteX4" fmla="*/ 0 w 7782980"/>
                <a:gd name="connsiteY4" fmla="*/ 3948132 h 3948132"/>
                <a:gd name="connsiteX5" fmla="*/ 286 w 7782980"/>
                <a:gd name="connsiteY5" fmla="*/ 3795298 h 3948132"/>
                <a:gd name="connsiteX6" fmla="*/ 51539 w 7782980"/>
                <a:gd name="connsiteY6" fmla="*/ 3605917 h 3948132"/>
                <a:gd name="connsiteX7" fmla="*/ 1255060 w 7782980"/>
                <a:gd name="connsiteY7" fmla="*/ 2750289 h 3948132"/>
                <a:gd name="connsiteX8" fmla="*/ 2269793 w 7782980"/>
                <a:gd name="connsiteY8" fmla="*/ 1123122 h 3948132"/>
                <a:gd name="connsiteX9" fmla="*/ 4314008 w 7782980"/>
                <a:gd name="connsiteY9" fmla="*/ 479 h 394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82980" h="3948132">
                  <a:moveTo>
                    <a:pt x="4314008" y="479"/>
                  </a:moveTo>
                  <a:cubicBezTo>
                    <a:pt x="5153228" y="-12798"/>
                    <a:pt x="5977699" y="251267"/>
                    <a:pt x="6682702" y="668754"/>
                  </a:cubicBezTo>
                  <a:cubicBezTo>
                    <a:pt x="7125174" y="932818"/>
                    <a:pt x="7507173" y="1286871"/>
                    <a:pt x="7782980" y="1698457"/>
                  </a:cubicBezTo>
                  <a:lnTo>
                    <a:pt x="7782980" y="3948132"/>
                  </a:lnTo>
                  <a:lnTo>
                    <a:pt x="0" y="3948132"/>
                  </a:lnTo>
                  <a:lnTo>
                    <a:pt x="286" y="3795298"/>
                  </a:lnTo>
                  <a:cubicBezTo>
                    <a:pt x="8030" y="3730573"/>
                    <a:pt x="24254" y="3667139"/>
                    <a:pt x="51539" y="3605917"/>
                  </a:cubicBezTo>
                  <a:cubicBezTo>
                    <a:pt x="244752" y="3166301"/>
                    <a:pt x="867161" y="3063036"/>
                    <a:pt x="1255060" y="2750289"/>
                  </a:cubicBezTo>
                  <a:cubicBezTo>
                    <a:pt x="1816998" y="2295921"/>
                    <a:pt x="1923191" y="1730912"/>
                    <a:pt x="2269793" y="1123122"/>
                  </a:cubicBezTo>
                  <a:cubicBezTo>
                    <a:pt x="2696040" y="375185"/>
                    <a:pt x="3527886" y="15232"/>
                    <a:pt x="4314008" y="4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9Slide.vn 12">
              <a:extLst>
                <a:ext uri="{FF2B5EF4-FFF2-40B4-BE49-F238E27FC236}">
                  <a16:creationId xmlns:a16="http://schemas.microsoft.com/office/drawing/2014/main" id="{E9660E3B-DEA4-4D9A-B97A-401E3FBCF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613" y="3787467"/>
              <a:ext cx="590935" cy="219817"/>
            </a:xfrm>
            <a:custGeom>
              <a:avLst/>
              <a:gdLst>
                <a:gd name="T0" fmla="*/ 28 w 401"/>
                <a:gd name="T1" fmla="*/ 86 h 150"/>
                <a:gd name="T2" fmla="*/ 98 w 401"/>
                <a:gd name="T3" fmla="*/ 71 h 150"/>
                <a:gd name="T4" fmla="*/ 198 w 401"/>
                <a:gd name="T5" fmla="*/ 0 h 150"/>
                <a:gd name="T6" fmla="*/ 312 w 401"/>
                <a:gd name="T7" fmla="*/ 104 h 150"/>
                <a:gd name="T8" fmla="*/ 401 w 401"/>
                <a:gd name="T9" fmla="*/ 150 h 150"/>
                <a:gd name="T10" fmla="*/ 0 w 401"/>
                <a:gd name="T11" fmla="*/ 150 h 150"/>
                <a:gd name="T12" fmla="*/ 28 w 401"/>
                <a:gd name="T13" fmla="*/ 8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1" h="150">
                  <a:moveTo>
                    <a:pt x="28" y="86"/>
                  </a:moveTo>
                  <a:cubicBezTo>
                    <a:pt x="55" y="62"/>
                    <a:pt x="83" y="66"/>
                    <a:pt x="98" y="71"/>
                  </a:cubicBezTo>
                  <a:cubicBezTo>
                    <a:pt x="111" y="38"/>
                    <a:pt x="138" y="0"/>
                    <a:pt x="198" y="0"/>
                  </a:cubicBezTo>
                  <a:cubicBezTo>
                    <a:pt x="303" y="0"/>
                    <a:pt x="312" y="104"/>
                    <a:pt x="312" y="104"/>
                  </a:cubicBezTo>
                  <a:cubicBezTo>
                    <a:pt x="386" y="82"/>
                    <a:pt x="401" y="148"/>
                    <a:pt x="401" y="150"/>
                  </a:cubicBezTo>
                  <a:lnTo>
                    <a:pt x="0" y="150"/>
                  </a:lnTo>
                  <a:cubicBezTo>
                    <a:pt x="0" y="108"/>
                    <a:pt x="28" y="86"/>
                    <a:pt x="28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9Slide.vn 13">
              <a:extLst>
                <a:ext uri="{FF2B5EF4-FFF2-40B4-BE49-F238E27FC236}">
                  <a16:creationId xmlns:a16="http://schemas.microsoft.com/office/drawing/2014/main" id="{60C910B8-A3A8-49EE-9105-C7D3E0F9D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5222" y="4058668"/>
              <a:ext cx="1216126" cy="262637"/>
            </a:xfrm>
            <a:custGeom>
              <a:avLst/>
              <a:gdLst>
                <a:gd name="T0" fmla="*/ 106 w 825"/>
                <a:gd name="T1" fmla="*/ 93 h 179"/>
                <a:gd name="T2" fmla="*/ 159 w 825"/>
                <a:gd name="T3" fmla="*/ 107 h 179"/>
                <a:gd name="T4" fmla="*/ 309 w 825"/>
                <a:gd name="T5" fmla="*/ 20 h 179"/>
                <a:gd name="T6" fmla="*/ 452 w 825"/>
                <a:gd name="T7" fmla="*/ 97 h 179"/>
                <a:gd name="T8" fmla="*/ 579 w 825"/>
                <a:gd name="T9" fmla="*/ 0 h 179"/>
                <a:gd name="T10" fmla="*/ 712 w 825"/>
                <a:gd name="T11" fmla="*/ 121 h 179"/>
                <a:gd name="T12" fmla="*/ 729 w 825"/>
                <a:gd name="T13" fmla="*/ 119 h 179"/>
                <a:gd name="T14" fmla="*/ 825 w 825"/>
                <a:gd name="T15" fmla="*/ 179 h 179"/>
                <a:gd name="T16" fmla="*/ 0 w 825"/>
                <a:gd name="T17" fmla="*/ 179 h 179"/>
                <a:gd name="T18" fmla="*/ 106 w 825"/>
                <a:gd name="T19" fmla="*/ 9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5" h="179">
                  <a:moveTo>
                    <a:pt x="106" y="93"/>
                  </a:moveTo>
                  <a:cubicBezTo>
                    <a:pt x="125" y="93"/>
                    <a:pt x="144" y="98"/>
                    <a:pt x="159" y="107"/>
                  </a:cubicBezTo>
                  <a:cubicBezTo>
                    <a:pt x="189" y="55"/>
                    <a:pt x="245" y="20"/>
                    <a:pt x="309" y="20"/>
                  </a:cubicBezTo>
                  <a:cubicBezTo>
                    <a:pt x="368" y="20"/>
                    <a:pt x="421" y="50"/>
                    <a:pt x="452" y="97"/>
                  </a:cubicBezTo>
                  <a:cubicBezTo>
                    <a:pt x="468" y="41"/>
                    <a:pt x="519" y="0"/>
                    <a:pt x="579" y="0"/>
                  </a:cubicBezTo>
                  <a:cubicBezTo>
                    <a:pt x="648" y="0"/>
                    <a:pt x="704" y="53"/>
                    <a:pt x="712" y="121"/>
                  </a:cubicBezTo>
                  <a:cubicBezTo>
                    <a:pt x="717" y="120"/>
                    <a:pt x="723" y="119"/>
                    <a:pt x="729" y="119"/>
                  </a:cubicBezTo>
                  <a:cubicBezTo>
                    <a:pt x="771" y="119"/>
                    <a:pt x="807" y="143"/>
                    <a:pt x="825" y="179"/>
                  </a:cubicBezTo>
                  <a:lnTo>
                    <a:pt x="0" y="179"/>
                  </a:lnTo>
                  <a:cubicBezTo>
                    <a:pt x="12" y="130"/>
                    <a:pt x="55" y="93"/>
                    <a:pt x="106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9Slide.vn 14">
              <a:extLst>
                <a:ext uri="{FF2B5EF4-FFF2-40B4-BE49-F238E27FC236}">
                  <a16:creationId xmlns:a16="http://schemas.microsoft.com/office/drawing/2014/main" id="{6AFE226C-8C45-424C-836E-E3E8FD526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40099" y="1078304"/>
              <a:ext cx="168431" cy="1655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9Slide.vn 15">
              <a:extLst>
                <a:ext uri="{FF2B5EF4-FFF2-40B4-BE49-F238E27FC236}">
                  <a16:creationId xmlns:a16="http://schemas.microsoft.com/office/drawing/2014/main" id="{75D48204-5C00-4B0F-9ED0-36A689979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4524" y="2859671"/>
              <a:ext cx="114190" cy="1141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9Slide.vn 16">
              <a:extLst>
                <a:ext uri="{FF2B5EF4-FFF2-40B4-BE49-F238E27FC236}">
                  <a16:creationId xmlns:a16="http://schemas.microsoft.com/office/drawing/2014/main" id="{C8BA049F-C227-4212-8A5E-8516E62F5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9814" y="2554213"/>
              <a:ext cx="154157" cy="154157"/>
            </a:xfrm>
            <a:custGeom>
              <a:avLst/>
              <a:gdLst>
                <a:gd name="T0" fmla="*/ 97 w 103"/>
                <a:gd name="T1" fmla="*/ 44 h 103"/>
                <a:gd name="T2" fmla="*/ 75 w 103"/>
                <a:gd name="T3" fmla="*/ 32 h 103"/>
                <a:gd name="T4" fmla="*/ 71 w 103"/>
                <a:gd name="T5" fmla="*/ 29 h 103"/>
                <a:gd name="T6" fmla="*/ 59 w 103"/>
                <a:gd name="T7" fmla="*/ 6 h 103"/>
                <a:gd name="T8" fmla="*/ 44 w 103"/>
                <a:gd name="T9" fmla="*/ 6 h 103"/>
                <a:gd name="T10" fmla="*/ 32 w 103"/>
                <a:gd name="T11" fmla="*/ 29 h 103"/>
                <a:gd name="T12" fmla="*/ 29 w 103"/>
                <a:gd name="T13" fmla="*/ 32 h 103"/>
                <a:gd name="T14" fmla="*/ 6 w 103"/>
                <a:gd name="T15" fmla="*/ 44 h 103"/>
                <a:gd name="T16" fmla="*/ 6 w 103"/>
                <a:gd name="T17" fmla="*/ 59 h 103"/>
                <a:gd name="T18" fmla="*/ 29 w 103"/>
                <a:gd name="T19" fmla="*/ 71 h 103"/>
                <a:gd name="T20" fmla="*/ 32 w 103"/>
                <a:gd name="T21" fmla="*/ 74 h 103"/>
                <a:gd name="T22" fmla="*/ 44 w 103"/>
                <a:gd name="T23" fmla="*/ 97 h 103"/>
                <a:gd name="T24" fmla="*/ 59 w 103"/>
                <a:gd name="T25" fmla="*/ 97 h 103"/>
                <a:gd name="T26" fmla="*/ 71 w 103"/>
                <a:gd name="T27" fmla="*/ 74 h 103"/>
                <a:gd name="T28" fmla="*/ 75 w 103"/>
                <a:gd name="T29" fmla="*/ 71 h 103"/>
                <a:gd name="T30" fmla="*/ 97 w 103"/>
                <a:gd name="T31" fmla="*/ 59 h 103"/>
                <a:gd name="T32" fmla="*/ 97 w 103"/>
                <a:gd name="T33" fmla="*/ 4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103">
                  <a:moveTo>
                    <a:pt x="97" y="44"/>
                  </a:moveTo>
                  <a:lnTo>
                    <a:pt x="75" y="32"/>
                  </a:lnTo>
                  <a:cubicBezTo>
                    <a:pt x="73" y="31"/>
                    <a:pt x="72" y="30"/>
                    <a:pt x="71" y="29"/>
                  </a:cubicBezTo>
                  <a:lnTo>
                    <a:pt x="59" y="6"/>
                  </a:lnTo>
                  <a:cubicBezTo>
                    <a:pt x="56" y="0"/>
                    <a:pt x="48" y="0"/>
                    <a:pt x="44" y="6"/>
                  </a:cubicBezTo>
                  <a:lnTo>
                    <a:pt x="32" y="29"/>
                  </a:lnTo>
                  <a:cubicBezTo>
                    <a:pt x="31" y="30"/>
                    <a:pt x="30" y="31"/>
                    <a:pt x="29" y="32"/>
                  </a:cubicBezTo>
                  <a:lnTo>
                    <a:pt x="6" y="44"/>
                  </a:lnTo>
                  <a:cubicBezTo>
                    <a:pt x="0" y="47"/>
                    <a:pt x="0" y="56"/>
                    <a:pt x="6" y="59"/>
                  </a:cubicBezTo>
                  <a:lnTo>
                    <a:pt x="29" y="71"/>
                  </a:lnTo>
                  <a:cubicBezTo>
                    <a:pt x="30" y="72"/>
                    <a:pt x="31" y="73"/>
                    <a:pt x="32" y="74"/>
                  </a:cubicBezTo>
                  <a:lnTo>
                    <a:pt x="44" y="97"/>
                  </a:lnTo>
                  <a:cubicBezTo>
                    <a:pt x="48" y="103"/>
                    <a:pt x="56" y="103"/>
                    <a:pt x="59" y="97"/>
                  </a:cubicBezTo>
                  <a:lnTo>
                    <a:pt x="71" y="74"/>
                  </a:lnTo>
                  <a:cubicBezTo>
                    <a:pt x="72" y="73"/>
                    <a:pt x="73" y="72"/>
                    <a:pt x="75" y="71"/>
                  </a:cubicBezTo>
                  <a:lnTo>
                    <a:pt x="97" y="59"/>
                  </a:lnTo>
                  <a:cubicBezTo>
                    <a:pt x="103" y="56"/>
                    <a:pt x="103" y="47"/>
                    <a:pt x="9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9Slide.vn 17">
              <a:extLst>
                <a:ext uri="{FF2B5EF4-FFF2-40B4-BE49-F238E27FC236}">
                  <a16:creationId xmlns:a16="http://schemas.microsoft.com/office/drawing/2014/main" id="{B1FC355A-4431-4D4F-BF69-F79F8CBCA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8647" y="1412311"/>
              <a:ext cx="191269" cy="191269"/>
            </a:xfrm>
            <a:custGeom>
              <a:avLst/>
              <a:gdLst>
                <a:gd name="T0" fmla="*/ 123 w 130"/>
                <a:gd name="T1" fmla="*/ 55 h 129"/>
                <a:gd name="T2" fmla="*/ 94 w 130"/>
                <a:gd name="T3" fmla="*/ 40 h 129"/>
                <a:gd name="T4" fmla="*/ 90 w 130"/>
                <a:gd name="T5" fmla="*/ 36 h 129"/>
                <a:gd name="T6" fmla="*/ 74 w 130"/>
                <a:gd name="T7" fmla="*/ 7 h 129"/>
                <a:gd name="T8" fmla="*/ 56 w 130"/>
                <a:gd name="T9" fmla="*/ 7 h 129"/>
                <a:gd name="T10" fmla="*/ 40 w 130"/>
                <a:gd name="T11" fmla="*/ 36 h 129"/>
                <a:gd name="T12" fmla="*/ 36 w 130"/>
                <a:gd name="T13" fmla="*/ 40 h 129"/>
                <a:gd name="T14" fmla="*/ 7 w 130"/>
                <a:gd name="T15" fmla="*/ 55 h 129"/>
                <a:gd name="T16" fmla="*/ 7 w 130"/>
                <a:gd name="T17" fmla="*/ 73 h 129"/>
                <a:gd name="T18" fmla="*/ 36 w 130"/>
                <a:gd name="T19" fmla="*/ 89 h 129"/>
                <a:gd name="T20" fmla="*/ 40 w 130"/>
                <a:gd name="T21" fmla="*/ 93 h 129"/>
                <a:gd name="T22" fmla="*/ 56 w 130"/>
                <a:gd name="T23" fmla="*/ 122 h 129"/>
                <a:gd name="T24" fmla="*/ 74 w 130"/>
                <a:gd name="T25" fmla="*/ 122 h 129"/>
                <a:gd name="T26" fmla="*/ 90 w 130"/>
                <a:gd name="T27" fmla="*/ 93 h 129"/>
                <a:gd name="T28" fmla="*/ 94 w 130"/>
                <a:gd name="T29" fmla="*/ 89 h 129"/>
                <a:gd name="T30" fmla="*/ 123 w 130"/>
                <a:gd name="T31" fmla="*/ 73 h 129"/>
                <a:gd name="T32" fmla="*/ 123 w 130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129">
                  <a:moveTo>
                    <a:pt x="123" y="55"/>
                  </a:moveTo>
                  <a:lnTo>
                    <a:pt x="94" y="40"/>
                  </a:lnTo>
                  <a:cubicBezTo>
                    <a:pt x="92" y="39"/>
                    <a:pt x="91" y="37"/>
                    <a:pt x="90" y="36"/>
                  </a:cubicBezTo>
                  <a:lnTo>
                    <a:pt x="74" y="7"/>
                  </a:lnTo>
                  <a:cubicBezTo>
                    <a:pt x="70" y="0"/>
                    <a:pt x="60" y="0"/>
                    <a:pt x="56" y="7"/>
                  </a:cubicBezTo>
                  <a:lnTo>
                    <a:pt x="40" y="36"/>
                  </a:lnTo>
                  <a:cubicBezTo>
                    <a:pt x="40" y="37"/>
                    <a:pt x="38" y="39"/>
                    <a:pt x="36" y="40"/>
                  </a:cubicBezTo>
                  <a:lnTo>
                    <a:pt x="7" y="55"/>
                  </a:lnTo>
                  <a:cubicBezTo>
                    <a:pt x="0" y="59"/>
                    <a:pt x="0" y="70"/>
                    <a:pt x="7" y="73"/>
                  </a:cubicBezTo>
                  <a:lnTo>
                    <a:pt x="36" y="89"/>
                  </a:lnTo>
                  <a:cubicBezTo>
                    <a:pt x="38" y="90"/>
                    <a:pt x="40" y="91"/>
                    <a:pt x="40" y="93"/>
                  </a:cubicBezTo>
                  <a:lnTo>
                    <a:pt x="56" y="122"/>
                  </a:lnTo>
                  <a:cubicBezTo>
                    <a:pt x="60" y="129"/>
                    <a:pt x="70" y="129"/>
                    <a:pt x="74" y="122"/>
                  </a:cubicBezTo>
                  <a:lnTo>
                    <a:pt x="90" y="93"/>
                  </a:lnTo>
                  <a:cubicBezTo>
                    <a:pt x="91" y="91"/>
                    <a:pt x="92" y="90"/>
                    <a:pt x="94" y="89"/>
                  </a:cubicBezTo>
                  <a:lnTo>
                    <a:pt x="123" y="73"/>
                  </a:lnTo>
                  <a:cubicBezTo>
                    <a:pt x="130" y="70"/>
                    <a:pt x="130" y="59"/>
                    <a:pt x="123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9Slide.vn 18">
              <a:extLst>
                <a:ext uri="{FF2B5EF4-FFF2-40B4-BE49-F238E27FC236}">
                  <a16:creationId xmlns:a16="http://schemas.microsoft.com/office/drawing/2014/main" id="{CB340B88-ECEE-4014-957C-476FE6C0E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4788" y="2248754"/>
              <a:ext cx="234090" cy="231236"/>
            </a:xfrm>
            <a:custGeom>
              <a:avLst/>
              <a:gdLst>
                <a:gd name="T0" fmla="*/ 148 w 157"/>
                <a:gd name="T1" fmla="*/ 67 h 157"/>
                <a:gd name="T2" fmla="*/ 114 w 157"/>
                <a:gd name="T3" fmla="*/ 49 h 157"/>
                <a:gd name="T4" fmla="*/ 108 w 157"/>
                <a:gd name="T5" fmla="*/ 44 h 157"/>
                <a:gd name="T6" fmla="*/ 90 w 157"/>
                <a:gd name="T7" fmla="*/ 9 h 157"/>
                <a:gd name="T8" fmla="*/ 68 w 157"/>
                <a:gd name="T9" fmla="*/ 9 h 157"/>
                <a:gd name="T10" fmla="*/ 49 w 157"/>
                <a:gd name="T11" fmla="*/ 44 h 157"/>
                <a:gd name="T12" fmla="*/ 44 w 157"/>
                <a:gd name="T13" fmla="*/ 49 h 157"/>
                <a:gd name="T14" fmla="*/ 9 w 157"/>
                <a:gd name="T15" fmla="*/ 67 h 157"/>
                <a:gd name="T16" fmla="*/ 9 w 157"/>
                <a:gd name="T17" fmla="*/ 89 h 157"/>
                <a:gd name="T18" fmla="*/ 44 w 157"/>
                <a:gd name="T19" fmla="*/ 108 h 157"/>
                <a:gd name="T20" fmla="*/ 49 w 157"/>
                <a:gd name="T21" fmla="*/ 113 h 157"/>
                <a:gd name="T22" fmla="*/ 68 w 157"/>
                <a:gd name="T23" fmla="*/ 148 h 157"/>
                <a:gd name="T24" fmla="*/ 90 w 157"/>
                <a:gd name="T25" fmla="*/ 148 h 157"/>
                <a:gd name="T26" fmla="*/ 108 w 157"/>
                <a:gd name="T27" fmla="*/ 113 h 157"/>
                <a:gd name="T28" fmla="*/ 114 w 157"/>
                <a:gd name="T29" fmla="*/ 108 h 157"/>
                <a:gd name="T30" fmla="*/ 148 w 157"/>
                <a:gd name="T31" fmla="*/ 89 h 157"/>
                <a:gd name="T32" fmla="*/ 148 w 157"/>
                <a:gd name="T33" fmla="*/ 6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7" h="157">
                  <a:moveTo>
                    <a:pt x="148" y="67"/>
                  </a:moveTo>
                  <a:lnTo>
                    <a:pt x="114" y="49"/>
                  </a:lnTo>
                  <a:cubicBezTo>
                    <a:pt x="111" y="47"/>
                    <a:pt x="110" y="46"/>
                    <a:pt x="108" y="44"/>
                  </a:cubicBezTo>
                  <a:lnTo>
                    <a:pt x="90" y="9"/>
                  </a:lnTo>
                  <a:cubicBezTo>
                    <a:pt x="85" y="0"/>
                    <a:pt x="72" y="0"/>
                    <a:pt x="68" y="9"/>
                  </a:cubicBezTo>
                  <a:lnTo>
                    <a:pt x="49" y="44"/>
                  </a:lnTo>
                  <a:cubicBezTo>
                    <a:pt x="48" y="46"/>
                    <a:pt x="46" y="47"/>
                    <a:pt x="44" y="49"/>
                  </a:cubicBezTo>
                  <a:lnTo>
                    <a:pt x="9" y="67"/>
                  </a:lnTo>
                  <a:cubicBezTo>
                    <a:pt x="0" y="72"/>
                    <a:pt x="0" y="85"/>
                    <a:pt x="9" y="89"/>
                  </a:cubicBezTo>
                  <a:lnTo>
                    <a:pt x="44" y="108"/>
                  </a:lnTo>
                  <a:cubicBezTo>
                    <a:pt x="46" y="109"/>
                    <a:pt x="48" y="111"/>
                    <a:pt x="49" y="113"/>
                  </a:cubicBezTo>
                  <a:lnTo>
                    <a:pt x="68" y="148"/>
                  </a:lnTo>
                  <a:cubicBezTo>
                    <a:pt x="72" y="157"/>
                    <a:pt x="85" y="157"/>
                    <a:pt x="90" y="148"/>
                  </a:cubicBezTo>
                  <a:lnTo>
                    <a:pt x="108" y="113"/>
                  </a:lnTo>
                  <a:cubicBezTo>
                    <a:pt x="110" y="111"/>
                    <a:pt x="111" y="109"/>
                    <a:pt x="114" y="108"/>
                  </a:cubicBezTo>
                  <a:lnTo>
                    <a:pt x="148" y="89"/>
                  </a:lnTo>
                  <a:cubicBezTo>
                    <a:pt x="157" y="85"/>
                    <a:pt x="157" y="72"/>
                    <a:pt x="148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9Slide.vn 19">
              <a:extLst>
                <a:ext uri="{FF2B5EF4-FFF2-40B4-BE49-F238E27FC236}">
                  <a16:creationId xmlns:a16="http://schemas.microsoft.com/office/drawing/2014/main" id="{B86D8FA5-D623-4D05-8D6D-6CA8B5F1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259" y="2057486"/>
              <a:ext cx="208398" cy="211252"/>
            </a:xfrm>
            <a:custGeom>
              <a:avLst/>
              <a:gdLst>
                <a:gd name="T0" fmla="*/ 135 w 143"/>
                <a:gd name="T1" fmla="*/ 61 h 143"/>
                <a:gd name="T2" fmla="*/ 104 w 143"/>
                <a:gd name="T3" fmla="*/ 44 h 143"/>
                <a:gd name="T4" fmla="*/ 99 w 143"/>
                <a:gd name="T5" fmla="*/ 40 h 143"/>
                <a:gd name="T6" fmla="*/ 82 w 143"/>
                <a:gd name="T7" fmla="*/ 8 h 143"/>
                <a:gd name="T8" fmla="*/ 62 w 143"/>
                <a:gd name="T9" fmla="*/ 8 h 143"/>
                <a:gd name="T10" fmla="*/ 44 w 143"/>
                <a:gd name="T11" fmla="*/ 40 h 143"/>
                <a:gd name="T12" fmla="*/ 40 w 143"/>
                <a:gd name="T13" fmla="*/ 44 h 143"/>
                <a:gd name="T14" fmla="*/ 8 w 143"/>
                <a:gd name="T15" fmla="*/ 61 h 143"/>
                <a:gd name="T16" fmla="*/ 8 w 143"/>
                <a:gd name="T17" fmla="*/ 82 h 143"/>
                <a:gd name="T18" fmla="*/ 40 w 143"/>
                <a:gd name="T19" fmla="*/ 99 h 143"/>
                <a:gd name="T20" fmla="*/ 44 w 143"/>
                <a:gd name="T21" fmla="*/ 103 h 143"/>
                <a:gd name="T22" fmla="*/ 62 w 143"/>
                <a:gd name="T23" fmla="*/ 135 h 143"/>
                <a:gd name="T24" fmla="*/ 82 w 143"/>
                <a:gd name="T25" fmla="*/ 135 h 143"/>
                <a:gd name="T26" fmla="*/ 99 w 143"/>
                <a:gd name="T27" fmla="*/ 103 h 143"/>
                <a:gd name="T28" fmla="*/ 104 w 143"/>
                <a:gd name="T29" fmla="*/ 99 h 143"/>
                <a:gd name="T30" fmla="*/ 135 w 143"/>
                <a:gd name="T31" fmla="*/ 82 h 143"/>
                <a:gd name="T32" fmla="*/ 135 w 143"/>
                <a:gd name="T33" fmla="*/ 6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3" h="143">
                  <a:moveTo>
                    <a:pt x="135" y="61"/>
                  </a:moveTo>
                  <a:lnTo>
                    <a:pt x="104" y="44"/>
                  </a:lnTo>
                  <a:cubicBezTo>
                    <a:pt x="102" y="43"/>
                    <a:pt x="100" y="42"/>
                    <a:pt x="99" y="40"/>
                  </a:cubicBezTo>
                  <a:lnTo>
                    <a:pt x="82" y="8"/>
                  </a:lnTo>
                  <a:cubicBezTo>
                    <a:pt x="77" y="0"/>
                    <a:pt x="66" y="0"/>
                    <a:pt x="62" y="8"/>
                  </a:cubicBezTo>
                  <a:lnTo>
                    <a:pt x="44" y="40"/>
                  </a:lnTo>
                  <a:cubicBezTo>
                    <a:pt x="43" y="42"/>
                    <a:pt x="42" y="43"/>
                    <a:pt x="40" y="44"/>
                  </a:cubicBezTo>
                  <a:lnTo>
                    <a:pt x="8" y="61"/>
                  </a:lnTo>
                  <a:cubicBezTo>
                    <a:pt x="0" y="66"/>
                    <a:pt x="0" y="77"/>
                    <a:pt x="8" y="82"/>
                  </a:cubicBezTo>
                  <a:lnTo>
                    <a:pt x="40" y="99"/>
                  </a:lnTo>
                  <a:cubicBezTo>
                    <a:pt x="42" y="100"/>
                    <a:pt x="43" y="101"/>
                    <a:pt x="44" y="103"/>
                  </a:cubicBezTo>
                  <a:lnTo>
                    <a:pt x="62" y="135"/>
                  </a:lnTo>
                  <a:cubicBezTo>
                    <a:pt x="66" y="143"/>
                    <a:pt x="77" y="143"/>
                    <a:pt x="82" y="135"/>
                  </a:cubicBezTo>
                  <a:lnTo>
                    <a:pt x="99" y="103"/>
                  </a:lnTo>
                  <a:cubicBezTo>
                    <a:pt x="100" y="101"/>
                    <a:pt x="102" y="100"/>
                    <a:pt x="104" y="99"/>
                  </a:cubicBezTo>
                  <a:lnTo>
                    <a:pt x="135" y="82"/>
                  </a:lnTo>
                  <a:cubicBezTo>
                    <a:pt x="143" y="77"/>
                    <a:pt x="143" y="66"/>
                    <a:pt x="135" y="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9Slide.vn 20">
              <a:extLst>
                <a:ext uri="{FF2B5EF4-FFF2-40B4-BE49-F238E27FC236}">
                  <a16:creationId xmlns:a16="http://schemas.microsoft.com/office/drawing/2014/main" id="{AAFDAAC6-5223-4E2F-8823-86B8A792E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6875" y="1789139"/>
              <a:ext cx="154157" cy="157012"/>
            </a:xfrm>
            <a:custGeom>
              <a:avLst/>
              <a:gdLst>
                <a:gd name="T0" fmla="*/ 99 w 105"/>
                <a:gd name="T1" fmla="*/ 46 h 106"/>
                <a:gd name="T2" fmla="*/ 76 w 105"/>
                <a:gd name="T3" fmla="*/ 33 h 106"/>
                <a:gd name="T4" fmla="*/ 73 w 105"/>
                <a:gd name="T5" fmla="*/ 30 h 106"/>
                <a:gd name="T6" fmla="*/ 60 w 105"/>
                <a:gd name="T7" fmla="*/ 6 h 106"/>
                <a:gd name="T8" fmla="*/ 45 w 105"/>
                <a:gd name="T9" fmla="*/ 6 h 106"/>
                <a:gd name="T10" fmla="*/ 33 w 105"/>
                <a:gd name="T11" fmla="*/ 30 h 106"/>
                <a:gd name="T12" fmla="*/ 29 w 105"/>
                <a:gd name="T13" fmla="*/ 33 h 106"/>
                <a:gd name="T14" fmla="*/ 6 w 105"/>
                <a:gd name="T15" fmla="*/ 46 h 106"/>
                <a:gd name="T16" fmla="*/ 6 w 105"/>
                <a:gd name="T17" fmla="*/ 60 h 106"/>
                <a:gd name="T18" fmla="*/ 29 w 105"/>
                <a:gd name="T19" fmla="*/ 73 h 106"/>
                <a:gd name="T20" fmla="*/ 33 w 105"/>
                <a:gd name="T21" fmla="*/ 76 h 106"/>
                <a:gd name="T22" fmla="*/ 45 w 105"/>
                <a:gd name="T23" fmla="*/ 100 h 106"/>
                <a:gd name="T24" fmla="*/ 60 w 105"/>
                <a:gd name="T25" fmla="*/ 100 h 106"/>
                <a:gd name="T26" fmla="*/ 73 w 105"/>
                <a:gd name="T27" fmla="*/ 76 h 106"/>
                <a:gd name="T28" fmla="*/ 76 w 105"/>
                <a:gd name="T29" fmla="*/ 73 h 106"/>
                <a:gd name="T30" fmla="*/ 99 w 105"/>
                <a:gd name="T31" fmla="*/ 60 h 106"/>
                <a:gd name="T32" fmla="*/ 99 w 105"/>
                <a:gd name="T33" fmla="*/ 4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106">
                  <a:moveTo>
                    <a:pt x="99" y="46"/>
                  </a:moveTo>
                  <a:lnTo>
                    <a:pt x="76" y="33"/>
                  </a:lnTo>
                  <a:cubicBezTo>
                    <a:pt x="75" y="32"/>
                    <a:pt x="73" y="31"/>
                    <a:pt x="73" y="30"/>
                  </a:cubicBezTo>
                  <a:lnTo>
                    <a:pt x="60" y="6"/>
                  </a:lnTo>
                  <a:cubicBezTo>
                    <a:pt x="57" y="0"/>
                    <a:pt x="49" y="0"/>
                    <a:pt x="45" y="6"/>
                  </a:cubicBezTo>
                  <a:lnTo>
                    <a:pt x="33" y="30"/>
                  </a:lnTo>
                  <a:cubicBezTo>
                    <a:pt x="32" y="31"/>
                    <a:pt x="31" y="32"/>
                    <a:pt x="29" y="33"/>
                  </a:cubicBezTo>
                  <a:lnTo>
                    <a:pt x="6" y="46"/>
                  </a:lnTo>
                  <a:cubicBezTo>
                    <a:pt x="0" y="49"/>
                    <a:pt x="0" y="57"/>
                    <a:pt x="6" y="60"/>
                  </a:cubicBezTo>
                  <a:lnTo>
                    <a:pt x="29" y="73"/>
                  </a:lnTo>
                  <a:cubicBezTo>
                    <a:pt x="31" y="74"/>
                    <a:pt x="32" y="75"/>
                    <a:pt x="33" y="76"/>
                  </a:cubicBezTo>
                  <a:lnTo>
                    <a:pt x="45" y="100"/>
                  </a:lnTo>
                  <a:cubicBezTo>
                    <a:pt x="49" y="106"/>
                    <a:pt x="57" y="106"/>
                    <a:pt x="60" y="100"/>
                  </a:cubicBezTo>
                  <a:lnTo>
                    <a:pt x="73" y="76"/>
                  </a:lnTo>
                  <a:cubicBezTo>
                    <a:pt x="73" y="75"/>
                    <a:pt x="75" y="74"/>
                    <a:pt x="76" y="73"/>
                  </a:cubicBezTo>
                  <a:lnTo>
                    <a:pt x="99" y="60"/>
                  </a:lnTo>
                  <a:cubicBezTo>
                    <a:pt x="105" y="57"/>
                    <a:pt x="105" y="49"/>
                    <a:pt x="99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9Slide.vn 21">
              <a:extLst>
                <a:ext uri="{FF2B5EF4-FFF2-40B4-BE49-F238E27FC236}">
                  <a16:creationId xmlns:a16="http://schemas.microsoft.com/office/drawing/2014/main" id="{7D02445A-EC46-47B9-97E9-A483A9DCE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5107" y="4341290"/>
              <a:ext cx="488164" cy="230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9Slide.vn 22">
              <a:extLst>
                <a:ext uri="{FF2B5EF4-FFF2-40B4-BE49-F238E27FC236}">
                  <a16:creationId xmlns:a16="http://schemas.microsoft.com/office/drawing/2014/main" id="{E9592BC3-F63F-4C72-8BBE-BD8E29D55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6493" y="4292758"/>
              <a:ext cx="402521" cy="827879"/>
            </a:xfrm>
            <a:custGeom>
              <a:avLst/>
              <a:gdLst>
                <a:gd name="T0" fmla="*/ 258 w 274"/>
                <a:gd name="T1" fmla="*/ 122 h 562"/>
                <a:gd name="T2" fmla="*/ 137 w 274"/>
                <a:gd name="T3" fmla="*/ 0 h 562"/>
                <a:gd name="T4" fmla="*/ 15 w 274"/>
                <a:gd name="T5" fmla="*/ 122 h 562"/>
                <a:gd name="T6" fmla="*/ 137 w 274"/>
                <a:gd name="T7" fmla="*/ 562 h 562"/>
                <a:gd name="T8" fmla="*/ 258 w 274"/>
                <a:gd name="T9" fmla="*/ 122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562">
                  <a:moveTo>
                    <a:pt x="258" y="122"/>
                  </a:moveTo>
                  <a:cubicBezTo>
                    <a:pt x="258" y="55"/>
                    <a:pt x="204" y="0"/>
                    <a:pt x="137" y="0"/>
                  </a:cubicBezTo>
                  <a:cubicBezTo>
                    <a:pt x="70" y="0"/>
                    <a:pt x="15" y="55"/>
                    <a:pt x="15" y="122"/>
                  </a:cubicBezTo>
                  <a:cubicBezTo>
                    <a:pt x="15" y="122"/>
                    <a:pt x="0" y="409"/>
                    <a:pt x="137" y="562"/>
                  </a:cubicBezTo>
                  <a:cubicBezTo>
                    <a:pt x="274" y="409"/>
                    <a:pt x="258" y="122"/>
                    <a:pt x="258" y="1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" name="9Slide.vn 23">
              <a:extLst>
                <a:ext uri="{FF2B5EF4-FFF2-40B4-BE49-F238E27FC236}">
                  <a16:creationId xmlns:a16="http://schemas.microsoft.com/office/drawing/2014/main" id="{8A7592E3-BC9C-48E6-B81F-AA1C8CD06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8798" y="6176896"/>
              <a:ext cx="1139048" cy="697946"/>
            </a:xfrm>
            <a:custGeom>
              <a:avLst/>
              <a:gdLst>
                <a:gd name="connsiteX0" fmla="*/ 569525 w 1139048"/>
                <a:gd name="connsiteY0" fmla="*/ 0 h 697946"/>
                <a:gd name="connsiteX1" fmla="*/ 1139048 w 1139048"/>
                <a:gd name="connsiteY1" fmla="*/ 562387 h 697946"/>
                <a:gd name="connsiteX2" fmla="*/ 1127478 w 1139048"/>
                <a:gd name="connsiteY2" fmla="*/ 675728 h 697946"/>
                <a:gd name="connsiteX3" fmla="*/ 1120493 w 1139048"/>
                <a:gd name="connsiteY3" fmla="*/ 697946 h 697946"/>
                <a:gd name="connsiteX4" fmla="*/ 18556 w 1139048"/>
                <a:gd name="connsiteY4" fmla="*/ 697946 h 697946"/>
                <a:gd name="connsiteX5" fmla="*/ 11571 w 1139048"/>
                <a:gd name="connsiteY5" fmla="*/ 675728 h 697946"/>
                <a:gd name="connsiteX6" fmla="*/ 0 w 1139048"/>
                <a:gd name="connsiteY6" fmla="*/ 562387 h 697946"/>
                <a:gd name="connsiteX7" fmla="*/ 569525 w 1139048"/>
                <a:gd name="connsiteY7" fmla="*/ 0 h 697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39048" h="697946">
                  <a:moveTo>
                    <a:pt x="569525" y="0"/>
                  </a:moveTo>
                  <a:cubicBezTo>
                    <a:pt x="884063" y="0"/>
                    <a:pt x="1139048" y="251789"/>
                    <a:pt x="1139048" y="562387"/>
                  </a:cubicBezTo>
                  <a:cubicBezTo>
                    <a:pt x="1139048" y="601212"/>
                    <a:pt x="1135064" y="639118"/>
                    <a:pt x="1127478" y="675728"/>
                  </a:cubicBezTo>
                  <a:lnTo>
                    <a:pt x="1120493" y="697946"/>
                  </a:lnTo>
                  <a:lnTo>
                    <a:pt x="18556" y="697946"/>
                  </a:lnTo>
                  <a:lnTo>
                    <a:pt x="11571" y="675728"/>
                  </a:lnTo>
                  <a:cubicBezTo>
                    <a:pt x="3985" y="639118"/>
                    <a:pt x="0" y="601212"/>
                    <a:pt x="0" y="562387"/>
                  </a:cubicBezTo>
                  <a:cubicBezTo>
                    <a:pt x="0" y="251789"/>
                    <a:pt x="254985" y="0"/>
                    <a:pt x="5695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" name="9Slide.vn 24">
              <a:extLst>
                <a:ext uri="{FF2B5EF4-FFF2-40B4-BE49-F238E27FC236}">
                  <a16:creationId xmlns:a16="http://schemas.microsoft.com/office/drawing/2014/main" id="{F8C5A135-747E-4236-AE12-0ED4A929A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0148" y="6236848"/>
              <a:ext cx="1022002" cy="637995"/>
            </a:xfrm>
            <a:custGeom>
              <a:avLst/>
              <a:gdLst>
                <a:gd name="connsiteX0" fmla="*/ 511001 w 1022002"/>
                <a:gd name="connsiteY0" fmla="*/ 0 h 637995"/>
                <a:gd name="connsiteX1" fmla="*/ 1022002 w 1022002"/>
                <a:gd name="connsiteY1" fmla="*/ 502437 h 637995"/>
                <a:gd name="connsiteX2" fmla="*/ 1011620 w 1022002"/>
                <a:gd name="connsiteY2" fmla="*/ 603696 h 637995"/>
                <a:gd name="connsiteX3" fmla="*/ 1000792 w 1022002"/>
                <a:gd name="connsiteY3" fmla="*/ 637995 h 637995"/>
                <a:gd name="connsiteX4" fmla="*/ 21210 w 1022002"/>
                <a:gd name="connsiteY4" fmla="*/ 637995 h 637995"/>
                <a:gd name="connsiteX5" fmla="*/ 10382 w 1022002"/>
                <a:gd name="connsiteY5" fmla="*/ 603696 h 637995"/>
                <a:gd name="connsiteX6" fmla="*/ 0 w 1022002"/>
                <a:gd name="connsiteY6" fmla="*/ 502437 h 637995"/>
                <a:gd name="connsiteX7" fmla="*/ 511001 w 1022002"/>
                <a:gd name="connsiteY7" fmla="*/ 0 h 637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2002" h="637995">
                  <a:moveTo>
                    <a:pt x="511001" y="0"/>
                  </a:moveTo>
                  <a:cubicBezTo>
                    <a:pt x="793219" y="0"/>
                    <a:pt x="1022002" y="224949"/>
                    <a:pt x="1022002" y="502437"/>
                  </a:cubicBezTo>
                  <a:cubicBezTo>
                    <a:pt x="1022002" y="537123"/>
                    <a:pt x="1018427" y="570988"/>
                    <a:pt x="1011620" y="603696"/>
                  </a:cubicBezTo>
                  <a:lnTo>
                    <a:pt x="1000792" y="637995"/>
                  </a:lnTo>
                  <a:lnTo>
                    <a:pt x="21210" y="637995"/>
                  </a:lnTo>
                  <a:lnTo>
                    <a:pt x="10382" y="603696"/>
                  </a:lnTo>
                  <a:cubicBezTo>
                    <a:pt x="3575" y="570988"/>
                    <a:pt x="0" y="537123"/>
                    <a:pt x="0" y="502437"/>
                  </a:cubicBezTo>
                  <a:cubicBezTo>
                    <a:pt x="0" y="224949"/>
                    <a:pt x="228783" y="0"/>
                    <a:pt x="5110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9Slide.vn 25">
              <a:extLst>
                <a:ext uri="{FF2B5EF4-FFF2-40B4-BE49-F238E27FC236}">
                  <a16:creationId xmlns:a16="http://schemas.microsoft.com/office/drawing/2014/main" id="{5003F3C6-DA3A-4604-89F7-06AD1E9CB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9331" y="5908549"/>
              <a:ext cx="799331" cy="7879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9Slide.vn 26">
              <a:extLst>
                <a:ext uri="{FF2B5EF4-FFF2-40B4-BE49-F238E27FC236}">
                  <a16:creationId xmlns:a16="http://schemas.microsoft.com/office/drawing/2014/main" id="{804D32A1-365F-431E-93C8-832463DD7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4123" y="5788650"/>
              <a:ext cx="556678" cy="55096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9Slide.vn 27">
              <a:extLst>
                <a:ext uri="{FF2B5EF4-FFF2-40B4-BE49-F238E27FC236}">
                  <a16:creationId xmlns:a16="http://schemas.microsoft.com/office/drawing/2014/main" id="{DE93BF71-74FE-4AAC-B1E1-40F03E3B7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40600" y="5648768"/>
              <a:ext cx="379683" cy="37682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9Slide.vn 28">
              <a:extLst>
                <a:ext uri="{FF2B5EF4-FFF2-40B4-BE49-F238E27FC236}">
                  <a16:creationId xmlns:a16="http://schemas.microsoft.com/office/drawing/2014/main" id="{F8EB16E8-3E63-4BEE-8565-5FD5926B9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5292" y="5965645"/>
              <a:ext cx="673722" cy="6651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" name="9Slide.vn 29">
              <a:extLst>
                <a:ext uri="{FF2B5EF4-FFF2-40B4-BE49-F238E27FC236}">
                  <a16:creationId xmlns:a16="http://schemas.microsoft.com/office/drawing/2014/main" id="{51E9B83D-9F54-463A-B5C8-F6E9EC846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654" y="6561902"/>
              <a:ext cx="1476914" cy="312941"/>
            </a:xfrm>
            <a:custGeom>
              <a:avLst/>
              <a:gdLst>
                <a:gd name="connsiteX0" fmla="*/ 777612 w 1476914"/>
                <a:gd name="connsiteY0" fmla="*/ 764 h 312941"/>
                <a:gd name="connsiteX1" fmla="*/ 882421 w 1476914"/>
                <a:gd name="connsiteY1" fmla="*/ 10049 h 312941"/>
                <a:gd name="connsiteX2" fmla="*/ 1428431 w 1476914"/>
                <a:gd name="connsiteY2" fmla="*/ 260794 h 312941"/>
                <a:gd name="connsiteX3" fmla="*/ 1476914 w 1476914"/>
                <a:gd name="connsiteY3" fmla="*/ 312941 h 312941"/>
                <a:gd name="connsiteX4" fmla="*/ 0 w 1476914"/>
                <a:gd name="connsiteY4" fmla="*/ 312941 h 312941"/>
                <a:gd name="connsiteX5" fmla="*/ 120256 w 1476914"/>
                <a:gd name="connsiteY5" fmla="*/ 204379 h 312941"/>
                <a:gd name="connsiteX6" fmla="*/ 777612 w 1476914"/>
                <a:gd name="connsiteY6" fmla="*/ 764 h 31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76914" h="312941">
                  <a:moveTo>
                    <a:pt x="777612" y="764"/>
                  </a:moveTo>
                  <a:cubicBezTo>
                    <a:pt x="812322" y="2092"/>
                    <a:pt x="847291" y="5163"/>
                    <a:pt x="882421" y="10049"/>
                  </a:cubicBezTo>
                  <a:cubicBezTo>
                    <a:pt x="1093754" y="39364"/>
                    <a:pt x="1281022" y="129869"/>
                    <a:pt x="1428431" y="260794"/>
                  </a:cubicBezTo>
                  <a:lnTo>
                    <a:pt x="1476914" y="312941"/>
                  </a:lnTo>
                  <a:lnTo>
                    <a:pt x="0" y="312941"/>
                  </a:lnTo>
                  <a:lnTo>
                    <a:pt x="120256" y="204379"/>
                  </a:lnTo>
                  <a:cubicBezTo>
                    <a:pt x="304366" y="67573"/>
                    <a:pt x="534645" y="-8533"/>
                    <a:pt x="777612" y="7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9Slide.vn 30">
              <a:extLst>
                <a:ext uri="{FF2B5EF4-FFF2-40B4-BE49-F238E27FC236}">
                  <a16:creationId xmlns:a16="http://schemas.microsoft.com/office/drawing/2014/main" id="{040EF713-96ED-49D5-ABE7-F46BED34C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254" y="6236728"/>
              <a:ext cx="1520682" cy="638114"/>
            </a:xfrm>
            <a:custGeom>
              <a:avLst/>
              <a:gdLst>
                <a:gd name="connsiteX0" fmla="*/ 731272 w 1520682"/>
                <a:gd name="connsiteY0" fmla="*/ 688 h 638114"/>
                <a:gd name="connsiteX1" fmla="*/ 1511748 w 1520682"/>
                <a:gd name="connsiteY1" fmla="*/ 576504 h 638114"/>
                <a:gd name="connsiteX2" fmla="*/ 1520682 w 1520682"/>
                <a:gd name="connsiteY2" fmla="*/ 638114 h 638114"/>
                <a:gd name="connsiteX3" fmla="*/ 0 w 1520682"/>
                <a:gd name="connsiteY3" fmla="*/ 638114 h 638114"/>
                <a:gd name="connsiteX4" fmla="*/ 38917 w 1520682"/>
                <a:gd name="connsiteY4" fmla="*/ 493848 h 638114"/>
                <a:gd name="connsiteX5" fmla="*/ 731272 w 1520682"/>
                <a:gd name="connsiteY5" fmla="*/ 688 h 63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0682" h="638114">
                  <a:moveTo>
                    <a:pt x="731272" y="688"/>
                  </a:moveTo>
                  <a:cubicBezTo>
                    <a:pt x="1103073" y="-14797"/>
                    <a:pt x="1425172" y="232797"/>
                    <a:pt x="1511748" y="576504"/>
                  </a:cubicBezTo>
                  <a:lnTo>
                    <a:pt x="1520682" y="638114"/>
                  </a:lnTo>
                  <a:lnTo>
                    <a:pt x="0" y="638114"/>
                  </a:lnTo>
                  <a:lnTo>
                    <a:pt x="38917" y="493848"/>
                  </a:lnTo>
                  <a:cubicBezTo>
                    <a:pt x="144800" y="215815"/>
                    <a:pt x="411479" y="12855"/>
                    <a:pt x="731272" y="6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9Slide.vn 31">
              <a:extLst>
                <a:ext uri="{FF2B5EF4-FFF2-40B4-BE49-F238E27FC236}">
                  <a16:creationId xmlns:a16="http://schemas.microsoft.com/office/drawing/2014/main" id="{791E6D85-19F4-4AA2-AF4F-9CC8925E5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4420" y="6439534"/>
              <a:ext cx="1743008" cy="435308"/>
            </a:xfrm>
            <a:custGeom>
              <a:avLst/>
              <a:gdLst>
                <a:gd name="connsiteX0" fmla="*/ 871504 w 1743008"/>
                <a:gd name="connsiteY0" fmla="*/ 0 h 435308"/>
                <a:gd name="connsiteX1" fmla="*/ 1642616 w 1743008"/>
                <a:gd name="connsiteY1" fmla="*/ 315224 h 435308"/>
                <a:gd name="connsiteX2" fmla="*/ 1743008 w 1743008"/>
                <a:gd name="connsiteY2" fmla="*/ 435308 h 435308"/>
                <a:gd name="connsiteX3" fmla="*/ 0 w 1743008"/>
                <a:gd name="connsiteY3" fmla="*/ 435308 h 435308"/>
                <a:gd name="connsiteX4" fmla="*/ 100392 w 1743008"/>
                <a:gd name="connsiteY4" fmla="*/ 315224 h 435308"/>
                <a:gd name="connsiteX5" fmla="*/ 871504 w 1743008"/>
                <a:gd name="connsiteY5" fmla="*/ 0 h 43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3008" h="435308">
                  <a:moveTo>
                    <a:pt x="871504" y="0"/>
                  </a:moveTo>
                  <a:cubicBezTo>
                    <a:pt x="1172642" y="0"/>
                    <a:pt x="1445271" y="120463"/>
                    <a:pt x="1642616" y="315224"/>
                  </a:cubicBezTo>
                  <a:lnTo>
                    <a:pt x="1743008" y="435308"/>
                  </a:lnTo>
                  <a:lnTo>
                    <a:pt x="0" y="435308"/>
                  </a:lnTo>
                  <a:lnTo>
                    <a:pt x="100392" y="315224"/>
                  </a:lnTo>
                  <a:cubicBezTo>
                    <a:pt x="297737" y="120463"/>
                    <a:pt x="570366" y="0"/>
                    <a:pt x="8715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" name="9Slide.vn 32">
              <a:extLst>
                <a:ext uri="{FF2B5EF4-FFF2-40B4-BE49-F238E27FC236}">
                  <a16:creationId xmlns:a16="http://schemas.microsoft.com/office/drawing/2014/main" id="{C9812695-1807-41CD-9BC0-99216BFEA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0287" y="6502338"/>
              <a:ext cx="1321514" cy="372504"/>
            </a:xfrm>
            <a:custGeom>
              <a:avLst/>
              <a:gdLst>
                <a:gd name="connsiteX0" fmla="*/ 660758 w 1321514"/>
                <a:gd name="connsiteY0" fmla="*/ 0 h 372504"/>
                <a:gd name="connsiteX1" fmla="*/ 1301087 w 1321514"/>
                <a:gd name="connsiteY1" fmla="*/ 335427 h 372504"/>
                <a:gd name="connsiteX2" fmla="*/ 1321514 w 1321514"/>
                <a:gd name="connsiteY2" fmla="*/ 372504 h 372504"/>
                <a:gd name="connsiteX3" fmla="*/ 0 w 1321514"/>
                <a:gd name="connsiteY3" fmla="*/ 372504 h 372504"/>
                <a:gd name="connsiteX4" fmla="*/ 20427 w 1321514"/>
                <a:gd name="connsiteY4" fmla="*/ 335427 h 372504"/>
                <a:gd name="connsiteX5" fmla="*/ 660758 w 1321514"/>
                <a:gd name="connsiteY5" fmla="*/ 0 h 37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1514" h="372504">
                  <a:moveTo>
                    <a:pt x="660758" y="0"/>
                  </a:moveTo>
                  <a:cubicBezTo>
                    <a:pt x="927308" y="0"/>
                    <a:pt x="1162315" y="133055"/>
                    <a:pt x="1301087" y="335427"/>
                  </a:cubicBezTo>
                  <a:lnTo>
                    <a:pt x="1321514" y="372504"/>
                  </a:lnTo>
                  <a:lnTo>
                    <a:pt x="0" y="372504"/>
                  </a:lnTo>
                  <a:lnTo>
                    <a:pt x="20427" y="335427"/>
                  </a:lnTo>
                  <a:cubicBezTo>
                    <a:pt x="159199" y="133055"/>
                    <a:pt x="394207" y="0"/>
                    <a:pt x="660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" name="9Slide.vn 33">
              <a:extLst>
                <a:ext uri="{FF2B5EF4-FFF2-40B4-BE49-F238E27FC236}">
                  <a16:creationId xmlns:a16="http://schemas.microsoft.com/office/drawing/2014/main" id="{F52F7201-819D-490F-BA00-D573F15A6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904" y="6312812"/>
              <a:ext cx="1623881" cy="562030"/>
            </a:xfrm>
            <a:custGeom>
              <a:avLst/>
              <a:gdLst>
                <a:gd name="connsiteX0" fmla="*/ 808084 w 1623881"/>
                <a:gd name="connsiteY0" fmla="*/ 17 h 562030"/>
                <a:gd name="connsiteX1" fmla="*/ 1608135 w 1623881"/>
                <a:gd name="connsiteY1" fmla="*/ 513309 h 562030"/>
                <a:gd name="connsiteX2" fmla="*/ 1623881 w 1623881"/>
                <a:gd name="connsiteY2" fmla="*/ 562030 h 562030"/>
                <a:gd name="connsiteX3" fmla="*/ 0 w 1623881"/>
                <a:gd name="connsiteY3" fmla="*/ 562030 h 562030"/>
                <a:gd name="connsiteX4" fmla="*/ 8345 w 1623881"/>
                <a:gd name="connsiteY4" fmla="*/ 534357 h 562030"/>
                <a:gd name="connsiteX5" fmla="*/ 633277 w 1623881"/>
                <a:gd name="connsiteY5" fmla="*/ 18583 h 562030"/>
                <a:gd name="connsiteX6" fmla="*/ 808084 w 1623881"/>
                <a:gd name="connsiteY6" fmla="*/ 17 h 56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3881" h="562030">
                  <a:moveTo>
                    <a:pt x="808084" y="17"/>
                  </a:moveTo>
                  <a:cubicBezTo>
                    <a:pt x="1154114" y="-2075"/>
                    <a:pt x="1470376" y="200775"/>
                    <a:pt x="1608135" y="513309"/>
                  </a:cubicBezTo>
                  <a:lnTo>
                    <a:pt x="1623881" y="562030"/>
                  </a:lnTo>
                  <a:lnTo>
                    <a:pt x="0" y="562030"/>
                  </a:lnTo>
                  <a:lnTo>
                    <a:pt x="8345" y="534357"/>
                  </a:lnTo>
                  <a:cubicBezTo>
                    <a:pt x="113175" y="279850"/>
                    <a:pt x="340093" y="79461"/>
                    <a:pt x="633277" y="18583"/>
                  </a:cubicBezTo>
                  <a:cubicBezTo>
                    <a:pt x="691914" y="6408"/>
                    <a:pt x="750413" y="366"/>
                    <a:pt x="80808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" name="9Slide.vn 34">
              <a:extLst>
                <a:ext uri="{FF2B5EF4-FFF2-40B4-BE49-F238E27FC236}">
                  <a16:creationId xmlns:a16="http://schemas.microsoft.com/office/drawing/2014/main" id="{E73458C2-EF95-4D97-BED0-050ABC86A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841" y="2313587"/>
              <a:ext cx="1358196" cy="1708385"/>
            </a:xfrm>
            <a:custGeom>
              <a:avLst/>
              <a:gdLst>
                <a:gd name="connsiteX0" fmla="*/ 678875 w 1358196"/>
                <a:gd name="connsiteY0" fmla="*/ 0 h 1708385"/>
                <a:gd name="connsiteX1" fmla="*/ 1343952 w 1358196"/>
                <a:gd name="connsiteY1" fmla="*/ 542007 h 1708385"/>
                <a:gd name="connsiteX2" fmla="*/ 1352327 w 1358196"/>
                <a:gd name="connsiteY2" fmla="*/ 625000 h 1708385"/>
                <a:gd name="connsiteX3" fmla="*/ 1355907 w 1358196"/>
                <a:gd name="connsiteY3" fmla="*/ 638976 h 1708385"/>
                <a:gd name="connsiteX4" fmla="*/ 1358000 w 1358196"/>
                <a:gd name="connsiteY4" fmla="*/ 678984 h 1708385"/>
                <a:gd name="connsiteX5" fmla="*/ 1004591 w 1358196"/>
                <a:gd name="connsiteY5" fmla="*/ 1629261 h 1708385"/>
                <a:gd name="connsiteX6" fmla="*/ 390801 w 1358196"/>
                <a:gd name="connsiteY6" fmla="*/ 1597342 h 1708385"/>
                <a:gd name="connsiteX7" fmla="*/ 0 w 1358196"/>
                <a:gd name="connsiteY7" fmla="*/ 678984 h 1708385"/>
                <a:gd name="connsiteX8" fmla="*/ 66 w 1358196"/>
                <a:gd name="connsiteY8" fmla="*/ 678813 h 1708385"/>
                <a:gd name="connsiteX9" fmla="*/ 0 w 1358196"/>
                <a:gd name="connsiteY9" fmla="*/ 678753 h 1708385"/>
                <a:gd name="connsiteX10" fmla="*/ 678875 w 1358196"/>
                <a:gd name="connsiteY10" fmla="*/ 0 h 170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58196" h="1708385">
                  <a:moveTo>
                    <a:pt x="678875" y="0"/>
                  </a:moveTo>
                  <a:cubicBezTo>
                    <a:pt x="1006801" y="0"/>
                    <a:pt x="1280621" y="232787"/>
                    <a:pt x="1343952" y="542007"/>
                  </a:cubicBezTo>
                  <a:lnTo>
                    <a:pt x="1352327" y="625000"/>
                  </a:lnTo>
                  <a:lnTo>
                    <a:pt x="1355907" y="638976"/>
                  </a:lnTo>
                  <a:cubicBezTo>
                    <a:pt x="1357860" y="651800"/>
                    <a:pt x="1358584" y="665133"/>
                    <a:pt x="1358000" y="678984"/>
                  </a:cubicBezTo>
                  <a:cubicBezTo>
                    <a:pt x="1358000" y="975831"/>
                    <a:pt x="1060225" y="1221608"/>
                    <a:pt x="1004591" y="1629261"/>
                  </a:cubicBezTo>
                  <a:cubicBezTo>
                    <a:pt x="614246" y="1721370"/>
                    <a:pt x="632943" y="1758761"/>
                    <a:pt x="390801" y="1597342"/>
                  </a:cubicBezTo>
                  <a:cubicBezTo>
                    <a:pt x="279079" y="1154578"/>
                    <a:pt x="74330" y="1102596"/>
                    <a:pt x="0" y="678984"/>
                  </a:cubicBezTo>
                  <a:lnTo>
                    <a:pt x="66" y="678813"/>
                  </a:lnTo>
                  <a:lnTo>
                    <a:pt x="0" y="678753"/>
                  </a:lnTo>
                  <a:cubicBezTo>
                    <a:pt x="0" y="304049"/>
                    <a:pt x="303648" y="0"/>
                    <a:pt x="678875" y="0"/>
                  </a:cubicBezTo>
                  <a:close/>
                </a:path>
              </a:pathLst>
            </a:custGeom>
            <a:solidFill>
              <a:srgbClr val="E8A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9Slide.vn 35">
              <a:extLst>
                <a:ext uri="{FF2B5EF4-FFF2-40B4-BE49-F238E27FC236}">
                  <a16:creationId xmlns:a16="http://schemas.microsoft.com/office/drawing/2014/main" id="{09D6F50B-A460-4ED6-AB6B-6EDFF9E45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381" y="3121922"/>
              <a:ext cx="207347" cy="776760"/>
            </a:xfrm>
            <a:custGeom>
              <a:avLst/>
              <a:gdLst>
                <a:gd name="T0" fmla="*/ 0 w 455"/>
                <a:gd name="T1" fmla="*/ 0 h 1703"/>
                <a:gd name="T2" fmla="*/ 367 w 455"/>
                <a:gd name="T3" fmla="*/ 888 h 1703"/>
                <a:gd name="T4" fmla="*/ 455 w 455"/>
                <a:gd name="T5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5" h="1703">
                  <a:moveTo>
                    <a:pt x="0" y="0"/>
                  </a:moveTo>
                  <a:cubicBezTo>
                    <a:pt x="0" y="0"/>
                    <a:pt x="282" y="648"/>
                    <a:pt x="367" y="888"/>
                  </a:cubicBezTo>
                  <a:cubicBezTo>
                    <a:pt x="453" y="1129"/>
                    <a:pt x="455" y="1703"/>
                    <a:pt x="455" y="1703"/>
                  </a:cubicBezTo>
                </a:path>
              </a:pathLst>
            </a:custGeom>
            <a:noFill/>
            <a:ln w="57150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9Slide.vn 36">
              <a:extLst>
                <a:ext uri="{FF2B5EF4-FFF2-40B4-BE49-F238E27FC236}">
                  <a16:creationId xmlns:a16="http://schemas.microsoft.com/office/drawing/2014/main" id="{12A84E51-CF57-4116-A606-836E8684E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6017" y="3121922"/>
              <a:ext cx="207347" cy="776760"/>
            </a:xfrm>
            <a:custGeom>
              <a:avLst/>
              <a:gdLst>
                <a:gd name="T0" fmla="*/ 455 w 455"/>
                <a:gd name="T1" fmla="*/ 0 h 1703"/>
                <a:gd name="T2" fmla="*/ 87 w 455"/>
                <a:gd name="T3" fmla="*/ 888 h 1703"/>
                <a:gd name="T4" fmla="*/ 0 w 455"/>
                <a:gd name="T5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5" h="1703">
                  <a:moveTo>
                    <a:pt x="455" y="0"/>
                  </a:moveTo>
                  <a:cubicBezTo>
                    <a:pt x="455" y="0"/>
                    <a:pt x="173" y="648"/>
                    <a:pt x="87" y="888"/>
                  </a:cubicBezTo>
                  <a:cubicBezTo>
                    <a:pt x="2" y="1129"/>
                    <a:pt x="0" y="1703"/>
                    <a:pt x="0" y="1703"/>
                  </a:cubicBezTo>
                </a:path>
              </a:pathLst>
            </a:custGeom>
            <a:noFill/>
            <a:ln w="57150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9Slide.vn 37">
              <a:extLst>
                <a:ext uri="{FF2B5EF4-FFF2-40B4-BE49-F238E27FC236}">
                  <a16:creationId xmlns:a16="http://schemas.microsoft.com/office/drawing/2014/main" id="{EDC79ED4-1159-4015-B4AC-B2F292E31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5003" y="4115501"/>
              <a:ext cx="466267" cy="327334"/>
            </a:xfrm>
            <a:custGeom>
              <a:avLst/>
              <a:gdLst>
                <a:gd name="T0" fmla="*/ 0 w 1024"/>
                <a:gd name="T1" fmla="*/ 0 h 716"/>
                <a:gd name="T2" fmla="*/ 0 w 1024"/>
                <a:gd name="T3" fmla="*/ 460 h 716"/>
                <a:gd name="T4" fmla="*/ 205 w 1024"/>
                <a:gd name="T5" fmla="*/ 716 h 716"/>
                <a:gd name="T6" fmla="*/ 819 w 1024"/>
                <a:gd name="T7" fmla="*/ 716 h 716"/>
                <a:gd name="T8" fmla="*/ 1024 w 1024"/>
                <a:gd name="T9" fmla="*/ 460 h 716"/>
                <a:gd name="T10" fmla="*/ 1024 w 1024"/>
                <a:gd name="T11" fmla="*/ 0 h 716"/>
                <a:gd name="T12" fmla="*/ 0 w 1024"/>
                <a:gd name="T13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4" h="716">
                  <a:moveTo>
                    <a:pt x="0" y="0"/>
                  </a:moveTo>
                  <a:lnTo>
                    <a:pt x="0" y="460"/>
                  </a:lnTo>
                  <a:cubicBezTo>
                    <a:pt x="0" y="601"/>
                    <a:pt x="92" y="716"/>
                    <a:pt x="205" y="716"/>
                  </a:cubicBezTo>
                  <a:lnTo>
                    <a:pt x="819" y="716"/>
                  </a:lnTo>
                  <a:cubicBezTo>
                    <a:pt x="932" y="716"/>
                    <a:pt x="1024" y="601"/>
                    <a:pt x="1024" y="460"/>
                  </a:cubicBezTo>
                  <a:lnTo>
                    <a:pt x="1024" y="0"/>
                  </a:lnTo>
                  <a:lnTo>
                    <a:pt x="0" y="0"/>
                  </a:lnTo>
                </a:path>
              </a:pathLst>
            </a:custGeom>
            <a:solidFill>
              <a:srgbClr val="A6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9Slide.vn 38">
              <a:extLst>
                <a:ext uri="{FF2B5EF4-FFF2-40B4-BE49-F238E27FC236}">
                  <a16:creationId xmlns:a16="http://schemas.microsoft.com/office/drawing/2014/main" id="{E9EBC39E-7D25-4359-B466-575AC5937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173" y="3858686"/>
              <a:ext cx="699926" cy="456794"/>
            </a:xfrm>
            <a:custGeom>
              <a:avLst/>
              <a:gdLst>
                <a:gd name="T0" fmla="*/ 0 w 1534"/>
                <a:gd name="T1" fmla="*/ 0 h 1001"/>
                <a:gd name="T2" fmla="*/ 0 w 1534"/>
                <a:gd name="T3" fmla="*/ 745 h 1001"/>
                <a:gd name="T4" fmla="*/ 256 w 1534"/>
                <a:gd name="T5" fmla="*/ 1001 h 1001"/>
                <a:gd name="T6" fmla="*/ 1278 w 1534"/>
                <a:gd name="T7" fmla="*/ 1001 h 1001"/>
                <a:gd name="T8" fmla="*/ 1534 w 1534"/>
                <a:gd name="T9" fmla="*/ 745 h 1001"/>
                <a:gd name="T10" fmla="*/ 1534 w 1534"/>
                <a:gd name="T11" fmla="*/ 0 h 1001"/>
                <a:gd name="T12" fmla="*/ 0 w 1534"/>
                <a:gd name="T13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4" h="1001">
                  <a:moveTo>
                    <a:pt x="0" y="0"/>
                  </a:moveTo>
                  <a:lnTo>
                    <a:pt x="0" y="745"/>
                  </a:lnTo>
                  <a:cubicBezTo>
                    <a:pt x="0" y="886"/>
                    <a:pt x="114" y="1001"/>
                    <a:pt x="256" y="1001"/>
                  </a:cubicBezTo>
                  <a:lnTo>
                    <a:pt x="1278" y="1001"/>
                  </a:lnTo>
                  <a:cubicBezTo>
                    <a:pt x="1419" y="1001"/>
                    <a:pt x="1534" y="886"/>
                    <a:pt x="1534" y="745"/>
                  </a:cubicBezTo>
                  <a:lnTo>
                    <a:pt x="1534" y="0"/>
                  </a:lnTo>
                  <a:lnTo>
                    <a:pt x="0" y="0"/>
                  </a:lnTo>
                </a:path>
              </a:pathLst>
            </a:custGeom>
            <a:solidFill>
              <a:srgbClr val="22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9Slide.vn 39">
              <a:extLst>
                <a:ext uri="{FF2B5EF4-FFF2-40B4-BE49-F238E27FC236}">
                  <a16:creationId xmlns:a16="http://schemas.microsoft.com/office/drawing/2014/main" id="{F2C3E0F3-1755-418F-8B22-6F9857829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2374" y="3140868"/>
              <a:ext cx="134723" cy="177876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9Slide.vn 40">
              <a:extLst>
                <a:ext uri="{FF2B5EF4-FFF2-40B4-BE49-F238E27FC236}">
                  <a16:creationId xmlns:a16="http://schemas.microsoft.com/office/drawing/2014/main" id="{F42B6D4B-40EF-45B0-9DEA-FDAA8EB41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7097" y="3140868"/>
              <a:ext cx="135775" cy="177876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9Slide.vn 41">
              <a:extLst>
                <a:ext uri="{FF2B5EF4-FFF2-40B4-BE49-F238E27FC236}">
                  <a16:creationId xmlns:a16="http://schemas.microsoft.com/office/drawing/2014/main" id="{97408C84-5507-45B9-B80D-0487E7FC9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2872" y="3140868"/>
              <a:ext cx="135775" cy="177876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9Slide.vn 42">
              <a:extLst>
                <a:ext uri="{FF2B5EF4-FFF2-40B4-BE49-F238E27FC236}">
                  <a16:creationId xmlns:a16="http://schemas.microsoft.com/office/drawing/2014/main" id="{A867EA0C-7D66-4A2F-9E5B-3D3C1B1A0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8647" y="3140868"/>
              <a:ext cx="135775" cy="177876"/>
            </a:xfrm>
            <a:prstGeom prst="ellipse">
              <a:avLst/>
            </a:prstGeom>
            <a:noFill/>
            <a:ln w="46038" cap="rnd">
              <a:solidFill>
                <a:srgbClr val="403F4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9Slide.vn 43">
              <a:extLst>
                <a:ext uri="{FF2B5EF4-FFF2-40B4-BE49-F238E27FC236}">
                  <a16:creationId xmlns:a16="http://schemas.microsoft.com/office/drawing/2014/main" id="{72400241-8C51-4A42-B0D6-C4119E4E9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7652" y="2313587"/>
              <a:ext cx="1012524" cy="1150405"/>
            </a:xfrm>
            <a:custGeom>
              <a:avLst/>
              <a:gdLst>
                <a:gd name="T0" fmla="*/ 366 w 2219"/>
                <a:gd name="T1" fmla="*/ 271 h 2521"/>
                <a:gd name="T2" fmla="*/ 1632 w 2219"/>
                <a:gd name="T3" fmla="*/ 407 h 2521"/>
                <a:gd name="T4" fmla="*/ 2180 w 2219"/>
                <a:gd name="T5" fmla="*/ 1544 h 2521"/>
                <a:gd name="T6" fmla="*/ 1855 w 2219"/>
                <a:gd name="T7" fmla="*/ 2405 h 2521"/>
                <a:gd name="T8" fmla="*/ 1759 w 2219"/>
                <a:gd name="T9" fmla="*/ 1419 h 2521"/>
                <a:gd name="T10" fmla="*/ 619 w 2219"/>
                <a:gd name="T11" fmla="*/ 784 h 2521"/>
                <a:gd name="T12" fmla="*/ 366 w 2219"/>
                <a:gd name="T13" fmla="*/ 271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9" h="2521">
                  <a:moveTo>
                    <a:pt x="366" y="271"/>
                  </a:moveTo>
                  <a:cubicBezTo>
                    <a:pt x="733" y="0"/>
                    <a:pt x="1389" y="231"/>
                    <a:pt x="1632" y="407"/>
                  </a:cubicBezTo>
                  <a:cubicBezTo>
                    <a:pt x="1969" y="652"/>
                    <a:pt x="2219" y="1194"/>
                    <a:pt x="2180" y="1544"/>
                  </a:cubicBezTo>
                  <a:cubicBezTo>
                    <a:pt x="2141" y="1894"/>
                    <a:pt x="1993" y="2079"/>
                    <a:pt x="1855" y="2405"/>
                  </a:cubicBezTo>
                  <a:cubicBezTo>
                    <a:pt x="1806" y="2521"/>
                    <a:pt x="2022" y="2052"/>
                    <a:pt x="1759" y="1419"/>
                  </a:cubicBezTo>
                  <a:cubicBezTo>
                    <a:pt x="1563" y="948"/>
                    <a:pt x="995" y="827"/>
                    <a:pt x="619" y="784"/>
                  </a:cubicBezTo>
                  <a:cubicBezTo>
                    <a:pt x="356" y="753"/>
                    <a:pt x="0" y="541"/>
                    <a:pt x="366" y="271"/>
                  </a:cubicBezTo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9Slide.vn 44">
              <a:extLst>
                <a:ext uri="{FF2B5EF4-FFF2-40B4-BE49-F238E27FC236}">
                  <a16:creationId xmlns:a16="http://schemas.microsoft.com/office/drawing/2014/main" id="{C01D651A-4E3C-45CA-BECA-80B3E10A9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1860" y="3915522"/>
              <a:ext cx="750447" cy="62099"/>
            </a:xfrm>
            <a:custGeom>
              <a:avLst/>
              <a:gdLst>
                <a:gd name="T0" fmla="*/ 1645 w 1645"/>
                <a:gd name="T1" fmla="*/ 101 h 138"/>
                <a:gd name="T2" fmla="*/ 1610 w 1645"/>
                <a:gd name="T3" fmla="*/ 138 h 138"/>
                <a:gd name="T4" fmla="*/ 35 w 1645"/>
                <a:gd name="T5" fmla="*/ 138 h 138"/>
                <a:gd name="T6" fmla="*/ 0 w 1645"/>
                <a:gd name="T7" fmla="*/ 101 h 138"/>
                <a:gd name="T8" fmla="*/ 0 w 1645"/>
                <a:gd name="T9" fmla="*/ 37 h 138"/>
                <a:gd name="T10" fmla="*/ 35 w 1645"/>
                <a:gd name="T11" fmla="*/ 0 h 138"/>
                <a:gd name="T12" fmla="*/ 1610 w 1645"/>
                <a:gd name="T13" fmla="*/ 0 h 138"/>
                <a:gd name="T14" fmla="*/ 1645 w 1645"/>
                <a:gd name="T15" fmla="*/ 37 h 138"/>
                <a:gd name="T16" fmla="*/ 1645 w 1645"/>
                <a:gd name="T17" fmla="*/ 10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5" h="138">
                  <a:moveTo>
                    <a:pt x="1645" y="101"/>
                  </a:moveTo>
                  <a:cubicBezTo>
                    <a:pt x="1645" y="121"/>
                    <a:pt x="1629" y="138"/>
                    <a:pt x="1610" y="138"/>
                  </a:cubicBezTo>
                  <a:lnTo>
                    <a:pt x="35" y="138"/>
                  </a:lnTo>
                  <a:cubicBezTo>
                    <a:pt x="15" y="138"/>
                    <a:pt x="0" y="121"/>
                    <a:pt x="0" y="101"/>
                  </a:cubicBezTo>
                  <a:lnTo>
                    <a:pt x="0" y="37"/>
                  </a:lnTo>
                  <a:cubicBezTo>
                    <a:pt x="0" y="17"/>
                    <a:pt x="15" y="0"/>
                    <a:pt x="35" y="0"/>
                  </a:cubicBezTo>
                  <a:lnTo>
                    <a:pt x="1610" y="0"/>
                  </a:lnTo>
                  <a:cubicBezTo>
                    <a:pt x="1629" y="0"/>
                    <a:pt x="1645" y="17"/>
                    <a:pt x="1645" y="37"/>
                  </a:cubicBezTo>
                  <a:lnTo>
                    <a:pt x="1645" y="101"/>
                  </a:lnTo>
                  <a:close/>
                </a:path>
              </a:pathLst>
            </a:custGeom>
            <a:solidFill>
              <a:srgbClr val="40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9Slide.vn 45">
              <a:extLst>
                <a:ext uri="{FF2B5EF4-FFF2-40B4-BE49-F238E27FC236}">
                  <a16:creationId xmlns:a16="http://schemas.microsoft.com/office/drawing/2014/main" id="{C1012C80-7E92-4630-93DC-310BA28B5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1860" y="4015512"/>
              <a:ext cx="750447" cy="63151"/>
            </a:xfrm>
            <a:custGeom>
              <a:avLst/>
              <a:gdLst>
                <a:gd name="T0" fmla="*/ 1645 w 1645"/>
                <a:gd name="T1" fmla="*/ 101 h 138"/>
                <a:gd name="T2" fmla="*/ 1610 w 1645"/>
                <a:gd name="T3" fmla="*/ 138 h 138"/>
                <a:gd name="T4" fmla="*/ 35 w 1645"/>
                <a:gd name="T5" fmla="*/ 138 h 138"/>
                <a:gd name="T6" fmla="*/ 0 w 1645"/>
                <a:gd name="T7" fmla="*/ 101 h 138"/>
                <a:gd name="T8" fmla="*/ 0 w 1645"/>
                <a:gd name="T9" fmla="*/ 37 h 138"/>
                <a:gd name="T10" fmla="*/ 35 w 1645"/>
                <a:gd name="T11" fmla="*/ 0 h 138"/>
                <a:gd name="T12" fmla="*/ 1610 w 1645"/>
                <a:gd name="T13" fmla="*/ 0 h 138"/>
                <a:gd name="T14" fmla="*/ 1645 w 1645"/>
                <a:gd name="T15" fmla="*/ 37 h 138"/>
                <a:gd name="T16" fmla="*/ 1645 w 1645"/>
                <a:gd name="T17" fmla="*/ 10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5" h="138">
                  <a:moveTo>
                    <a:pt x="1645" y="101"/>
                  </a:moveTo>
                  <a:cubicBezTo>
                    <a:pt x="1645" y="121"/>
                    <a:pt x="1629" y="138"/>
                    <a:pt x="1610" y="138"/>
                  </a:cubicBezTo>
                  <a:lnTo>
                    <a:pt x="35" y="138"/>
                  </a:lnTo>
                  <a:cubicBezTo>
                    <a:pt x="15" y="138"/>
                    <a:pt x="0" y="121"/>
                    <a:pt x="0" y="101"/>
                  </a:cubicBezTo>
                  <a:lnTo>
                    <a:pt x="0" y="37"/>
                  </a:lnTo>
                  <a:cubicBezTo>
                    <a:pt x="0" y="17"/>
                    <a:pt x="15" y="0"/>
                    <a:pt x="35" y="0"/>
                  </a:cubicBezTo>
                  <a:lnTo>
                    <a:pt x="1610" y="0"/>
                  </a:lnTo>
                  <a:cubicBezTo>
                    <a:pt x="1629" y="0"/>
                    <a:pt x="1645" y="17"/>
                    <a:pt x="1645" y="37"/>
                  </a:cubicBezTo>
                  <a:lnTo>
                    <a:pt x="1645" y="101"/>
                  </a:lnTo>
                </a:path>
              </a:pathLst>
            </a:custGeom>
            <a:solidFill>
              <a:srgbClr val="40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9Slide.vn 46">
              <a:extLst>
                <a:ext uri="{FF2B5EF4-FFF2-40B4-BE49-F238E27FC236}">
                  <a16:creationId xmlns:a16="http://schemas.microsoft.com/office/drawing/2014/main" id="{C0E9F511-9B4B-4B19-9BC1-C5A457A4A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912" y="4115501"/>
              <a:ext cx="750447" cy="63151"/>
            </a:xfrm>
            <a:custGeom>
              <a:avLst/>
              <a:gdLst>
                <a:gd name="T0" fmla="*/ 1645 w 1645"/>
                <a:gd name="T1" fmla="*/ 101 h 138"/>
                <a:gd name="T2" fmla="*/ 1610 w 1645"/>
                <a:gd name="T3" fmla="*/ 138 h 138"/>
                <a:gd name="T4" fmla="*/ 35 w 1645"/>
                <a:gd name="T5" fmla="*/ 138 h 138"/>
                <a:gd name="T6" fmla="*/ 0 w 1645"/>
                <a:gd name="T7" fmla="*/ 101 h 138"/>
                <a:gd name="T8" fmla="*/ 0 w 1645"/>
                <a:gd name="T9" fmla="*/ 37 h 138"/>
                <a:gd name="T10" fmla="*/ 35 w 1645"/>
                <a:gd name="T11" fmla="*/ 0 h 138"/>
                <a:gd name="T12" fmla="*/ 1610 w 1645"/>
                <a:gd name="T13" fmla="*/ 0 h 138"/>
                <a:gd name="T14" fmla="*/ 1645 w 1645"/>
                <a:gd name="T15" fmla="*/ 37 h 138"/>
                <a:gd name="T16" fmla="*/ 1645 w 1645"/>
                <a:gd name="T17" fmla="*/ 10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5" h="138">
                  <a:moveTo>
                    <a:pt x="1645" y="101"/>
                  </a:moveTo>
                  <a:cubicBezTo>
                    <a:pt x="1645" y="121"/>
                    <a:pt x="1630" y="138"/>
                    <a:pt x="1610" y="138"/>
                  </a:cubicBezTo>
                  <a:lnTo>
                    <a:pt x="35" y="138"/>
                  </a:lnTo>
                  <a:cubicBezTo>
                    <a:pt x="16" y="138"/>
                    <a:pt x="0" y="121"/>
                    <a:pt x="0" y="101"/>
                  </a:cubicBezTo>
                  <a:lnTo>
                    <a:pt x="0" y="37"/>
                  </a:lnTo>
                  <a:cubicBezTo>
                    <a:pt x="0" y="17"/>
                    <a:pt x="16" y="0"/>
                    <a:pt x="35" y="0"/>
                  </a:cubicBezTo>
                  <a:lnTo>
                    <a:pt x="1610" y="0"/>
                  </a:lnTo>
                  <a:cubicBezTo>
                    <a:pt x="1630" y="0"/>
                    <a:pt x="1645" y="17"/>
                    <a:pt x="1645" y="37"/>
                  </a:cubicBezTo>
                  <a:lnTo>
                    <a:pt x="1645" y="101"/>
                  </a:lnTo>
                </a:path>
              </a:pathLst>
            </a:custGeom>
            <a:solidFill>
              <a:srgbClr val="40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3684375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9Slide.vn 1">
            <a:extLst>
              <a:ext uri="{FF2B5EF4-FFF2-40B4-BE49-F238E27FC236}">
                <a16:creationId xmlns:a16="http://schemas.microsoft.com/office/drawing/2014/main" id="{E96320AA-9C06-4D66-BD07-DC87B9B4FBE9}"/>
              </a:ext>
            </a:extLst>
          </p:cNvPr>
          <p:cNvGraphicFramePr/>
          <p:nvPr/>
        </p:nvGraphicFramePr>
        <p:xfrm>
          <a:off x="2180020" y="1148266"/>
          <a:ext cx="6357210" cy="4238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9Slide.vn 2">
            <a:extLst>
              <a:ext uri="{FF2B5EF4-FFF2-40B4-BE49-F238E27FC236}">
                <a16:creationId xmlns:a16="http://schemas.microsoft.com/office/drawing/2014/main" id="{F8424F56-3FF5-4A48-B731-564E13F0983E}"/>
              </a:ext>
            </a:extLst>
          </p:cNvPr>
          <p:cNvSpPr/>
          <p:nvPr/>
        </p:nvSpPr>
        <p:spPr>
          <a:xfrm>
            <a:off x="3120723" y="1124744"/>
            <a:ext cx="4479373" cy="4479373"/>
          </a:xfrm>
          <a:custGeom>
            <a:avLst/>
            <a:gdLst>
              <a:gd name="connsiteX0" fmla="*/ 2534386 w 5078896"/>
              <a:gd name="connsiteY0" fmla="*/ 317866 h 5078896"/>
              <a:gd name="connsiteX1" fmla="*/ 2491871 w 5078896"/>
              <a:gd name="connsiteY1" fmla="*/ 318372 h 5078896"/>
              <a:gd name="connsiteX2" fmla="*/ 2407850 w 5078896"/>
              <a:gd name="connsiteY2" fmla="*/ 323939 h 5078896"/>
              <a:gd name="connsiteX3" fmla="*/ 2324843 w 5078896"/>
              <a:gd name="connsiteY3" fmla="*/ 333049 h 5078896"/>
              <a:gd name="connsiteX4" fmla="*/ 2242847 w 5078896"/>
              <a:gd name="connsiteY4" fmla="*/ 346206 h 5078896"/>
              <a:gd name="connsiteX5" fmla="*/ 2162877 w 5078896"/>
              <a:gd name="connsiteY5" fmla="*/ 363413 h 5078896"/>
              <a:gd name="connsiteX6" fmla="*/ 2084424 w 5078896"/>
              <a:gd name="connsiteY6" fmla="*/ 384669 h 5078896"/>
              <a:gd name="connsiteX7" fmla="*/ 2007491 w 5078896"/>
              <a:gd name="connsiteY7" fmla="*/ 409972 h 5078896"/>
              <a:gd name="connsiteX8" fmla="*/ 1932076 w 5078896"/>
              <a:gd name="connsiteY8" fmla="*/ 438819 h 5078896"/>
              <a:gd name="connsiteX9" fmla="*/ 1858179 w 5078896"/>
              <a:gd name="connsiteY9" fmla="*/ 471208 h 5078896"/>
              <a:gd name="connsiteX10" fmla="*/ 1786307 w 5078896"/>
              <a:gd name="connsiteY10" fmla="*/ 507646 h 5078896"/>
              <a:gd name="connsiteX11" fmla="*/ 1716458 w 5078896"/>
              <a:gd name="connsiteY11" fmla="*/ 547120 h 5078896"/>
              <a:gd name="connsiteX12" fmla="*/ 1648636 w 5078896"/>
              <a:gd name="connsiteY12" fmla="*/ 589631 h 5078896"/>
              <a:gd name="connsiteX13" fmla="*/ 1583343 w 5078896"/>
              <a:gd name="connsiteY13" fmla="*/ 635178 h 5078896"/>
              <a:gd name="connsiteX14" fmla="*/ 1520075 w 5078896"/>
              <a:gd name="connsiteY14" fmla="*/ 684774 h 5078896"/>
              <a:gd name="connsiteX15" fmla="*/ 1459338 w 5078896"/>
              <a:gd name="connsiteY15" fmla="*/ 736394 h 5078896"/>
              <a:gd name="connsiteX16" fmla="*/ 1400625 w 5078896"/>
              <a:gd name="connsiteY16" fmla="*/ 791556 h 5078896"/>
              <a:gd name="connsiteX17" fmla="*/ 1373294 w 5078896"/>
              <a:gd name="connsiteY17" fmla="*/ 820403 h 5078896"/>
              <a:gd name="connsiteX18" fmla="*/ 1345456 w 5078896"/>
              <a:gd name="connsiteY18" fmla="*/ 849249 h 5078896"/>
              <a:gd name="connsiteX19" fmla="*/ 1292311 w 5078896"/>
              <a:gd name="connsiteY19" fmla="*/ 909474 h 5078896"/>
              <a:gd name="connsiteX20" fmla="*/ 1242202 w 5078896"/>
              <a:gd name="connsiteY20" fmla="*/ 972734 h 5078896"/>
              <a:gd name="connsiteX21" fmla="*/ 1194625 w 5078896"/>
              <a:gd name="connsiteY21" fmla="*/ 1038017 h 5078896"/>
              <a:gd name="connsiteX22" fmla="*/ 1150591 w 5078896"/>
              <a:gd name="connsiteY22" fmla="*/ 1105833 h 5078896"/>
              <a:gd name="connsiteX23" fmla="*/ 1109593 w 5078896"/>
              <a:gd name="connsiteY23" fmla="*/ 1175672 h 5078896"/>
              <a:gd name="connsiteX24" fmla="*/ 1071632 w 5078896"/>
              <a:gd name="connsiteY24" fmla="*/ 1247535 h 5078896"/>
              <a:gd name="connsiteX25" fmla="*/ 1036708 w 5078896"/>
              <a:gd name="connsiteY25" fmla="*/ 1321422 h 5078896"/>
              <a:gd name="connsiteX26" fmla="*/ 1005834 w 5078896"/>
              <a:gd name="connsiteY26" fmla="*/ 1397840 h 5078896"/>
              <a:gd name="connsiteX27" fmla="*/ 978501 w 5078896"/>
              <a:gd name="connsiteY27" fmla="*/ 1475270 h 5078896"/>
              <a:gd name="connsiteX28" fmla="*/ 954206 w 5078896"/>
              <a:gd name="connsiteY28" fmla="*/ 1555230 h 5078896"/>
              <a:gd name="connsiteX29" fmla="*/ 933454 w 5078896"/>
              <a:gd name="connsiteY29" fmla="*/ 1635698 h 5078896"/>
              <a:gd name="connsiteX30" fmla="*/ 917258 w 5078896"/>
              <a:gd name="connsiteY30" fmla="*/ 1718188 h 5078896"/>
              <a:gd name="connsiteX31" fmla="*/ 904605 w 5078896"/>
              <a:gd name="connsiteY31" fmla="*/ 1801691 h 5078896"/>
              <a:gd name="connsiteX32" fmla="*/ 897012 w 5078896"/>
              <a:gd name="connsiteY32" fmla="*/ 1887220 h 5078896"/>
              <a:gd name="connsiteX33" fmla="*/ 892458 w 5078896"/>
              <a:gd name="connsiteY33" fmla="*/ 1972746 h 5078896"/>
              <a:gd name="connsiteX34" fmla="*/ 892458 w 5078896"/>
              <a:gd name="connsiteY34" fmla="*/ 2016776 h 5078896"/>
              <a:gd name="connsiteX35" fmla="*/ 891445 w 5078896"/>
              <a:gd name="connsiteY35" fmla="*/ 2016776 h 5078896"/>
              <a:gd name="connsiteX36" fmla="*/ 892458 w 5078896"/>
              <a:gd name="connsiteY36" fmla="*/ 2058780 h 5078896"/>
              <a:gd name="connsiteX37" fmla="*/ 897012 w 5078896"/>
              <a:gd name="connsiteY37" fmla="*/ 2141271 h 5078896"/>
              <a:gd name="connsiteX38" fmla="*/ 906629 w 5078896"/>
              <a:gd name="connsiteY38" fmla="*/ 2222244 h 5078896"/>
              <a:gd name="connsiteX39" fmla="*/ 921307 w 5078896"/>
              <a:gd name="connsiteY39" fmla="*/ 2302204 h 5078896"/>
              <a:gd name="connsiteX40" fmla="*/ 939529 w 5078896"/>
              <a:gd name="connsiteY40" fmla="*/ 2379634 h 5078896"/>
              <a:gd name="connsiteX41" fmla="*/ 961293 w 5078896"/>
              <a:gd name="connsiteY41" fmla="*/ 2456559 h 5078896"/>
              <a:gd name="connsiteX42" fmla="*/ 986600 w 5078896"/>
              <a:gd name="connsiteY42" fmla="*/ 2531965 h 5078896"/>
              <a:gd name="connsiteX43" fmla="*/ 1014944 w 5078896"/>
              <a:gd name="connsiteY43" fmla="*/ 2605345 h 5078896"/>
              <a:gd name="connsiteX44" fmla="*/ 1030634 w 5078896"/>
              <a:gd name="connsiteY44" fmla="*/ 2641278 h 5078896"/>
              <a:gd name="connsiteX45" fmla="*/ 1062016 w 5078896"/>
              <a:gd name="connsiteY45" fmla="*/ 2711623 h 5078896"/>
              <a:gd name="connsiteX46" fmla="*/ 1131863 w 5078896"/>
              <a:gd name="connsiteY46" fmla="*/ 2847252 h 5078896"/>
              <a:gd name="connsiteX47" fmla="*/ 1206772 w 5078896"/>
              <a:gd name="connsiteY47" fmla="*/ 2978326 h 5078896"/>
              <a:gd name="connsiteX48" fmla="*/ 1285730 w 5078896"/>
              <a:gd name="connsiteY48" fmla="*/ 3104847 h 5078896"/>
              <a:gd name="connsiteX49" fmla="*/ 1325716 w 5078896"/>
              <a:gd name="connsiteY49" fmla="*/ 3167600 h 5078896"/>
              <a:gd name="connsiteX50" fmla="*/ 1364689 w 5078896"/>
              <a:gd name="connsiteY50" fmla="*/ 3228330 h 5078896"/>
              <a:gd name="connsiteX51" fmla="*/ 1429475 w 5078896"/>
              <a:gd name="connsiteY51" fmla="*/ 3343209 h 5078896"/>
              <a:gd name="connsiteX52" fmla="*/ 1481608 w 5078896"/>
              <a:gd name="connsiteY52" fmla="*/ 3451511 h 5078896"/>
              <a:gd name="connsiteX53" fmla="*/ 1522099 w 5078896"/>
              <a:gd name="connsiteY53" fmla="*/ 3555764 h 5078896"/>
              <a:gd name="connsiteX54" fmla="*/ 1553480 w 5078896"/>
              <a:gd name="connsiteY54" fmla="*/ 3657991 h 5078896"/>
              <a:gd name="connsiteX55" fmla="*/ 1579294 w 5078896"/>
              <a:gd name="connsiteY55" fmla="*/ 3761232 h 5078896"/>
              <a:gd name="connsiteX56" fmla="*/ 1610674 w 5078896"/>
              <a:gd name="connsiteY56" fmla="*/ 3921658 h 5078896"/>
              <a:gd name="connsiteX57" fmla="*/ 1629907 w 5078896"/>
              <a:gd name="connsiteY57" fmla="*/ 4039070 h 5078896"/>
              <a:gd name="connsiteX58" fmla="*/ 1646104 w 5078896"/>
              <a:gd name="connsiteY58" fmla="*/ 4140285 h 5078896"/>
              <a:gd name="connsiteX59" fmla="*/ 1660277 w 5078896"/>
              <a:gd name="connsiteY59" fmla="*/ 4221258 h 5078896"/>
              <a:gd name="connsiteX60" fmla="*/ 1677486 w 5078896"/>
              <a:gd name="connsiteY60" fmla="*/ 4338668 h 5078896"/>
              <a:gd name="connsiteX61" fmla="*/ 1776183 w 5078896"/>
              <a:gd name="connsiteY61" fmla="*/ 4338668 h 5078896"/>
              <a:gd name="connsiteX62" fmla="*/ 2539448 w 5078896"/>
              <a:gd name="connsiteY62" fmla="*/ 4338668 h 5078896"/>
              <a:gd name="connsiteX63" fmla="*/ 2540460 w 5078896"/>
              <a:gd name="connsiteY63" fmla="*/ 4338668 h 5078896"/>
              <a:gd name="connsiteX64" fmla="*/ 3302947 w 5078896"/>
              <a:gd name="connsiteY64" fmla="*/ 4338668 h 5078896"/>
              <a:gd name="connsiteX65" fmla="*/ 3407244 w 5078896"/>
              <a:gd name="connsiteY65" fmla="*/ 4338668 h 5078896"/>
              <a:gd name="connsiteX66" fmla="*/ 3418889 w 5078896"/>
              <a:gd name="connsiteY66" fmla="*/ 4221258 h 5078896"/>
              <a:gd name="connsiteX67" fmla="*/ 3432559 w 5078896"/>
              <a:gd name="connsiteY67" fmla="*/ 4140285 h 5078896"/>
              <a:gd name="connsiteX68" fmla="*/ 3449267 w 5078896"/>
              <a:gd name="connsiteY68" fmla="*/ 4039070 h 5078896"/>
              <a:gd name="connsiteX69" fmla="*/ 3469013 w 5078896"/>
              <a:gd name="connsiteY69" fmla="*/ 3921658 h 5078896"/>
              <a:gd name="connsiteX70" fmla="*/ 3499896 w 5078896"/>
              <a:gd name="connsiteY70" fmla="*/ 3761232 h 5078896"/>
              <a:gd name="connsiteX71" fmla="*/ 3525211 w 5078896"/>
              <a:gd name="connsiteY71" fmla="*/ 3657991 h 5078896"/>
              <a:gd name="connsiteX72" fmla="*/ 3557615 w 5078896"/>
              <a:gd name="connsiteY72" fmla="*/ 3555764 h 5078896"/>
              <a:gd name="connsiteX73" fmla="*/ 3598119 w 5078896"/>
              <a:gd name="connsiteY73" fmla="*/ 3451511 h 5078896"/>
              <a:gd name="connsiteX74" fmla="*/ 3649254 w 5078896"/>
              <a:gd name="connsiteY74" fmla="*/ 3343209 h 5078896"/>
              <a:gd name="connsiteX75" fmla="*/ 3714061 w 5078896"/>
              <a:gd name="connsiteY75" fmla="*/ 3228330 h 5078896"/>
              <a:gd name="connsiteX76" fmla="*/ 3753046 w 5078896"/>
              <a:gd name="connsiteY76" fmla="*/ 3167600 h 5078896"/>
              <a:gd name="connsiteX77" fmla="*/ 3793550 w 5078896"/>
              <a:gd name="connsiteY77" fmla="*/ 3104847 h 5078896"/>
              <a:gd name="connsiteX78" fmla="*/ 3872532 w 5078896"/>
              <a:gd name="connsiteY78" fmla="*/ 2978326 h 5078896"/>
              <a:gd name="connsiteX79" fmla="*/ 3947972 w 5078896"/>
              <a:gd name="connsiteY79" fmla="*/ 2847252 h 5078896"/>
              <a:gd name="connsiteX80" fmla="*/ 4017334 w 5078896"/>
              <a:gd name="connsiteY80" fmla="*/ 2711623 h 5078896"/>
              <a:gd name="connsiteX81" fmla="*/ 4048218 w 5078896"/>
              <a:gd name="connsiteY81" fmla="*/ 2641278 h 5078896"/>
              <a:gd name="connsiteX82" fmla="*/ 4063914 w 5078896"/>
              <a:gd name="connsiteY82" fmla="*/ 2605345 h 5078896"/>
              <a:gd name="connsiteX83" fmla="*/ 4092266 w 5078896"/>
              <a:gd name="connsiteY83" fmla="*/ 2531965 h 5078896"/>
              <a:gd name="connsiteX84" fmla="*/ 4117582 w 5078896"/>
              <a:gd name="connsiteY84" fmla="*/ 2456559 h 5078896"/>
              <a:gd name="connsiteX85" fmla="*/ 4140364 w 5078896"/>
              <a:gd name="connsiteY85" fmla="*/ 2379634 h 5078896"/>
              <a:gd name="connsiteX86" fmla="*/ 4158591 w 5078896"/>
              <a:gd name="connsiteY86" fmla="*/ 2302204 h 5078896"/>
              <a:gd name="connsiteX87" fmla="*/ 4172261 w 5078896"/>
              <a:gd name="connsiteY87" fmla="*/ 2222244 h 5078896"/>
              <a:gd name="connsiteX88" fmla="*/ 4182387 w 5078896"/>
              <a:gd name="connsiteY88" fmla="*/ 2141271 h 5078896"/>
              <a:gd name="connsiteX89" fmla="*/ 4187450 w 5078896"/>
              <a:gd name="connsiteY89" fmla="*/ 2058780 h 5078896"/>
              <a:gd name="connsiteX90" fmla="*/ 4187450 w 5078896"/>
              <a:gd name="connsiteY90" fmla="*/ 2016776 h 5078896"/>
              <a:gd name="connsiteX91" fmla="*/ 4186944 w 5078896"/>
              <a:gd name="connsiteY91" fmla="*/ 1972746 h 5078896"/>
              <a:gd name="connsiteX92" fmla="*/ 4182893 w 5078896"/>
              <a:gd name="connsiteY92" fmla="*/ 1887220 h 5078896"/>
              <a:gd name="connsiteX93" fmla="*/ 4174286 w 5078896"/>
              <a:gd name="connsiteY93" fmla="*/ 1801691 h 5078896"/>
              <a:gd name="connsiteX94" fmla="*/ 4161629 w 5078896"/>
              <a:gd name="connsiteY94" fmla="*/ 1718188 h 5078896"/>
              <a:gd name="connsiteX95" fmla="*/ 4145427 w 5078896"/>
              <a:gd name="connsiteY95" fmla="*/ 1635698 h 5078896"/>
              <a:gd name="connsiteX96" fmla="*/ 4125176 w 5078896"/>
              <a:gd name="connsiteY96" fmla="*/ 1555230 h 5078896"/>
              <a:gd name="connsiteX97" fmla="*/ 4100874 w 5078896"/>
              <a:gd name="connsiteY97" fmla="*/ 1475270 h 5078896"/>
              <a:gd name="connsiteX98" fmla="*/ 4073027 w 5078896"/>
              <a:gd name="connsiteY98" fmla="*/ 1397840 h 5078896"/>
              <a:gd name="connsiteX99" fmla="*/ 4042143 w 5078896"/>
              <a:gd name="connsiteY99" fmla="*/ 1321422 h 5078896"/>
              <a:gd name="connsiteX100" fmla="*/ 4007714 w 5078896"/>
              <a:gd name="connsiteY100" fmla="*/ 1247535 h 5078896"/>
              <a:gd name="connsiteX101" fmla="*/ 3969743 w 5078896"/>
              <a:gd name="connsiteY101" fmla="*/ 1175672 h 5078896"/>
              <a:gd name="connsiteX102" fmla="*/ 3928732 w 5078896"/>
              <a:gd name="connsiteY102" fmla="*/ 1105833 h 5078896"/>
              <a:gd name="connsiteX103" fmla="*/ 3884177 w 5078896"/>
              <a:gd name="connsiteY103" fmla="*/ 1038017 h 5078896"/>
              <a:gd name="connsiteX104" fmla="*/ 3837091 w 5078896"/>
              <a:gd name="connsiteY104" fmla="*/ 972734 h 5078896"/>
              <a:gd name="connsiteX105" fmla="*/ 3786969 w 5078896"/>
              <a:gd name="connsiteY105" fmla="*/ 909474 h 5078896"/>
              <a:gd name="connsiteX106" fmla="*/ 3733807 w 5078896"/>
              <a:gd name="connsiteY106" fmla="*/ 849249 h 5078896"/>
              <a:gd name="connsiteX107" fmla="*/ 3706466 w 5078896"/>
              <a:gd name="connsiteY107" fmla="*/ 820403 h 5078896"/>
              <a:gd name="connsiteX108" fmla="*/ 3678113 w 5078896"/>
              <a:gd name="connsiteY108" fmla="*/ 791556 h 5078896"/>
              <a:gd name="connsiteX109" fmla="*/ 3619890 w 5078896"/>
              <a:gd name="connsiteY109" fmla="*/ 736394 h 5078896"/>
              <a:gd name="connsiteX110" fmla="*/ 3558627 w 5078896"/>
              <a:gd name="connsiteY110" fmla="*/ 684774 h 5078896"/>
              <a:gd name="connsiteX111" fmla="*/ 3495846 w 5078896"/>
              <a:gd name="connsiteY111" fmla="*/ 635178 h 5078896"/>
              <a:gd name="connsiteX112" fmla="*/ 3430028 w 5078896"/>
              <a:gd name="connsiteY112" fmla="*/ 589631 h 5078896"/>
              <a:gd name="connsiteX113" fmla="*/ 3362689 w 5078896"/>
              <a:gd name="connsiteY113" fmla="*/ 547120 h 5078896"/>
              <a:gd name="connsiteX114" fmla="*/ 3292315 w 5078896"/>
              <a:gd name="connsiteY114" fmla="*/ 507646 h 5078896"/>
              <a:gd name="connsiteX115" fmla="*/ 3220926 w 5078896"/>
              <a:gd name="connsiteY115" fmla="*/ 471208 h 5078896"/>
              <a:gd name="connsiteX116" fmla="*/ 3147513 w 5078896"/>
              <a:gd name="connsiteY116" fmla="*/ 438819 h 5078896"/>
              <a:gd name="connsiteX117" fmla="*/ 3071568 w 5078896"/>
              <a:gd name="connsiteY117" fmla="*/ 409972 h 5078896"/>
              <a:gd name="connsiteX118" fmla="*/ 2994610 w 5078896"/>
              <a:gd name="connsiteY118" fmla="*/ 384669 h 5078896"/>
              <a:gd name="connsiteX119" fmla="*/ 2915628 w 5078896"/>
              <a:gd name="connsiteY119" fmla="*/ 363413 h 5078896"/>
              <a:gd name="connsiteX120" fmla="*/ 2835632 w 5078896"/>
              <a:gd name="connsiteY120" fmla="*/ 346206 h 5078896"/>
              <a:gd name="connsiteX121" fmla="*/ 2754119 w 5078896"/>
              <a:gd name="connsiteY121" fmla="*/ 333049 h 5078896"/>
              <a:gd name="connsiteX122" fmla="*/ 2671085 w 5078896"/>
              <a:gd name="connsiteY122" fmla="*/ 323939 h 5078896"/>
              <a:gd name="connsiteX123" fmla="*/ 2587040 w 5078896"/>
              <a:gd name="connsiteY123" fmla="*/ 318372 h 5078896"/>
              <a:gd name="connsiteX124" fmla="*/ 2545017 w 5078896"/>
              <a:gd name="connsiteY124" fmla="*/ 317866 h 5078896"/>
              <a:gd name="connsiteX125" fmla="*/ 2543498 w 5078896"/>
              <a:gd name="connsiteY125" fmla="*/ 317866 h 5078896"/>
              <a:gd name="connsiteX126" fmla="*/ 2542992 w 5078896"/>
              <a:gd name="connsiteY126" fmla="*/ 317866 h 5078896"/>
              <a:gd name="connsiteX127" fmla="*/ 2540967 w 5078896"/>
              <a:gd name="connsiteY127" fmla="*/ 317866 h 5078896"/>
              <a:gd name="connsiteX128" fmla="*/ 2539448 w 5078896"/>
              <a:gd name="connsiteY128" fmla="*/ 317866 h 5078896"/>
              <a:gd name="connsiteX129" fmla="*/ 2538435 w 5078896"/>
              <a:gd name="connsiteY129" fmla="*/ 317866 h 5078896"/>
              <a:gd name="connsiteX130" fmla="*/ 2536411 w 5078896"/>
              <a:gd name="connsiteY130" fmla="*/ 317866 h 5078896"/>
              <a:gd name="connsiteX131" fmla="*/ 2535905 w 5078896"/>
              <a:gd name="connsiteY131" fmla="*/ 317866 h 5078896"/>
              <a:gd name="connsiteX132" fmla="*/ 0 w 5078896"/>
              <a:gd name="connsiteY132" fmla="*/ 0 h 5078896"/>
              <a:gd name="connsiteX133" fmla="*/ 5078896 w 5078896"/>
              <a:gd name="connsiteY133" fmla="*/ 0 h 5078896"/>
              <a:gd name="connsiteX134" fmla="*/ 5078896 w 5078896"/>
              <a:gd name="connsiteY134" fmla="*/ 5078896 h 5078896"/>
              <a:gd name="connsiteX135" fmla="*/ 0 w 5078896"/>
              <a:gd name="connsiteY135" fmla="*/ 5078896 h 507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5078896" h="5078896">
                <a:moveTo>
                  <a:pt x="2534386" y="317866"/>
                </a:moveTo>
                <a:lnTo>
                  <a:pt x="2491871" y="318372"/>
                </a:lnTo>
                <a:lnTo>
                  <a:pt x="2407850" y="323939"/>
                </a:lnTo>
                <a:lnTo>
                  <a:pt x="2324843" y="333049"/>
                </a:lnTo>
                <a:lnTo>
                  <a:pt x="2242847" y="346206"/>
                </a:lnTo>
                <a:lnTo>
                  <a:pt x="2162877" y="363413"/>
                </a:lnTo>
                <a:lnTo>
                  <a:pt x="2084424" y="384669"/>
                </a:lnTo>
                <a:lnTo>
                  <a:pt x="2007491" y="409972"/>
                </a:lnTo>
                <a:lnTo>
                  <a:pt x="1932076" y="438819"/>
                </a:lnTo>
                <a:lnTo>
                  <a:pt x="1858179" y="471208"/>
                </a:lnTo>
                <a:lnTo>
                  <a:pt x="1786307" y="507646"/>
                </a:lnTo>
                <a:lnTo>
                  <a:pt x="1716458" y="547120"/>
                </a:lnTo>
                <a:lnTo>
                  <a:pt x="1648636" y="589631"/>
                </a:lnTo>
                <a:lnTo>
                  <a:pt x="1583343" y="635178"/>
                </a:lnTo>
                <a:lnTo>
                  <a:pt x="1520075" y="684774"/>
                </a:lnTo>
                <a:lnTo>
                  <a:pt x="1459338" y="736394"/>
                </a:lnTo>
                <a:lnTo>
                  <a:pt x="1400625" y="791556"/>
                </a:lnTo>
                <a:lnTo>
                  <a:pt x="1373294" y="820403"/>
                </a:lnTo>
                <a:lnTo>
                  <a:pt x="1345456" y="849249"/>
                </a:lnTo>
                <a:lnTo>
                  <a:pt x="1292311" y="909474"/>
                </a:lnTo>
                <a:lnTo>
                  <a:pt x="1242202" y="972734"/>
                </a:lnTo>
                <a:lnTo>
                  <a:pt x="1194625" y="1038017"/>
                </a:lnTo>
                <a:lnTo>
                  <a:pt x="1150591" y="1105833"/>
                </a:lnTo>
                <a:lnTo>
                  <a:pt x="1109593" y="1175672"/>
                </a:lnTo>
                <a:lnTo>
                  <a:pt x="1071632" y="1247535"/>
                </a:lnTo>
                <a:lnTo>
                  <a:pt x="1036708" y="1321422"/>
                </a:lnTo>
                <a:lnTo>
                  <a:pt x="1005834" y="1397840"/>
                </a:lnTo>
                <a:lnTo>
                  <a:pt x="978501" y="1475270"/>
                </a:lnTo>
                <a:lnTo>
                  <a:pt x="954206" y="1555230"/>
                </a:lnTo>
                <a:lnTo>
                  <a:pt x="933454" y="1635698"/>
                </a:lnTo>
                <a:lnTo>
                  <a:pt x="917258" y="1718188"/>
                </a:lnTo>
                <a:lnTo>
                  <a:pt x="904605" y="1801691"/>
                </a:lnTo>
                <a:lnTo>
                  <a:pt x="897012" y="1887220"/>
                </a:lnTo>
                <a:lnTo>
                  <a:pt x="892458" y="1972746"/>
                </a:lnTo>
                <a:lnTo>
                  <a:pt x="892458" y="2016776"/>
                </a:lnTo>
                <a:lnTo>
                  <a:pt x="891445" y="2016776"/>
                </a:lnTo>
                <a:lnTo>
                  <a:pt x="892458" y="2058780"/>
                </a:lnTo>
                <a:lnTo>
                  <a:pt x="897012" y="2141271"/>
                </a:lnTo>
                <a:lnTo>
                  <a:pt x="906629" y="2222244"/>
                </a:lnTo>
                <a:lnTo>
                  <a:pt x="921307" y="2302204"/>
                </a:lnTo>
                <a:lnTo>
                  <a:pt x="939529" y="2379634"/>
                </a:lnTo>
                <a:lnTo>
                  <a:pt x="961293" y="2456559"/>
                </a:lnTo>
                <a:lnTo>
                  <a:pt x="986600" y="2531965"/>
                </a:lnTo>
                <a:lnTo>
                  <a:pt x="1014944" y="2605345"/>
                </a:lnTo>
                <a:lnTo>
                  <a:pt x="1030634" y="2641278"/>
                </a:lnTo>
                <a:lnTo>
                  <a:pt x="1062016" y="2711623"/>
                </a:lnTo>
                <a:lnTo>
                  <a:pt x="1131863" y="2847252"/>
                </a:lnTo>
                <a:lnTo>
                  <a:pt x="1206772" y="2978326"/>
                </a:lnTo>
                <a:lnTo>
                  <a:pt x="1285730" y="3104847"/>
                </a:lnTo>
                <a:lnTo>
                  <a:pt x="1325716" y="3167600"/>
                </a:lnTo>
                <a:lnTo>
                  <a:pt x="1364689" y="3228330"/>
                </a:lnTo>
                <a:lnTo>
                  <a:pt x="1429475" y="3343209"/>
                </a:lnTo>
                <a:lnTo>
                  <a:pt x="1481608" y="3451511"/>
                </a:lnTo>
                <a:lnTo>
                  <a:pt x="1522099" y="3555764"/>
                </a:lnTo>
                <a:lnTo>
                  <a:pt x="1553480" y="3657991"/>
                </a:lnTo>
                <a:lnTo>
                  <a:pt x="1579294" y="3761232"/>
                </a:lnTo>
                <a:lnTo>
                  <a:pt x="1610674" y="3921658"/>
                </a:lnTo>
                <a:lnTo>
                  <a:pt x="1629907" y="4039070"/>
                </a:lnTo>
                <a:lnTo>
                  <a:pt x="1646104" y="4140285"/>
                </a:lnTo>
                <a:lnTo>
                  <a:pt x="1660277" y="4221258"/>
                </a:lnTo>
                <a:lnTo>
                  <a:pt x="1677486" y="4338668"/>
                </a:lnTo>
                <a:lnTo>
                  <a:pt x="1776183" y="4338668"/>
                </a:lnTo>
                <a:lnTo>
                  <a:pt x="2539448" y="4338668"/>
                </a:lnTo>
                <a:lnTo>
                  <a:pt x="2540460" y="4338668"/>
                </a:lnTo>
                <a:lnTo>
                  <a:pt x="3302947" y="4338668"/>
                </a:lnTo>
                <a:lnTo>
                  <a:pt x="3407244" y="4338668"/>
                </a:lnTo>
                <a:lnTo>
                  <a:pt x="3418889" y="4221258"/>
                </a:lnTo>
                <a:lnTo>
                  <a:pt x="3432559" y="4140285"/>
                </a:lnTo>
                <a:lnTo>
                  <a:pt x="3449267" y="4039070"/>
                </a:lnTo>
                <a:lnTo>
                  <a:pt x="3469013" y="3921658"/>
                </a:lnTo>
                <a:lnTo>
                  <a:pt x="3499896" y="3761232"/>
                </a:lnTo>
                <a:lnTo>
                  <a:pt x="3525211" y="3657991"/>
                </a:lnTo>
                <a:lnTo>
                  <a:pt x="3557615" y="3555764"/>
                </a:lnTo>
                <a:lnTo>
                  <a:pt x="3598119" y="3451511"/>
                </a:lnTo>
                <a:lnTo>
                  <a:pt x="3649254" y="3343209"/>
                </a:lnTo>
                <a:lnTo>
                  <a:pt x="3714061" y="3228330"/>
                </a:lnTo>
                <a:lnTo>
                  <a:pt x="3753046" y="3167600"/>
                </a:lnTo>
                <a:lnTo>
                  <a:pt x="3793550" y="3104847"/>
                </a:lnTo>
                <a:lnTo>
                  <a:pt x="3872532" y="2978326"/>
                </a:lnTo>
                <a:lnTo>
                  <a:pt x="3947972" y="2847252"/>
                </a:lnTo>
                <a:lnTo>
                  <a:pt x="4017334" y="2711623"/>
                </a:lnTo>
                <a:lnTo>
                  <a:pt x="4048218" y="2641278"/>
                </a:lnTo>
                <a:lnTo>
                  <a:pt x="4063914" y="2605345"/>
                </a:lnTo>
                <a:lnTo>
                  <a:pt x="4092266" y="2531965"/>
                </a:lnTo>
                <a:lnTo>
                  <a:pt x="4117582" y="2456559"/>
                </a:lnTo>
                <a:lnTo>
                  <a:pt x="4140364" y="2379634"/>
                </a:lnTo>
                <a:lnTo>
                  <a:pt x="4158591" y="2302204"/>
                </a:lnTo>
                <a:lnTo>
                  <a:pt x="4172261" y="2222244"/>
                </a:lnTo>
                <a:lnTo>
                  <a:pt x="4182387" y="2141271"/>
                </a:lnTo>
                <a:lnTo>
                  <a:pt x="4187450" y="2058780"/>
                </a:lnTo>
                <a:lnTo>
                  <a:pt x="4187450" y="2016776"/>
                </a:lnTo>
                <a:lnTo>
                  <a:pt x="4186944" y="1972746"/>
                </a:lnTo>
                <a:lnTo>
                  <a:pt x="4182893" y="1887220"/>
                </a:lnTo>
                <a:lnTo>
                  <a:pt x="4174286" y="1801691"/>
                </a:lnTo>
                <a:lnTo>
                  <a:pt x="4161629" y="1718188"/>
                </a:lnTo>
                <a:lnTo>
                  <a:pt x="4145427" y="1635698"/>
                </a:lnTo>
                <a:lnTo>
                  <a:pt x="4125176" y="1555230"/>
                </a:lnTo>
                <a:lnTo>
                  <a:pt x="4100874" y="1475270"/>
                </a:lnTo>
                <a:lnTo>
                  <a:pt x="4073027" y="1397840"/>
                </a:lnTo>
                <a:lnTo>
                  <a:pt x="4042143" y="1321422"/>
                </a:lnTo>
                <a:lnTo>
                  <a:pt x="4007714" y="1247535"/>
                </a:lnTo>
                <a:lnTo>
                  <a:pt x="3969743" y="1175672"/>
                </a:lnTo>
                <a:lnTo>
                  <a:pt x="3928732" y="1105833"/>
                </a:lnTo>
                <a:lnTo>
                  <a:pt x="3884177" y="1038017"/>
                </a:lnTo>
                <a:lnTo>
                  <a:pt x="3837091" y="972734"/>
                </a:lnTo>
                <a:lnTo>
                  <a:pt x="3786969" y="909474"/>
                </a:lnTo>
                <a:lnTo>
                  <a:pt x="3733807" y="849249"/>
                </a:lnTo>
                <a:lnTo>
                  <a:pt x="3706466" y="820403"/>
                </a:lnTo>
                <a:lnTo>
                  <a:pt x="3678113" y="791556"/>
                </a:lnTo>
                <a:lnTo>
                  <a:pt x="3619890" y="736394"/>
                </a:lnTo>
                <a:lnTo>
                  <a:pt x="3558627" y="684774"/>
                </a:lnTo>
                <a:lnTo>
                  <a:pt x="3495846" y="635178"/>
                </a:lnTo>
                <a:lnTo>
                  <a:pt x="3430028" y="589631"/>
                </a:lnTo>
                <a:lnTo>
                  <a:pt x="3362689" y="547120"/>
                </a:lnTo>
                <a:lnTo>
                  <a:pt x="3292315" y="507646"/>
                </a:lnTo>
                <a:lnTo>
                  <a:pt x="3220926" y="471208"/>
                </a:lnTo>
                <a:lnTo>
                  <a:pt x="3147513" y="438819"/>
                </a:lnTo>
                <a:lnTo>
                  <a:pt x="3071568" y="409972"/>
                </a:lnTo>
                <a:lnTo>
                  <a:pt x="2994610" y="384669"/>
                </a:lnTo>
                <a:lnTo>
                  <a:pt x="2915628" y="363413"/>
                </a:lnTo>
                <a:lnTo>
                  <a:pt x="2835632" y="346206"/>
                </a:lnTo>
                <a:lnTo>
                  <a:pt x="2754119" y="333049"/>
                </a:lnTo>
                <a:lnTo>
                  <a:pt x="2671085" y="323939"/>
                </a:lnTo>
                <a:lnTo>
                  <a:pt x="2587040" y="318372"/>
                </a:lnTo>
                <a:lnTo>
                  <a:pt x="2545017" y="317866"/>
                </a:lnTo>
                <a:lnTo>
                  <a:pt x="2543498" y="317866"/>
                </a:lnTo>
                <a:lnTo>
                  <a:pt x="2542992" y="317866"/>
                </a:lnTo>
                <a:lnTo>
                  <a:pt x="2540967" y="317866"/>
                </a:lnTo>
                <a:lnTo>
                  <a:pt x="2539448" y="317866"/>
                </a:lnTo>
                <a:lnTo>
                  <a:pt x="2538435" y="317866"/>
                </a:lnTo>
                <a:lnTo>
                  <a:pt x="2536411" y="317866"/>
                </a:lnTo>
                <a:lnTo>
                  <a:pt x="2535905" y="317866"/>
                </a:lnTo>
                <a:close/>
                <a:moveTo>
                  <a:pt x="0" y="0"/>
                </a:moveTo>
                <a:lnTo>
                  <a:pt x="5078896" y="0"/>
                </a:lnTo>
                <a:lnTo>
                  <a:pt x="5078896" y="5078896"/>
                </a:lnTo>
                <a:lnTo>
                  <a:pt x="0" y="50788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9Slide.vn 3">
            <a:extLst>
              <a:ext uri="{FF2B5EF4-FFF2-40B4-BE49-F238E27FC236}">
                <a16:creationId xmlns:a16="http://schemas.microsoft.com/office/drawing/2014/main" id="{54E1A3FD-2071-4C38-BA21-9CC092CA4ABD}"/>
              </a:ext>
            </a:extLst>
          </p:cNvPr>
          <p:cNvGrpSpPr/>
          <p:nvPr/>
        </p:nvGrpSpPr>
        <p:grpSpPr>
          <a:xfrm>
            <a:off x="4530112" y="4936982"/>
            <a:ext cx="1660597" cy="1451683"/>
            <a:chOff x="5154575" y="5212023"/>
            <a:chExt cx="1882853" cy="1645977"/>
          </a:xfrm>
        </p:grpSpPr>
        <p:sp>
          <p:nvSpPr>
            <p:cNvPr id="11" name="9Slide.vn 4">
              <a:extLst>
                <a:ext uri="{FF2B5EF4-FFF2-40B4-BE49-F238E27FC236}">
                  <a16:creationId xmlns:a16="http://schemas.microsoft.com/office/drawing/2014/main" id="{BC126B80-B0CF-4CF1-9C8D-97E7BD337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539" y="6582658"/>
              <a:ext cx="1064925" cy="275342"/>
            </a:xfrm>
            <a:custGeom>
              <a:avLst/>
              <a:gdLst>
                <a:gd name="T0" fmla="*/ 2106 w 2106"/>
                <a:gd name="T1" fmla="*/ 0 h 544"/>
                <a:gd name="T2" fmla="*/ 1758 w 2106"/>
                <a:gd name="T3" fmla="*/ 544 h 544"/>
                <a:gd name="T4" fmla="*/ 1615 w 2106"/>
                <a:gd name="T5" fmla="*/ 544 h 544"/>
                <a:gd name="T6" fmla="*/ 491 w 2106"/>
                <a:gd name="T7" fmla="*/ 544 h 544"/>
                <a:gd name="T8" fmla="*/ 369 w 2106"/>
                <a:gd name="T9" fmla="*/ 544 h 544"/>
                <a:gd name="T10" fmla="*/ 299 w 2106"/>
                <a:gd name="T11" fmla="*/ 441 h 544"/>
                <a:gd name="T12" fmla="*/ 0 w 2106"/>
                <a:gd name="T13" fmla="*/ 0 h 544"/>
                <a:gd name="T14" fmla="*/ 2106 w 2106"/>
                <a:gd name="T1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6" h="544">
                  <a:moveTo>
                    <a:pt x="2106" y="0"/>
                  </a:moveTo>
                  <a:lnTo>
                    <a:pt x="1758" y="544"/>
                  </a:lnTo>
                  <a:lnTo>
                    <a:pt x="1615" y="544"/>
                  </a:lnTo>
                  <a:lnTo>
                    <a:pt x="491" y="544"/>
                  </a:lnTo>
                  <a:lnTo>
                    <a:pt x="369" y="544"/>
                  </a:lnTo>
                  <a:lnTo>
                    <a:pt x="299" y="441"/>
                  </a:lnTo>
                  <a:lnTo>
                    <a:pt x="0" y="0"/>
                  </a:lnTo>
                  <a:lnTo>
                    <a:pt x="2106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9Slide.vn 5">
              <a:extLst>
                <a:ext uri="{FF2B5EF4-FFF2-40B4-BE49-F238E27FC236}">
                  <a16:creationId xmlns:a16="http://schemas.microsoft.com/office/drawing/2014/main" id="{BC4AB2FD-D1F0-4F48-9E90-0076A7BC8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975" y="6029950"/>
              <a:ext cx="1652052" cy="552709"/>
            </a:xfrm>
            <a:custGeom>
              <a:avLst/>
              <a:gdLst>
                <a:gd name="T0" fmla="*/ 2687 w 3265"/>
                <a:gd name="T1" fmla="*/ 1090 h 1091"/>
                <a:gd name="T2" fmla="*/ 2687 w 3265"/>
                <a:gd name="T3" fmla="*/ 1091 h 1091"/>
                <a:gd name="T4" fmla="*/ 2687 w 3265"/>
                <a:gd name="T5" fmla="*/ 1091 h 1091"/>
                <a:gd name="T6" fmla="*/ 581 w 3265"/>
                <a:gd name="T7" fmla="*/ 1091 h 1091"/>
                <a:gd name="T8" fmla="*/ 581 w 3265"/>
                <a:gd name="T9" fmla="*/ 1090 h 1091"/>
                <a:gd name="T10" fmla="*/ 556 w 3265"/>
                <a:gd name="T11" fmla="*/ 1091 h 1091"/>
                <a:gd name="T12" fmla="*/ 513 w 3265"/>
                <a:gd name="T13" fmla="*/ 1091 h 1091"/>
                <a:gd name="T14" fmla="*/ 470 w 3265"/>
                <a:gd name="T15" fmla="*/ 1088 h 1091"/>
                <a:gd name="T16" fmla="*/ 428 w 3265"/>
                <a:gd name="T17" fmla="*/ 1086 h 1091"/>
                <a:gd name="T18" fmla="*/ 342 w 3265"/>
                <a:gd name="T19" fmla="*/ 1074 h 1091"/>
                <a:gd name="T20" fmla="*/ 262 w 3265"/>
                <a:gd name="T21" fmla="*/ 1053 h 1091"/>
                <a:gd name="T22" fmla="*/ 188 w 3265"/>
                <a:gd name="T23" fmla="*/ 1022 h 1091"/>
                <a:gd name="T24" fmla="*/ 124 w 3265"/>
                <a:gd name="T25" fmla="*/ 976 h 1091"/>
                <a:gd name="T26" fmla="*/ 74 w 3265"/>
                <a:gd name="T27" fmla="*/ 913 h 1091"/>
                <a:gd name="T28" fmla="*/ 36 w 3265"/>
                <a:gd name="T29" fmla="*/ 834 h 1091"/>
                <a:gd name="T30" fmla="*/ 17 w 3265"/>
                <a:gd name="T31" fmla="*/ 733 h 1091"/>
                <a:gd name="T32" fmla="*/ 15 w 3265"/>
                <a:gd name="T33" fmla="*/ 674 h 1091"/>
                <a:gd name="T34" fmla="*/ 15 w 3265"/>
                <a:gd name="T35" fmla="*/ 674 h 1091"/>
                <a:gd name="T36" fmla="*/ 15 w 3265"/>
                <a:gd name="T37" fmla="*/ 615 h 1091"/>
                <a:gd name="T38" fmla="*/ 13 w 3265"/>
                <a:gd name="T39" fmla="*/ 486 h 1091"/>
                <a:gd name="T40" fmla="*/ 10 w 3265"/>
                <a:gd name="T41" fmla="*/ 356 h 1091"/>
                <a:gd name="T42" fmla="*/ 6 w 3265"/>
                <a:gd name="T43" fmla="*/ 238 h 1091"/>
                <a:gd name="T44" fmla="*/ 0 w 3265"/>
                <a:gd name="T45" fmla="*/ 0 h 1091"/>
                <a:gd name="T46" fmla="*/ 238 w 3265"/>
                <a:gd name="T47" fmla="*/ 0 h 1091"/>
                <a:gd name="T48" fmla="*/ 3029 w 3265"/>
                <a:gd name="T49" fmla="*/ 0 h 1091"/>
                <a:gd name="T50" fmla="*/ 3265 w 3265"/>
                <a:gd name="T51" fmla="*/ 0 h 1091"/>
                <a:gd name="T52" fmla="*/ 3261 w 3265"/>
                <a:gd name="T53" fmla="*/ 237 h 1091"/>
                <a:gd name="T54" fmla="*/ 3252 w 3265"/>
                <a:gd name="T55" fmla="*/ 674 h 1091"/>
                <a:gd name="T56" fmla="*/ 3252 w 3265"/>
                <a:gd name="T57" fmla="*/ 674 h 1091"/>
                <a:gd name="T58" fmla="*/ 3252 w 3265"/>
                <a:gd name="T59" fmla="*/ 706 h 1091"/>
                <a:gd name="T60" fmla="*/ 3245 w 3265"/>
                <a:gd name="T61" fmla="*/ 766 h 1091"/>
                <a:gd name="T62" fmla="*/ 3235 w 3265"/>
                <a:gd name="T63" fmla="*/ 820 h 1091"/>
                <a:gd name="T64" fmla="*/ 3218 w 3265"/>
                <a:gd name="T65" fmla="*/ 867 h 1091"/>
                <a:gd name="T66" fmla="*/ 3196 w 3265"/>
                <a:gd name="T67" fmla="*/ 908 h 1091"/>
                <a:gd name="T68" fmla="*/ 3170 w 3265"/>
                <a:gd name="T69" fmla="*/ 945 h 1091"/>
                <a:gd name="T70" fmla="*/ 3125 w 3265"/>
                <a:gd name="T71" fmla="*/ 991 h 1091"/>
                <a:gd name="T72" fmla="*/ 3052 w 3265"/>
                <a:gd name="T73" fmla="*/ 1035 h 1091"/>
                <a:gd name="T74" fmla="*/ 2971 w 3265"/>
                <a:gd name="T75" fmla="*/ 1065 h 1091"/>
                <a:gd name="T76" fmla="*/ 2880 w 3265"/>
                <a:gd name="T77" fmla="*/ 1082 h 1091"/>
                <a:gd name="T78" fmla="*/ 2787 w 3265"/>
                <a:gd name="T79" fmla="*/ 1090 h 1091"/>
                <a:gd name="T80" fmla="*/ 2739 w 3265"/>
                <a:gd name="T81" fmla="*/ 1091 h 1091"/>
                <a:gd name="T82" fmla="*/ 2726 w 3265"/>
                <a:gd name="T83" fmla="*/ 1091 h 1091"/>
                <a:gd name="T84" fmla="*/ 2711 w 3265"/>
                <a:gd name="T85" fmla="*/ 1091 h 1091"/>
                <a:gd name="T86" fmla="*/ 2697 w 3265"/>
                <a:gd name="T87" fmla="*/ 1091 h 1091"/>
                <a:gd name="T88" fmla="*/ 2687 w 3265"/>
                <a:gd name="T89" fmla="*/ 109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65" h="1091">
                  <a:moveTo>
                    <a:pt x="2687" y="1090"/>
                  </a:moveTo>
                  <a:lnTo>
                    <a:pt x="2687" y="1091"/>
                  </a:lnTo>
                  <a:lnTo>
                    <a:pt x="2687" y="1091"/>
                  </a:lnTo>
                  <a:lnTo>
                    <a:pt x="581" y="1091"/>
                  </a:lnTo>
                  <a:lnTo>
                    <a:pt x="581" y="1090"/>
                  </a:lnTo>
                  <a:lnTo>
                    <a:pt x="556" y="1091"/>
                  </a:lnTo>
                  <a:lnTo>
                    <a:pt x="513" y="1091"/>
                  </a:lnTo>
                  <a:lnTo>
                    <a:pt x="470" y="1088"/>
                  </a:lnTo>
                  <a:lnTo>
                    <a:pt x="428" y="1086"/>
                  </a:lnTo>
                  <a:lnTo>
                    <a:pt x="342" y="1074"/>
                  </a:lnTo>
                  <a:lnTo>
                    <a:pt x="262" y="1053"/>
                  </a:lnTo>
                  <a:lnTo>
                    <a:pt x="188" y="1022"/>
                  </a:lnTo>
                  <a:lnTo>
                    <a:pt x="124" y="976"/>
                  </a:lnTo>
                  <a:lnTo>
                    <a:pt x="74" y="913"/>
                  </a:lnTo>
                  <a:lnTo>
                    <a:pt x="36" y="834"/>
                  </a:lnTo>
                  <a:lnTo>
                    <a:pt x="17" y="733"/>
                  </a:lnTo>
                  <a:lnTo>
                    <a:pt x="15" y="674"/>
                  </a:lnTo>
                  <a:lnTo>
                    <a:pt x="15" y="674"/>
                  </a:lnTo>
                  <a:lnTo>
                    <a:pt x="15" y="615"/>
                  </a:lnTo>
                  <a:lnTo>
                    <a:pt x="13" y="486"/>
                  </a:lnTo>
                  <a:lnTo>
                    <a:pt x="10" y="356"/>
                  </a:lnTo>
                  <a:lnTo>
                    <a:pt x="6" y="238"/>
                  </a:lnTo>
                  <a:lnTo>
                    <a:pt x="0" y="0"/>
                  </a:lnTo>
                  <a:lnTo>
                    <a:pt x="238" y="0"/>
                  </a:lnTo>
                  <a:lnTo>
                    <a:pt x="3029" y="0"/>
                  </a:lnTo>
                  <a:lnTo>
                    <a:pt x="3265" y="0"/>
                  </a:lnTo>
                  <a:lnTo>
                    <a:pt x="3261" y="237"/>
                  </a:lnTo>
                  <a:lnTo>
                    <a:pt x="3252" y="674"/>
                  </a:lnTo>
                  <a:lnTo>
                    <a:pt x="3252" y="674"/>
                  </a:lnTo>
                  <a:lnTo>
                    <a:pt x="3252" y="706"/>
                  </a:lnTo>
                  <a:lnTo>
                    <a:pt x="3245" y="766"/>
                  </a:lnTo>
                  <a:lnTo>
                    <a:pt x="3235" y="820"/>
                  </a:lnTo>
                  <a:lnTo>
                    <a:pt x="3218" y="867"/>
                  </a:lnTo>
                  <a:lnTo>
                    <a:pt x="3196" y="908"/>
                  </a:lnTo>
                  <a:lnTo>
                    <a:pt x="3170" y="945"/>
                  </a:lnTo>
                  <a:lnTo>
                    <a:pt x="3125" y="991"/>
                  </a:lnTo>
                  <a:lnTo>
                    <a:pt x="3052" y="1035"/>
                  </a:lnTo>
                  <a:lnTo>
                    <a:pt x="2971" y="1065"/>
                  </a:lnTo>
                  <a:lnTo>
                    <a:pt x="2880" y="1082"/>
                  </a:lnTo>
                  <a:lnTo>
                    <a:pt x="2787" y="1090"/>
                  </a:lnTo>
                  <a:lnTo>
                    <a:pt x="2739" y="1091"/>
                  </a:lnTo>
                  <a:lnTo>
                    <a:pt x="2726" y="1091"/>
                  </a:lnTo>
                  <a:lnTo>
                    <a:pt x="2711" y="1091"/>
                  </a:lnTo>
                  <a:lnTo>
                    <a:pt x="2697" y="1091"/>
                  </a:lnTo>
                  <a:lnTo>
                    <a:pt x="2687" y="109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9Slide.vn 6">
              <a:extLst>
                <a:ext uri="{FF2B5EF4-FFF2-40B4-BE49-F238E27FC236}">
                  <a16:creationId xmlns:a16="http://schemas.microsoft.com/office/drawing/2014/main" id="{1007ADB5-7492-4A1B-8160-02EA8A8C9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1385" y="5212023"/>
              <a:ext cx="1751256" cy="1056827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9Slide.vn 7">
              <a:extLst>
                <a:ext uri="{FF2B5EF4-FFF2-40B4-BE49-F238E27FC236}">
                  <a16:creationId xmlns:a16="http://schemas.microsoft.com/office/drawing/2014/main" id="{F401A93F-9415-4E3E-8370-D33AA6F88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575" y="5212023"/>
              <a:ext cx="1882853" cy="232827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9Slide.vn 8">
              <a:extLst>
                <a:ext uri="{FF2B5EF4-FFF2-40B4-BE49-F238E27FC236}">
                  <a16:creationId xmlns:a16="http://schemas.microsoft.com/office/drawing/2014/main" id="{2C33A6B9-8000-4EE1-BCD7-C19D2DD3A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575" y="5562273"/>
              <a:ext cx="1882853" cy="230801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9Slide.vn 9">
              <a:extLst>
                <a:ext uri="{FF2B5EF4-FFF2-40B4-BE49-F238E27FC236}">
                  <a16:creationId xmlns:a16="http://schemas.microsoft.com/office/drawing/2014/main" id="{6306FFBE-E28D-482A-BC97-9A7AC0C05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575" y="5912525"/>
              <a:ext cx="1882853" cy="230801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9Slide.vn 10">
              <a:extLst>
                <a:ext uri="{FF2B5EF4-FFF2-40B4-BE49-F238E27FC236}">
                  <a16:creationId xmlns:a16="http://schemas.microsoft.com/office/drawing/2014/main" id="{C30CD583-1F61-40DC-9F04-FA05A581E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539" y="6582658"/>
              <a:ext cx="530438" cy="275342"/>
            </a:xfrm>
            <a:custGeom>
              <a:avLst/>
              <a:gdLst>
                <a:gd name="T0" fmla="*/ 1049 w 1049"/>
                <a:gd name="T1" fmla="*/ 544 h 544"/>
                <a:gd name="T2" fmla="*/ 491 w 1049"/>
                <a:gd name="T3" fmla="*/ 544 h 544"/>
                <a:gd name="T4" fmla="*/ 369 w 1049"/>
                <a:gd name="T5" fmla="*/ 544 h 544"/>
                <a:gd name="T6" fmla="*/ 299 w 1049"/>
                <a:gd name="T7" fmla="*/ 441 h 544"/>
                <a:gd name="T8" fmla="*/ 0 w 1049"/>
                <a:gd name="T9" fmla="*/ 0 h 544"/>
                <a:gd name="T10" fmla="*/ 1049 w 1049"/>
                <a:gd name="T11" fmla="*/ 0 h 544"/>
                <a:gd name="T12" fmla="*/ 1049 w 1049"/>
                <a:gd name="T13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9" h="544">
                  <a:moveTo>
                    <a:pt x="1049" y="544"/>
                  </a:moveTo>
                  <a:lnTo>
                    <a:pt x="491" y="544"/>
                  </a:lnTo>
                  <a:lnTo>
                    <a:pt x="369" y="544"/>
                  </a:lnTo>
                  <a:lnTo>
                    <a:pt x="299" y="441"/>
                  </a:lnTo>
                  <a:lnTo>
                    <a:pt x="0" y="0"/>
                  </a:lnTo>
                  <a:lnTo>
                    <a:pt x="1049" y="0"/>
                  </a:lnTo>
                  <a:lnTo>
                    <a:pt x="1049" y="5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9Slide.vn 11">
              <a:extLst>
                <a:ext uri="{FF2B5EF4-FFF2-40B4-BE49-F238E27FC236}">
                  <a16:creationId xmlns:a16="http://schemas.microsoft.com/office/drawing/2014/main" id="{AE18C802-9350-44CB-A532-25B333AA9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975" y="6029950"/>
              <a:ext cx="824002" cy="552709"/>
            </a:xfrm>
            <a:custGeom>
              <a:avLst/>
              <a:gdLst>
                <a:gd name="T0" fmla="*/ 1630 w 1630"/>
                <a:gd name="T1" fmla="*/ 1091 h 1091"/>
                <a:gd name="T2" fmla="*/ 581 w 1630"/>
                <a:gd name="T3" fmla="*/ 1091 h 1091"/>
                <a:gd name="T4" fmla="*/ 581 w 1630"/>
                <a:gd name="T5" fmla="*/ 1090 h 1091"/>
                <a:gd name="T6" fmla="*/ 556 w 1630"/>
                <a:gd name="T7" fmla="*/ 1091 h 1091"/>
                <a:gd name="T8" fmla="*/ 513 w 1630"/>
                <a:gd name="T9" fmla="*/ 1091 h 1091"/>
                <a:gd name="T10" fmla="*/ 470 w 1630"/>
                <a:gd name="T11" fmla="*/ 1088 h 1091"/>
                <a:gd name="T12" fmla="*/ 428 w 1630"/>
                <a:gd name="T13" fmla="*/ 1086 h 1091"/>
                <a:gd name="T14" fmla="*/ 342 w 1630"/>
                <a:gd name="T15" fmla="*/ 1074 h 1091"/>
                <a:gd name="T16" fmla="*/ 262 w 1630"/>
                <a:gd name="T17" fmla="*/ 1053 h 1091"/>
                <a:gd name="T18" fmla="*/ 188 w 1630"/>
                <a:gd name="T19" fmla="*/ 1022 h 1091"/>
                <a:gd name="T20" fmla="*/ 124 w 1630"/>
                <a:gd name="T21" fmla="*/ 976 h 1091"/>
                <a:gd name="T22" fmla="*/ 74 w 1630"/>
                <a:gd name="T23" fmla="*/ 913 h 1091"/>
                <a:gd name="T24" fmla="*/ 36 w 1630"/>
                <a:gd name="T25" fmla="*/ 834 h 1091"/>
                <a:gd name="T26" fmla="*/ 17 w 1630"/>
                <a:gd name="T27" fmla="*/ 733 h 1091"/>
                <a:gd name="T28" fmla="*/ 15 w 1630"/>
                <a:gd name="T29" fmla="*/ 674 h 1091"/>
                <a:gd name="T30" fmla="*/ 15 w 1630"/>
                <a:gd name="T31" fmla="*/ 674 h 1091"/>
                <a:gd name="T32" fmla="*/ 15 w 1630"/>
                <a:gd name="T33" fmla="*/ 615 h 1091"/>
                <a:gd name="T34" fmla="*/ 13 w 1630"/>
                <a:gd name="T35" fmla="*/ 486 h 1091"/>
                <a:gd name="T36" fmla="*/ 10 w 1630"/>
                <a:gd name="T37" fmla="*/ 356 h 1091"/>
                <a:gd name="T38" fmla="*/ 6 w 1630"/>
                <a:gd name="T39" fmla="*/ 238 h 1091"/>
                <a:gd name="T40" fmla="*/ 0 w 1630"/>
                <a:gd name="T41" fmla="*/ 0 h 1091"/>
                <a:gd name="T42" fmla="*/ 238 w 1630"/>
                <a:gd name="T43" fmla="*/ 0 h 1091"/>
                <a:gd name="T44" fmla="*/ 1630 w 1630"/>
                <a:gd name="T45" fmla="*/ 0 h 1091"/>
                <a:gd name="T46" fmla="*/ 1630 w 1630"/>
                <a:gd name="T47" fmla="*/ 1091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30" h="1091">
                  <a:moveTo>
                    <a:pt x="1630" y="1091"/>
                  </a:moveTo>
                  <a:lnTo>
                    <a:pt x="581" y="1091"/>
                  </a:lnTo>
                  <a:lnTo>
                    <a:pt x="581" y="1090"/>
                  </a:lnTo>
                  <a:lnTo>
                    <a:pt x="556" y="1091"/>
                  </a:lnTo>
                  <a:lnTo>
                    <a:pt x="513" y="1091"/>
                  </a:lnTo>
                  <a:lnTo>
                    <a:pt x="470" y="1088"/>
                  </a:lnTo>
                  <a:lnTo>
                    <a:pt x="428" y="1086"/>
                  </a:lnTo>
                  <a:lnTo>
                    <a:pt x="342" y="1074"/>
                  </a:lnTo>
                  <a:lnTo>
                    <a:pt x="262" y="1053"/>
                  </a:lnTo>
                  <a:lnTo>
                    <a:pt x="188" y="1022"/>
                  </a:lnTo>
                  <a:lnTo>
                    <a:pt x="124" y="976"/>
                  </a:lnTo>
                  <a:lnTo>
                    <a:pt x="74" y="913"/>
                  </a:lnTo>
                  <a:lnTo>
                    <a:pt x="36" y="834"/>
                  </a:lnTo>
                  <a:lnTo>
                    <a:pt x="17" y="733"/>
                  </a:lnTo>
                  <a:lnTo>
                    <a:pt x="15" y="674"/>
                  </a:lnTo>
                  <a:lnTo>
                    <a:pt x="15" y="674"/>
                  </a:lnTo>
                  <a:lnTo>
                    <a:pt x="15" y="615"/>
                  </a:lnTo>
                  <a:lnTo>
                    <a:pt x="13" y="486"/>
                  </a:lnTo>
                  <a:lnTo>
                    <a:pt x="10" y="356"/>
                  </a:lnTo>
                  <a:lnTo>
                    <a:pt x="6" y="238"/>
                  </a:lnTo>
                  <a:lnTo>
                    <a:pt x="0" y="0"/>
                  </a:lnTo>
                  <a:lnTo>
                    <a:pt x="238" y="0"/>
                  </a:lnTo>
                  <a:lnTo>
                    <a:pt x="1630" y="0"/>
                  </a:lnTo>
                  <a:lnTo>
                    <a:pt x="1630" y="109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9Slide.vn 12">
              <a:extLst>
                <a:ext uri="{FF2B5EF4-FFF2-40B4-BE49-F238E27FC236}">
                  <a16:creationId xmlns:a16="http://schemas.microsoft.com/office/drawing/2014/main" id="{CE07D4D5-FEE9-4CE5-A8D8-A22B0A8EF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1385" y="5212023"/>
              <a:ext cx="872592" cy="1056827"/>
            </a:xfrm>
            <a:prstGeom prst="rect">
              <a:avLst/>
            </a:prstGeom>
            <a:solidFill>
              <a:srgbClr val="394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9Slide.vn 13">
              <a:extLst>
                <a:ext uri="{FF2B5EF4-FFF2-40B4-BE49-F238E27FC236}">
                  <a16:creationId xmlns:a16="http://schemas.microsoft.com/office/drawing/2014/main" id="{62AC64A8-5DEF-4931-94AB-4B1872013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575" y="5212023"/>
              <a:ext cx="939402" cy="2328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9Slide.vn 14">
              <a:extLst>
                <a:ext uri="{FF2B5EF4-FFF2-40B4-BE49-F238E27FC236}">
                  <a16:creationId xmlns:a16="http://schemas.microsoft.com/office/drawing/2014/main" id="{08AB0A99-5F8C-49FD-8CD2-752CECCB6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575" y="5562273"/>
              <a:ext cx="939402" cy="23080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9Slide.vn 15">
              <a:extLst>
                <a:ext uri="{FF2B5EF4-FFF2-40B4-BE49-F238E27FC236}">
                  <a16:creationId xmlns:a16="http://schemas.microsoft.com/office/drawing/2014/main" id="{B16BE480-DD37-4288-838A-B00BF4132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575" y="5912525"/>
              <a:ext cx="939402" cy="23080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9Slide.vn 16">
            <a:extLst>
              <a:ext uri="{FF2B5EF4-FFF2-40B4-BE49-F238E27FC236}">
                <a16:creationId xmlns:a16="http://schemas.microsoft.com/office/drawing/2014/main" id="{7CA64266-1694-4848-A8DA-7D191846F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17">
            <a:extLst>
              <a:ext uri="{FF2B5EF4-FFF2-40B4-BE49-F238E27FC236}">
                <a16:creationId xmlns:a16="http://schemas.microsoft.com/office/drawing/2014/main" id="{154AD312-A49B-4AC9-8B91-EE2249A9A0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Bulb with Data-Driven Chart</a:t>
            </a:r>
          </a:p>
        </p:txBody>
      </p:sp>
      <p:sp>
        <p:nvSpPr>
          <p:cNvPr id="4" name="9Slide.vn 18">
            <a:extLst>
              <a:ext uri="{FF2B5EF4-FFF2-40B4-BE49-F238E27FC236}">
                <a16:creationId xmlns:a16="http://schemas.microsoft.com/office/drawing/2014/main" id="{D300ED45-CF5E-412C-BFC3-8AE0AD60B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9Slide.vn 19">
            <a:extLst>
              <a:ext uri="{FF2B5EF4-FFF2-40B4-BE49-F238E27FC236}">
                <a16:creationId xmlns:a16="http://schemas.microsoft.com/office/drawing/2014/main" id="{E5E1BCF4-6EF8-4B18-BFC2-0C3B8159C0D4}"/>
              </a:ext>
            </a:extLst>
          </p:cNvPr>
          <p:cNvSpPr/>
          <p:nvPr/>
        </p:nvSpPr>
        <p:spPr>
          <a:xfrm>
            <a:off x="368016" y="5229200"/>
            <a:ext cx="359545" cy="359545"/>
          </a:xfrm>
          <a:prstGeom prst="ellipse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9Slide.vn 20">
            <a:extLst>
              <a:ext uri="{FF2B5EF4-FFF2-40B4-BE49-F238E27FC236}">
                <a16:creationId xmlns:a16="http://schemas.microsoft.com/office/drawing/2014/main" id="{348C02EE-C78A-4022-9232-AF3F12B47DF5}"/>
              </a:ext>
            </a:extLst>
          </p:cNvPr>
          <p:cNvSpPr/>
          <p:nvPr/>
        </p:nvSpPr>
        <p:spPr>
          <a:xfrm>
            <a:off x="368016" y="4690204"/>
            <a:ext cx="359545" cy="3595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9Slide.vn 21">
            <a:extLst>
              <a:ext uri="{FF2B5EF4-FFF2-40B4-BE49-F238E27FC236}">
                <a16:creationId xmlns:a16="http://schemas.microsoft.com/office/drawing/2014/main" id="{3DB37F7F-3889-4C5E-8767-84A40D14A02E}"/>
              </a:ext>
            </a:extLst>
          </p:cNvPr>
          <p:cNvSpPr/>
          <p:nvPr/>
        </p:nvSpPr>
        <p:spPr>
          <a:xfrm>
            <a:off x="368016" y="4166984"/>
            <a:ext cx="359545" cy="359545"/>
          </a:xfrm>
          <a:prstGeom prst="ellipse">
            <a:avLst/>
          </a:prstGeom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9Slide.vn 22">
            <a:extLst>
              <a:ext uri="{FF2B5EF4-FFF2-40B4-BE49-F238E27FC236}">
                <a16:creationId xmlns:a16="http://schemas.microsoft.com/office/drawing/2014/main" id="{0AD9D1C8-7C99-4E2F-87B5-A696F236B320}"/>
              </a:ext>
            </a:extLst>
          </p:cNvPr>
          <p:cNvSpPr/>
          <p:nvPr/>
        </p:nvSpPr>
        <p:spPr>
          <a:xfrm>
            <a:off x="368016" y="3623016"/>
            <a:ext cx="359545" cy="359545"/>
          </a:xfrm>
          <a:prstGeom prst="ellipse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9Slide.vn 23">
            <a:extLst>
              <a:ext uri="{FF2B5EF4-FFF2-40B4-BE49-F238E27FC236}">
                <a16:creationId xmlns:a16="http://schemas.microsoft.com/office/drawing/2014/main" id="{67AB68A0-680E-4D58-832B-A64361055917}"/>
              </a:ext>
            </a:extLst>
          </p:cNvPr>
          <p:cNvSpPr txBox="1"/>
          <p:nvPr/>
        </p:nvSpPr>
        <p:spPr>
          <a:xfrm>
            <a:off x="857744" y="3619757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01</a:t>
            </a:r>
          </a:p>
        </p:txBody>
      </p:sp>
      <p:sp>
        <p:nvSpPr>
          <p:cNvPr id="34" name="9Slide.vn 24">
            <a:extLst>
              <a:ext uri="{FF2B5EF4-FFF2-40B4-BE49-F238E27FC236}">
                <a16:creationId xmlns:a16="http://schemas.microsoft.com/office/drawing/2014/main" id="{63AF55CB-1496-4D36-9062-7D65570E2A2B}"/>
              </a:ext>
            </a:extLst>
          </p:cNvPr>
          <p:cNvSpPr txBox="1"/>
          <p:nvPr/>
        </p:nvSpPr>
        <p:spPr>
          <a:xfrm>
            <a:off x="857744" y="4154242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02</a:t>
            </a:r>
          </a:p>
        </p:txBody>
      </p:sp>
      <p:sp>
        <p:nvSpPr>
          <p:cNvPr id="35" name="9Slide.vn 25">
            <a:extLst>
              <a:ext uri="{FF2B5EF4-FFF2-40B4-BE49-F238E27FC236}">
                <a16:creationId xmlns:a16="http://schemas.microsoft.com/office/drawing/2014/main" id="{847BB68F-4ED9-4338-A162-375759237968}"/>
              </a:ext>
            </a:extLst>
          </p:cNvPr>
          <p:cNvSpPr txBox="1"/>
          <p:nvPr/>
        </p:nvSpPr>
        <p:spPr>
          <a:xfrm>
            <a:off x="857744" y="4688727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03</a:t>
            </a:r>
          </a:p>
        </p:txBody>
      </p:sp>
      <p:sp>
        <p:nvSpPr>
          <p:cNvPr id="36" name="9Slide.vn 26">
            <a:extLst>
              <a:ext uri="{FF2B5EF4-FFF2-40B4-BE49-F238E27FC236}">
                <a16:creationId xmlns:a16="http://schemas.microsoft.com/office/drawing/2014/main" id="{A058B988-28DC-4161-9845-1A5E34F775E1}"/>
              </a:ext>
            </a:extLst>
          </p:cNvPr>
          <p:cNvSpPr txBox="1"/>
          <p:nvPr/>
        </p:nvSpPr>
        <p:spPr>
          <a:xfrm>
            <a:off x="857744" y="5223211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04</a:t>
            </a:r>
          </a:p>
        </p:txBody>
      </p:sp>
      <p:grpSp>
        <p:nvGrpSpPr>
          <p:cNvPr id="39" name="9Slide.vn 27">
            <a:extLst>
              <a:ext uri="{FF2B5EF4-FFF2-40B4-BE49-F238E27FC236}">
                <a16:creationId xmlns:a16="http://schemas.microsoft.com/office/drawing/2014/main" id="{B8CB1BD2-F56E-424A-83D8-3BD98B865862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40" name="9Slide.vn 28">
              <a:extLst>
                <a:ext uri="{FF2B5EF4-FFF2-40B4-BE49-F238E27FC236}">
                  <a16:creationId xmlns:a16="http://schemas.microsoft.com/office/drawing/2014/main" id="{C680A6D3-D32D-4D2E-8319-BAA8E5DEF8C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41" name="9Slide.vn 29">
              <a:extLst>
                <a:ext uri="{FF2B5EF4-FFF2-40B4-BE49-F238E27FC236}">
                  <a16:creationId xmlns:a16="http://schemas.microsoft.com/office/drawing/2014/main" id="{4983338A-AAE6-4488-BC58-F6FFB03D321B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42" name="9Slide.vn 30">
            <a:extLst>
              <a:ext uri="{FF2B5EF4-FFF2-40B4-BE49-F238E27FC236}">
                <a16:creationId xmlns:a16="http://schemas.microsoft.com/office/drawing/2014/main" id="{5E4BDC25-ADA9-4752-B2C1-A5F8EF2B0B01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43" name="9Slide.vn 31">
              <a:extLst>
                <a:ext uri="{FF2B5EF4-FFF2-40B4-BE49-F238E27FC236}">
                  <a16:creationId xmlns:a16="http://schemas.microsoft.com/office/drawing/2014/main" id="{EF5A6FCF-6AD6-4544-BD7A-92DD6FE90A9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44" name="9Slide.vn 32">
              <a:extLst>
                <a:ext uri="{FF2B5EF4-FFF2-40B4-BE49-F238E27FC236}">
                  <a16:creationId xmlns:a16="http://schemas.microsoft.com/office/drawing/2014/main" id="{B1A9618D-91DB-47E5-BDF4-3F3482D75F6D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2465435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9Slide.vn 1">
            <a:extLst>
              <a:ext uri="{FF2B5EF4-FFF2-40B4-BE49-F238E27FC236}">
                <a16:creationId xmlns:a16="http://schemas.microsoft.com/office/drawing/2014/main" id="{53DAA64F-E340-4482-B5C3-B57B7821113B}"/>
              </a:ext>
            </a:extLst>
          </p:cNvPr>
          <p:cNvGraphicFramePr/>
          <p:nvPr/>
        </p:nvGraphicFramePr>
        <p:xfrm>
          <a:off x="2176212" y="1124744"/>
          <a:ext cx="6357210" cy="4238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9Slide.vn 2">
            <a:extLst>
              <a:ext uri="{FF2B5EF4-FFF2-40B4-BE49-F238E27FC236}">
                <a16:creationId xmlns:a16="http://schemas.microsoft.com/office/drawing/2014/main" id="{221129C6-910C-4789-A7A2-8F5EFA78D479}"/>
              </a:ext>
            </a:extLst>
          </p:cNvPr>
          <p:cNvGrpSpPr/>
          <p:nvPr/>
        </p:nvGrpSpPr>
        <p:grpSpPr>
          <a:xfrm>
            <a:off x="3097515" y="1252873"/>
            <a:ext cx="4522220" cy="5084767"/>
            <a:chOff x="3556552" y="889552"/>
            <a:chExt cx="5078896" cy="5710692"/>
          </a:xfrm>
        </p:grpSpPr>
        <p:sp>
          <p:nvSpPr>
            <p:cNvPr id="9" name="9Slide.vn 3">
              <a:extLst>
                <a:ext uri="{FF2B5EF4-FFF2-40B4-BE49-F238E27FC236}">
                  <a16:creationId xmlns:a16="http://schemas.microsoft.com/office/drawing/2014/main" id="{63EC7C73-238E-4E89-A7A6-DA1D919DA9D2}"/>
                </a:ext>
              </a:extLst>
            </p:cNvPr>
            <p:cNvSpPr/>
            <p:nvPr/>
          </p:nvSpPr>
          <p:spPr>
            <a:xfrm>
              <a:off x="3556552" y="889552"/>
              <a:ext cx="5078896" cy="5078896"/>
            </a:xfrm>
            <a:custGeom>
              <a:avLst/>
              <a:gdLst>
                <a:gd name="connsiteX0" fmla="*/ 2539449 w 5078896"/>
                <a:gd name="connsiteY0" fmla="*/ 489051 h 5078896"/>
                <a:gd name="connsiteX1" fmla="*/ 2491205 w 5078896"/>
                <a:gd name="connsiteY1" fmla="*/ 489771 h 5078896"/>
                <a:gd name="connsiteX2" fmla="*/ 2398317 w 5078896"/>
                <a:gd name="connsiteY2" fmla="*/ 494088 h 5078896"/>
                <a:gd name="connsiteX3" fmla="*/ 2306870 w 5078896"/>
                <a:gd name="connsiteY3" fmla="*/ 503443 h 5078896"/>
                <a:gd name="connsiteX4" fmla="*/ 2219022 w 5078896"/>
                <a:gd name="connsiteY4" fmla="*/ 516396 h 5078896"/>
                <a:gd name="connsiteX5" fmla="*/ 2134055 w 5078896"/>
                <a:gd name="connsiteY5" fmla="*/ 534386 h 5078896"/>
                <a:gd name="connsiteX6" fmla="*/ 2051968 w 5078896"/>
                <a:gd name="connsiteY6" fmla="*/ 555974 h 5078896"/>
                <a:gd name="connsiteX7" fmla="*/ 1972762 w 5078896"/>
                <a:gd name="connsiteY7" fmla="*/ 581880 h 5078896"/>
                <a:gd name="connsiteX8" fmla="*/ 1896435 w 5078896"/>
                <a:gd name="connsiteY8" fmla="*/ 611384 h 5078896"/>
                <a:gd name="connsiteX9" fmla="*/ 1822989 w 5078896"/>
                <a:gd name="connsiteY9" fmla="*/ 643766 h 5078896"/>
                <a:gd name="connsiteX10" fmla="*/ 1753143 w 5078896"/>
                <a:gd name="connsiteY10" fmla="*/ 680466 h 5078896"/>
                <a:gd name="connsiteX11" fmla="*/ 1685457 w 5078896"/>
                <a:gd name="connsiteY11" fmla="*/ 720044 h 5078896"/>
                <a:gd name="connsiteX12" fmla="*/ 1621372 w 5078896"/>
                <a:gd name="connsiteY12" fmla="*/ 762501 h 5078896"/>
                <a:gd name="connsiteX13" fmla="*/ 1559447 w 5078896"/>
                <a:gd name="connsiteY13" fmla="*/ 808556 h 5078896"/>
                <a:gd name="connsiteX14" fmla="*/ 1501122 w 5078896"/>
                <a:gd name="connsiteY14" fmla="*/ 857489 h 5078896"/>
                <a:gd name="connsiteX15" fmla="*/ 1446397 w 5078896"/>
                <a:gd name="connsiteY15" fmla="*/ 909300 h 5078896"/>
                <a:gd name="connsiteX16" fmla="*/ 1393833 w 5078896"/>
                <a:gd name="connsiteY16" fmla="*/ 963990 h 5078896"/>
                <a:gd name="connsiteX17" fmla="*/ 1320387 w 5078896"/>
                <a:gd name="connsiteY17" fmla="*/ 1049624 h 5078896"/>
                <a:gd name="connsiteX18" fmla="*/ 1233979 w 5078896"/>
                <a:gd name="connsiteY18" fmla="*/ 1171237 h 5078896"/>
                <a:gd name="connsiteX19" fmla="*/ 1159093 w 5078896"/>
                <a:gd name="connsiteY19" fmla="*/ 1302205 h 5078896"/>
                <a:gd name="connsiteX20" fmla="*/ 1097168 w 5078896"/>
                <a:gd name="connsiteY20" fmla="*/ 1438930 h 5078896"/>
                <a:gd name="connsiteX21" fmla="*/ 1047484 w 5078896"/>
                <a:gd name="connsiteY21" fmla="*/ 1581412 h 5078896"/>
                <a:gd name="connsiteX22" fmla="*/ 1009321 w 5078896"/>
                <a:gd name="connsiteY22" fmla="*/ 1728211 h 5078896"/>
                <a:gd name="connsiteX23" fmla="*/ 984118 w 5078896"/>
                <a:gd name="connsiteY23" fmla="*/ 1877889 h 5078896"/>
                <a:gd name="connsiteX24" fmla="*/ 971877 w 5078896"/>
                <a:gd name="connsiteY24" fmla="*/ 2030445 h 5078896"/>
                <a:gd name="connsiteX25" fmla="*/ 970437 w 5078896"/>
                <a:gd name="connsiteY25" fmla="*/ 2106723 h 5078896"/>
                <a:gd name="connsiteX26" fmla="*/ 971157 w 5078896"/>
                <a:gd name="connsiteY26" fmla="*/ 2159255 h 5078896"/>
                <a:gd name="connsiteX27" fmla="*/ 976198 w 5078896"/>
                <a:gd name="connsiteY27" fmla="*/ 2261439 h 5078896"/>
                <a:gd name="connsiteX28" fmla="*/ 986279 w 5078896"/>
                <a:gd name="connsiteY28" fmla="*/ 2357866 h 5078896"/>
                <a:gd name="connsiteX29" fmla="*/ 1001400 w 5078896"/>
                <a:gd name="connsiteY29" fmla="*/ 2449256 h 5078896"/>
                <a:gd name="connsiteX30" fmla="*/ 1020841 w 5078896"/>
                <a:gd name="connsiteY30" fmla="*/ 2537047 h 5078896"/>
                <a:gd name="connsiteX31" fmla="*/ 1043163 w 5078896"/>
                <a:gd name="connsiteY31" fmla="*/ 2621241 h 5078896"/>
                <a:gd name="connsiteX32" fmla="*/ 1070526 w 5078896"/>
                <a:gd name="connsiteY32" fmla="*/ 2701837 h 5078896"/>
                <a:gd name="connsiteX33" fmla="*/ 1100768 w 5078896"/>
                <a:gd name="connsiteY33" fmla="*/ 2779554 h 5078896"/>
                <a:gd name="connsiteX34" fmla="*/ 1151172 w 5078896"/>
                <a:gd name="connsiteY34" fmla="*/ 2891813 h 5078896"/>
                <a:gd name="connsiteX35" fmla="*/ 1227499 w 5078896"/>
                <a:gd name="connsiteY35" fmla="*/ 3033575 h 5078896"/>
                <a:gd name="connsiteX36" fmla="*/ 1355670 w 5078896"/>
                <a:gd name="connsiteY36" fmla="*/ 3236503 h 5078896"/>
                <a:gd name="connsiteX37" fmla="*/ 1447837 w 5078896"/>
                <a:gd name="connsiteY37" fmla="*/ 3370350 h 5078896"/>
                <a:gd name="connsiteX38" fmla="*/ 1536405 w 5078896"/>
                <a:gd name="connsiteY38" fmla="*/ 3499159 h 5078896"/>
                <a:gd name="connsiteX39" fmla="*/ 1664576 w 5078896"/>
                <a:gd name="connsiteY39" fmla="*/ 3700649 h 5078896"/>
                <a:gd name="connsiteX40" fmla="*/ 1743062 w 5078896"/>
                <a:gd name="connsiteY40" fmla="*/ 3840972 h 5078896"/>
                <a:gd name="connsiteX41" fmla="*/ 1814348 w 5078896"/>
                <a:gd name="connsiteY41" fmla="*/ 3991369 h 5078896"/>
                <a:gd name="connsiteX42" fmla="*/ 1858992 w 5078896"/>
                <a:gd name="connsiteY42" fmla="*/ 4111543 h 5078896"/>
                <a:gd name="connsiteX43" fmla="*/ 1885634 w 5078896"/>
                <a:gd name="connsiteY43" fmla="*/ 4195737 h 5078896"/>
                <a:gd name="connsiteX44" fmla="*/ 1908676 w 5078896"/>
                <a:gd name="connsiteY44" fmla="*/ 4283529 h 5078896"/>
                <a:gd name="connsiteX45" fmla="*/ 1927398 w 5078896"/>
                <a:gd name="connsiteY45" fmla="*/ 4374919 h 5078896"/>
                <a:gd name="connsiteX46" fmla="*/ 1942519 w 5078896"/>
                <a:gd name="connsiteY46" fmla="*/ 4471346 h 5078896"/>
                <a:gd name="connsiteX47" fmla="*/ 1952600 w 5078896"/>
                <a:gd name="connsiteY47" fmla="*/ 4572091 h 5078896"/>
                <a:gd name="connsiteX48" fmla="*/ 1955480 w 5078896"/>
                <a:gd name="connsiteY48" fmla="*/ 4623902 h 5078896"/>
                <a:gd name="connsiteX49" fmla="*/ 3123418 w 5078896"/>
                <a:gd name="connsiteY49" fmla="*/ 4623902 h 5078896"/>
                <a:gd name="connsiteX50" fmla="*/ 3127019 w 5078896"/>
                <a:gd name="connsiteY50" fmla="*/ 4572091 h 5078896"/>
                <a:gd name="connsiteX51" fmla="*/ 3137099 w 5078896"/>
                <a:gd name="connsiteY51" fmla="*/ 4471346 h 5078896"/>
                <a:gd name="connsiteX52" fmla="*/ 3151501 w 5078896"/>
                <a:gd name="connsiteY52" fmla="*/ 4374919 h 5078896"/>
                <a:gd name="connsiteX53" fmla="*/ 3170222 w 5078896"/>
                <a:gd name="connsiteY53" fmla="*/ 4283529 h 5078896"/>
                <a:gd name="connsiteX54" fmla="*/ 3193984 w 5078896"/>
                <a:gd name="connsiteY54" fmla="*/ 4195737 h 5078896"/>
                <a:gd name="connsiteX55" fmla="*/ 3219906 w 5078896"/>
                <a:gd name="connsiteY55" fmla="*/ 4111543 h 5078896"/>
                <a:gd name="connsiteX56" fmla="*/ 3265270 w 5078896"/>
                <a:gd name="connsiteY56" fmla="*/ 3991369 h 5078896"/>
                <a:gd name="connsiteX57" fmla="*/ 3335116 w 5078896"/>
                <a:gd name="connsiteY57" fmla="*/ 3840972 h 5078896"/>
                <a:gd name="connsiteX58" fmla="*/ 3414323 w 5078896"/>
                <a:gd name="connsiteY58" fmla="*/ 3700649 h 5078896"/>
                <a:gd name="connsiteX59" fmla="*/ 3542494 w 5078896"/>
                <a:gd name="connsiteY59" fmla="*/ 3499159 h 5078896"/>
                <a:gd name="connsiteX60" fmla="*/ 3631781 w 5078896"/>
                <a:gd name="connsiteY60" fmla="*/ 3370350 h 5078896"/>
                <a:gd name="connsiteX61" fmla="*/ 3723229 w 5078896"/>
                <a:gd name="connsiteY61" fmla="*/ 3236503 h 5078896"/>
                <a:gd name="connsiteX62" fmla="*/ 3851399 w 5078896"/>
                <a:gd name="connsiteY62" fmla="*/ 3033575 h 5078896"/>
                <a:gd name="connsiteX63" fmla="*/ 3927726 w 5078896"/>
                <a:gd name="connsiteY63" fmla="*/ 2891813 h 5078896"/>
                <a:gd name="connsiteX64" fmla="*/ 3978130 w 5078896"/>
                <a:gd name="connsiteY64" fmla="*/ 2779554 h 5078896"/>
                <a:gd name="connsiteX65" fmla="*/ 4008373 w 5078896"/>
                <a:gd name="connsiteY65" fmla="*/ 2701837 h 5078896"/>
                <a:gd name="connsiteX66" fmla="*/ 4035015 w 5078896"/>
                <a:gd name="connsiteY66" fmla="*/ 2621241 h 5078896"/>
                <a:gd name="connsiteX67" fmla="*/ 4058777 w 5078896"/>
                <a:gd name="connsiteY67" fmla="*/ 2537047 h 5078896"/>
                <a:gd name="connsiteX68" fmla="*/ 4078219 w 5078896"/>
                <a:gd name="connsiteY68" fmla="*/ 2449256 h 5078896"/>
                <a:gd name="connsiteX69" fmla="*/ 4092620 w 5078896"/>
                <a:gd name="connsiteY69" fmla="*/ 2357866 h 5078896"/>
                <a:gd name="connsiteX70" fmla="*/ 4102701 w 5078896"/>
                <a:gd name="connsiteY70" fmla="*/ 2261439 h 5078896"/>
                <a:gd name="connsiteX71" fmla="*/ 4108461 w 5078896"/>
                <a:gd name="connsiteY71" fmla="*/ 2159255 h 5078896"/>
                <a:gd name="connsiteX72" fmla="*/ 4108461 w 5078896"/>
                <a:gd name="connsiteY72" fmla="*/ 2106723 h 5078896"/>
                <a:gd name="connsiteX73" fmla="*/ 4107741 w 5078896"/>
                <a:gd name="connsiteY73" fmla="*/ 2030445 h 5078896"/>
                <a:gd name="connsiteX74" fmla="*/ 4094780 w 5078896"/>
                <a:gd name="connsiteY74" fmla="*/ 1877889 h 5078896"/>
                <a:gd name="connsiteX75" fmla="*/ 4070298 w 5078896"/>
                <a:gd name="connsiteY75" fmla="*/ 1728211 h 5078896"/>
                <a:gd name="connsiteX76" fmla="*/ 4032135 w 5078896"/>
                <a:gd name="connsiteY76" fmla="*/ 1581412 h 5078896"/>
                <a:gd name="connsiteX77" fmla="*/ 3982451 w 5078896"/>
                <a:gd name="connsiteY77" fmla="*/ 1438930 h 5078896"/>
                <a:gd name="connsiteX78" fmla="*/ 3919805 w 5078896"/>
                <a:gd name="connsiteY78" fmla="*/ 1302205 h 5078896"/>
                <a:gd name="connsiteX79" fmla="*/ 3845639 w 5078896"/>
                <a:gd name="connsiteY79" fmla="*/ 1171237 h 5078896"/>
                <a:gd name="connsiteX80" fmla="*/ 3759232 w 5078896"/>
                <a:gd name="connsiteY80" fmla="*/ 1049624 h 5078896"/>
                <a:gd name="connsiteX81" fmla="*/ 3685066 w 5078896"/>
                <a:gd name="connsiteY81" fmla="*/ 963990 h 5078896"/>
                <a:gd name="connsiteX82" fmla="*/ 3633221 w 5078896"/>
                <a:gd name="connsiteY82" fmla="*/ 909300 h 5078896"/>
                <a:gd name="connsiteX83" fmla="*/ 3577776 w 5078896"/>
                <a:gd name="connsiteY83" fmla="*/ 857489 h 5078896"/>
                <a:gd name="connsiteX84" fmla="*/ 3519452 w 5078896"/>
                <a:gd name="connsiteY84" fmla="*/ 808556 h 5078896"/>
                <a:gd name="connsiteX85" fmla="*/ 3458246 w 5078896"/>
                <a:gd name="connsiteY85" fmla="*/ 762501 h 5078896"/>
                <a:gd name="connsiteX86" fmla="*/ 3393441 w 5078896"/>
                <a:gd name="connsiteY86" fmla="*/ 720044 h 5078896"/>
                <a:gd name="connsiteX87" fmla="*/ 3325755 w 5078896"/>
                <a:gd name="connsiteY87" fmla="*/ 680466 h 5078896"/>
                <a:gd name="connsiteX88" fmla="*/ 3255909 w 5078896"/>
                <a:gd name="connsiteY88" fmla="*/ 643766 h 5078896"/>
                <a:gd name="connsiteX89" fmla="*/ 3182463 w 5078896"/>
                <a:gd name="connsiteY89" fmla="*/ 611384 h 5078896"/>
                <a:gd name="connsiteX90" fmla="*/ 3106857 w 5078896"/>
                <a:gd name="connsiteY90" fmla="*/ 581880 h 5078896"/>
                <a:gd name="connsiteX91" fmla="*/ 3026930 w 5078896"/>
                <a:gd name="connsiteY91" fmla="*/ 555974 h 5078896"/>
                <a:gd name="connsiteX92" fmla="*/ 2944843 w 5078896"/>
                <a:gd name="connsiteY92" fmla="*/ 534386 h 5078896"/>
                <a:gd name="connsiteX93" fmla="*/ 2859876 w 5078896"/>
                <a:gd name="connsiteY93" fmla="*/ 516396 h 5078896"/>
                <a:gd name="connsiteX94" fmla="*/ 2772029 w 5078896"/>
                <a:gd name="connsiteY94" fmla="*/ 503443 h 5078896"/>
                <a:gd name="connsiteX95" fmla="*/ 2681301 w 5078896"/>
                <a:gd name="connsiteY95" fmla="*/ 494088 h 5078896"/>
                <a:gd name="connsiteX96" fmla="*/ 2587693 w 5078896"/>
                <a:gd name="connsiteY96" fmla="*/ 489771 h 5078896"/>
                <a:gd name="connsiteX97" fmla="*/ 0 w 5078896"/>
                <a:gd name="connsiteY97" fmla="*/ 0 h 5078896"/>
                <a:gd name="connsiteX98" fmla="*/ 5078896 w 5078896"/>
                <a:gd name="connsiteY98" fmla="*/ 0 h 5078896"/>
                <a:gd name="connsiteX99" fmla="*/ 5078896 w 5078896"/>
                <a:gd name="connsiteY99" fmla="*/ 5078896 h 5078896"/>
                <a:gd name="connsiteX100" fmla="*/ 0 w 5078896"/>
                <a:gd name="connsiteY100" fmla="*/ 5078896 h 507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78896" h="5078896">
                  <a:moveTo>
                    <a:pt x="2539449" y="489051"/>
                  </a:moveTo>
                  <a:lnTo>
                    <a:pt x="2491205" y="489771"/>
                  </a:lnTo>
                  <a:lnTo>
                    <a:pt x="2398317" y="494088"/>
                  </a:lnTo>
                  <a:lnTo>
                    <a:pt x="2306870" y="503443"/>
                  </a:lnTo>
                  <a:lnTo>
                    <a:pt x="2219022" y="516396"/>
                  </a:lnTo>
                  <a:lnTo>
                    <a:pt x="2134055" y="534386"/>
                  </a:lnTo>
                  <a:lnTo>
                    <a:pt x="2051968" y="555974"/>
                  </a:lnTo>
                  <a:lnTo>
                    <a:pt x="1972762" y="581880"/>
                  </a:lnTo>
                  <a:lnTo>
                    <a:pt x="1896435" y="611384"/>
                  </a:lnTo>
                  <a:lnTo>
                    <a:pt x="1822989" y="643766"/>
                  </a:lnTo>
                  <a:lnTo>
                    <a:pt x="1753143" y="680466"/>
                  </a:lnTo>
                  <a:lnTo>
                    <a:pt x="1685457" y="720044"/>
                  </a:lnTo>
                  <a:lnTo>
                    <a:pt x="1621372" y="762501"/>
                  </a:lnTo>
                  <a:lnTo>
                    <a:pt x="1559447" y="808556"/>
                  </a:lnTo>
                  <a:lnTo>
                    <a:pt x="1501122" y="857489"/>
                  </a:lnTo>
                  <a:lnTo>
                    <a:pt x="1446397" y="909300"/>
                  </a:lnTo>
                  <a:lnTo>
                    <a:pt x="1393833" y="963990"/>
                  </a:lnTo>
                  <a:lnTo>
                    <a:pt x="1320387" y="1049624"/>
                  </a:lnTo>
                  <a:lnTo>
                    <a:pt x="1233979" y="1171237"/>
                  </a:lnTo>
                  <a:lnTo>
                    <a:pt x="1159093" y="1302205"/>
                  </a:lnTo>
                  <a:lnTo>
                    <a:pt x="1097168" y="1438930"/>
                  </a:lnTo>
                  <a:lnTo>
                    <a:pt x="1047484" y="1581412"/>
                  </a:lnTo>
                  <a:lnTo>
                    <a:pt x="1009321" y="1728211"/>
                  </a:lnTo>
                  <a:lnTo>
                    <a:pt x="984118" y="1877889"/>
                  </a:lnTo>
                  <a:lnTo>
                    <a:pt x="971877" y="2030445"/>
                  </a:lnTo>
                  <a:lnTo>
                    <a:pt x="970437" y="2106723"/>
                  </a:lnTo>
                  <a:lnTo>
                    <a:pt x="971157" y="2159255"/>
                  </a:lnTo>
                  <a:lnTo>
                    <a:pt x="976198" y="2261439"/>
                  </a:lnTo>
                  <a:lnTo>
                    <a:pt x="986279" y="2357866"/>
                  </a:lnTo>
                  <a:lnTo>
                    <a:pt x="1001400" y="2449256"/>
                  </a:lnTo>
                  <a:lnTo>
                    <a:pt x="1020841" y="2537047"/>
                  </a:lnTo>
                  <a:lnTo>
                    <a:pt x="1043163" y="2621241"/>
                  </a:lnTo>
                  <a:lnTo>
                    <a:pt x="1070526" y="2701837"/>
                  </a:lnTo>
                  <a:lnTo>
                    <a:pt x="1100768" y="2779554"/>
                  </a:lnTo>
                  <a:lnTo>
                    <a:pt x="1151172" y="2891813"/>
                  </a:lnTo>
                  <a:lnTo>
                    <a:pt x="1227499" y="3033575"/>
                  </a:lnTo>
                  <a:lnTo>
                    <a:pt x="1355670" y="3236503"/>
                  </a:lnTo>
                  <a:lnTo>
                    <a:pt x="1447837" y="3370350"/>
                  </a:lnTo>
                  <a:lnTo>
                    <a:pt x="1536405" y="3499159"/>
                  </a:lnTo>
                  <a:lnTo>
                    <a:pt x="1664576" y="3700649"/>
                  </a:lnTo>
                  <a:lnTo>
                    <a:pt x="1743062" y="3840972"/>
                  </a:lnTo>
                  <a:lnTo>
                    <a:pt x="1814348" y="3991369"/>
                  </a:lnTo>
                  <a:lnTo>
                    <a:pt x="1858992" y="4111543"/>
                  </a:lnTo>
                  <a:lnTo>
                    <a:pt x="1885634" y="4195737"/>
                  </a:lnTo>
                  <a:lnTo>
                    <a:pt x="1908676" y="4283529"/>
                  </a:lnTo>
                  <a:lnTo>
                    <a:pt x="1927398" y="4374919"/>
                  </a:lnTo>
                  <a:lnTo>
                    <a:pt x="1942519" y="4471346"/>
                  </a:lnTo>
                  <a:lnTo>
                    <a:pt x="1952600" y="4572091"/>
                  </a:lnTo>
                  <a:lnTo>
                    <a:pt x="1955480" y="4623902"/>
                  </a:lnTo>
                  <a:lnTo>
                    <a:pt x="3123418" y="4623902"/>
                  </a:lnTo>
                  <a:lnTo>
                    <a:pt x="3127019" y="4572091"/>
                  </a:lnTo>
                  <a:lnTo>
                    <a:pt x="3137099" y="4471346"/>
                  </a:lnTo>
                  <a:lnTo>
                    <a:pt x="3151501" y="4374919"/>
                  </a:lnTo>
                  <a:lnTo>
                    <a:pt x="3170222" y="4283529"/>
                  </a:lnTo>
                  <a:lnTo>
                    <a:pt x="3193984" y="4195737"/>
                  </a:lnTo>
                  <a:lnTo>
                    <a:pt x="3219906" y="4111543"/>
                  </a:lnTo>
                  <a:lnTo>
                    <a:pt x="3265270" y="3991369"/>
                  </a:lnTo>
                  <a:lnTo>
                    <a:pt x="3335116" y="3840972"/>
                  </a:lnTo>
                  <a:lnTo>
                    <a:pt x="3414323" y="3700649"/>
                  </a:lnTo>
                  <a:lnTo>
                    <a:pt x="3542494" y="3499159"/>
                  </a:lnTo>
                  <a:lnTo>
                    <a:pt x="3631781" y="3370350"/>
                  </a:lnTo>
                  <a:lnTo>
                    <a:pt x="3723229" y="3236503"/>
                  </a:lnTo>
                  <a:lnTo>
                    <a:pt x="3851399" y="3033575"/>
                  </a:lnTo>
                  <a:lnTo>
                    <a:pt x="3927726" y="2891813"/>
                  </a:lnTo>
                  <a:lnTo>
                    <a:pt x="3978130" y="2779554"/>
                  </a:lnTo>
                  <a:lnTo>
                    <a:pt x="4008373" y="2701837"/>
                  </a:lnTo>
                  <a:lnTo>
                    <a:pt x="4035015" y="2621241"/>
                  </a:lnTo>
                  <a:lnTo>
                    <a:pt x="4058777" y="2537047"/>
                  </a:lnTo>
                  <a:lnTo>
                    <a:pt x="4078219" y="2449256"/>
                  </a:lnTo>
                  <a:lnTo>
                    <a:pt x="4092620" y="2357866"/>
                  </a:lnTo>
                  <a:lnTo>
                    <a:pt x="4102701" y="2261439"/>
                  </a:lnTo>
                  <a:lnTo>
                    <a:pt x="4108461" y="2159255"/>
                  </a:lnTo>
                  <a:lnTo>
                    <a:pt x="4108461" y="2106723"/>
                  </a:lnTo>
                  <a:lnTo>
                    <a:pt x="4107741" y="2030445"/>
                  </a:lnTo>
                  <a:lnTo>
                    <a:pt x="4094780" y="1877889"/>
                  </a:lnTo>
                  <a:lnTo>
                    <a:pt x="4070298" y="1728211"/>
                  </a:lnTo>
                  <a:lnTo>
                    <a:pt x="4032135" y="1581412"/>
                  </a:lnTo>
                  <a:lnTo>
                    <a:pt x="3982451" y="1438930"/>
                  </a:lnTo>
                  <a:lnTo>
                    <a:pt x="3919805" y="1302205"/>
                  </a:lnTo>
                  <a:lnTo>
                    <a:pt x="3845639" y="1171237"/>
                  </a:lnTo>
                  <a:lnTo>
                    <a:pt x="3759232" y="1049624"/>
                  </a:lnTo>
                  <a:lnTo>
                    <a:pt x="3685066" y="963990"/>
                  </a:lnTo>
                  <a:lnTo>
                    <a:pt x="3633221" y="909300"/>
                  </a:lnTo>
                  <a:lnTo>
                    <a:pt x="3577776" y="857489"/>
                  </a:lnTo>
                  <a:lnTo>
                    <a:pt x="3519452" y="808556"/>
                  </a:lnTo>
                  <a:lnTo>
                    <a:pt x="3458246" y="762501"/>
                  </a:lnTo>
                  <a:lnTo>
                    <a:pt x="3393441" y="720044"/>
                  </a:lnTo>
                  <a:lnTo>
                    <a:pt x="3325755" y="680466"/>
                  </a:lnTo>
                  <a:lnTo>
                    <a:pt x="3255909" y="643766"/>
                  </a:lnTo>
                  <a:lnTo>
                    <a:pt x="3182463" y="611384"/>
                  </a:lnTo>
                  <a:lnTo>
                    <a:pt x="3106857" y="581880"/>
                  </a:lnTo>
                  <a:lnTo>
                    <a:pt x="3026930" y="555974"/>
                  </a:lnTo>
                  <a:lnTo>
                    <a:pt x="2944843" y="534386"/>
                  </a:lnTo>
                  <a:lnTo>
                    <a:pt x="2859876" y="516396"/>
                  </a:lnTo>
                  <a:lnTo>
                    <a:pt x="2772029" y="503443"/>
                  </a:lnTo>
                  <a:lnTo>
                    <a:pt x="2681301" y="494088"/>
                  </a:lnTo>
                  <a:lnTo>
                    <a:pt x="2587693" y="489771"/>
                  </a:lnTo>
                  <a:close/>
                  <a:moveTo>
                    <a:pt x="0" y="0"/>
                  </a:moveTo>
                  <a:lnTo>
                    <a:pt x="5078896" y="0"/>
                  </a:lnTo>
                  <a:lnTo>
                    <a:pt x="5078896" y="5078896"/>
                  </a:lnTo>
                  <a:lnTo>
                    <a:pt x="0" y="50788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9Slide.vn 4">
              <a:extLst>
                <a:ext uri="{FF2B5EF4-FFF2-40B4-BE49-F238E27FC236}">
                  <a16:creationId xmlns:a16="http://schemas.microsoft.com/office/drawing/2014/main" id="{22D6F228-F07F-4C7B-944E-D3F166069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100" y="5804943"/>
              <a:ext cx="1601401" cy="212322"/>
            </a:xfrm>
            <a:custGeom>
              <a:avLst/>
              <a:gdLst>
                <a:gd name="T0" fmla="*/ 2072 w 2225"/>
                <a:gd name="T1" fmla="*/ 298 h 298"/>
                <a:gd name="T2" fmla="*/ 152 w 2225"/>
                <a:gd name="T3" fmla="*/ 298 h 298"/>
                <a:gd name="T4" fmla="*/ 137 w 2225"/>
                <a:gd name="T5" fmla="*/ 298 h 298"/>
                <a:gd name="T6" fmla="*/ 107 w 2225"/>
                <a:gd name="T7" fmla="*/ 292 h 298"/>
                <a:gd name="T8" fmla="*/ 80 w 2225"/>
                <a:gd name="T9" fmla="*/ 281 h 298"/>
                <a:gd name="T10" fmla="*/ 55 w 2225"/>
                <a:gd name="T11" fmla="*/ 265 h 298"/>
                <a:gd name="T12" fmla="*/ 34 w 2225"/>
                <a:gd name="T13" fmla="*/ 244 h 298"/>
                <a:gd name="T14" fmla="*/ 18 w 2225"/>
                <a:gd name="T15" fmla="*/ 220 h 298"/>
                <a:gd name="T16" fmla="*/ 6 w 2225"/>
                <a:gd name="T17" fmla="*/ 193 h 298"/>
                <a:gd name="T18" fmla="*/ 1 w 2225"/>
                <a:gd name="T19" fmla="*/ 164 h 298"/>
                <a:gd name="T20" fmla="*/ 0 w 2225"/>
                <a:gd name="T21" fmla="*/ 149 h 298"/>
                <a:gd name="T22" fmla="*/ 1 w 2225"/>
                <a:gd name="T23" fmla="*/ 134 h 298"/>
                <a:gd name="T24" fmla="*/ 6 w 2225"/>
                <a:gd name="T25" fmla="*/ 105 h 298"/>
                <a:gd name="T26" fmla="*/ 18 w 2225"/>
                <a:gd name="T27" fmla="*/ 78 h 298"/>
                <a:gd name="T28" fmla="*/ 34 w 2225"/>
                <a:gd name="T29" fmla="*/ 54 h 298"/>
                <a:gd name="T30" fmla="*/ 55 w 2225"/>
                <a:gd name="T31" fmla="*/ 33 h 298"/>
                <a:gd name="T32" fmla="*/ 80 w 2225"/>
                <a:gd name="T33" fmla="*/ 17 h 298"/>
                <a:gd name="T34" fmla="*/ 107 w 2225"/>
                <a:gd name="T35" fmla="*/ 6 h 298"/>
                <a:gd name="T36" fmla="*/ 137 w 2225"/>
                <a:gd name="T37" fmla="*/ 0 h 298"/>
                <a:gd name="T38" fmla="*/ 152 w 2225"/>
                <a:gd name="T39" fmla="*/ 0 h 298"/>
                <a:gd name="T40" fmla="*/ 2072 w 2225"/>
                <a:gd name="T41" fmla="*/ 0 h 298"/>
                <a:gd name="T42" fmla="*/ 2087 w 2225"/>
                <a:gd name="T43" fmla="*/ 0 h 298"/>
                <a:gd name="T44" fmla="*/ 2118 w 2225"/>
                <a:gd name="T45" fmla="*/ 6 h 298"/>
                <a:gd name="T46" fmla="*/ 2145 w 2225"/>
                <a:gd name="T47" fmla="*/ 17 h 298"/>
                <a:gd name="T48" fmla="*/ 2170 w 2225"/>
                <a:gd name="T49" fmla="*/ 33 h 298"/>
                <a:gd name="T50" fmla="*/ 2190 w 2225"/>
                <a:gd name="T51" fmla="*/ 54 h 298"/>
                <a:gd name="T52" fmla="*/ 2206 w 2225"/>
                <a:gd name="T53" fmla="*/ 78 h 298"/>
                <a:gd name="T54" fmla="*/ 2218 w 2225"/>
                <a:gd name="T55" fmla="*/ 105 h 298"/>
                <a:gd name="T56" fmla="*/ 2224 w 2225"/>
                <a:gd name="T57" fmla="*/ 134 h 298"/>
                <a:gd name="T58" fmla="*/ 2225 w 2225"/>
                <a:gd name="T59" fmla="*/ 149 h 298"/>
                <a:gd name="T60" fmla="*/ 2224 w 2225"/>
                <a:gd name="T61" fmla="*/ 164 h 298"/>
                <a:gd name="T62" fmla="*/ 2218 w 2225"/>
                <a:gd name="T63" fmla="*/ 193 h 298"/>
                <a:gd name="T64" fmla="*/ 2206 w 2225"/>
                <a:gd name="T65" fmla="*/ 220 h 298"/>
                <a:gd name="T66" fmla="*/ 2190 w 2225"/>
                <a:gd name="T67" fmla="*/ 244 h 298"/>
                <a:gd name="T68" fmla="*/ 2170 w 2225"/>
                <a:gd name="T69" fmla="*/ 265 h 298"/>
                <a:gd name="T70" fmla="*/ 2145 w 2225"/>
                <a:gd name="T71" fmla="*/ 281 h 298"/>
                <a:gd name="T72" fmla="*/ 2118 w 2225"/>
                <a:gd name="T73" fmla="*/ 292 h 298"/>
                <a:gd name="T74" fmla="*/ 2087 w 2225"/>
                <a:gd name="T75" fmla="*/ 298 h 298"/>
                <a:gd name="T76" fmla="*/ 2072 w 2225"/>
                <a:gd name="T77" fmla="*/ 298 h 298"/>
                <a:gd name="T78" fmla="*/ 2072 w 2225"/>
                <a:gd name="T79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25" h="298">
                  <a:moveTo>
                    <a:pt x="2072" y="298"/>
                  </a:moveTo>
                  <a:lnTo>
                    <a:pt x="152" y="298"/>
                  </a:lnTo>
                  <a:lnTo>
                    <a:pt x="137" y="298"/>
                  </a:lnTo>
                  <a:lnTo>
                    <a:pt x="107" y="292"/>
                  </a:lnTo>
                  <a:lnTo>
                    <a:pt x="80" y="281"/>
                  </a:lnTo>
                  <a:lnTo>
                    <a:pt x="55" y="265"/>
                  </a:lnTo>
                  <a:lnTo>
                    <a:pt x="34" y="244"/>
                  </a:lnTo>
                  <a:lnTo>
                    <a:pt x="18" y="220"/>
                  </a:lnTo>
                  <a:lnTo>
                    <a:pt x="6" y="193"/>
                  </a:lnTo>
                  <a:lnTo>
                    <a:pt x="1" y="164"/>
                  </a:lnTo>
                  <a:lnTo>
                    <a:pt x="0" y="149"/>
                  </a:lnTo>
                  <a:lnTo>
                    <a:pt x="1" y="134"/>
                  </a:lnTo>
                  <a:lnTo>
                    <a:pt x="6" y="105"/>
                  </a:lnTo>
                  <a:lnTo>
                    <a:pt x="18" y="78"/>
                  </a:lnTo>
                  <a:lnTo>
                    <a:pt x="34" y="54"/>
                  </a:lnTo>
                  <a:lnTo>
                    <a:pt x="55" y="33"/>
                  </a:lnTo>
                  <a:lnTo>
                    <a:pt x="80" y="17"/>
                  </a:lnTo>
                  <a:lnTo>
                    <a:pt x="107" y="6"/>
                  </a:lnTo>
                  <a:lnTo>
                    <a:pt x="137" y="0"/>
                  </a:lnTo>
                  <a:lnTo>
                    <a:pt x="152" y="0"/>
                  </a:lnTo>
                  <a:lnTo>
                    <a:pt x="2072" y="0"/>
                  </a:lnTo>
                  <a:lnTo>
                    <a:pt x="2087" y="0"/>
                  </a:lnTo>
                  <a:lnTo>
                    <a:pt x="2118" y="6"/>
                  </a:lnTo>
                  <a:lnTo>
                    <a:pt x="2145" y="17"/>
                  </a:lnTo>
                  <a:lnTo>
                    <a:pt x="2170" y="33"/>
                  </a:lnTo>
                  <a:lnTo>
                    <a:pt x="2190" y="54"/>
                  </a:lnTo>
                  <a:lnTo>
                    <a:pt x="2206" y="78"/>
                  </a:lnTo>
                  <a:lnTo>
                    <a:pt x="2218" y="105"/>
                  </a:lnTo>
                  <a:lnTo>
                    <a:pt x="2224" y="134"/>
                  </a:lnTo>
                  <a:lnTo>
                    <a:pt x="2225" y="149"/>
                  </a:lnTo>
                  <a:lnTo>
                    <a:pt x="2224" y="164"/>
                  </a:lnTo>
                  <a:lnTo>
                    <a:pt x="2218" y="193"/>
                  </a:lnTo>
                  <a:lnTo>
                    <a:pt x="2206" y="220"/>
                  </a:lnTo>
                  <a:lnTo>
                    <a:pt x="2190" y="244"/>
                  </a:lnTo>
                  <a:lnTo>
                    <a:pt x="2170" y="265"/>
                  </a:lnTo>
                  <a:lnTo>
                    <a:pt x="2145" y="281"/>
                  </a:lnTo>
                  <a:lnTo>
                    <a:pt x="2118" y="292"/>
                  </a:lnTo>
                  <a:lnTo>
                    <a:pt x="2087" y="298"/>
                  </a:lnTo>
                  <a:lnTo>
                    <a:pt x="2072" y="298"/>
                  </a:lnTo>
                  <a:lnTo>
                    <a:pt x="2072" y="298"/>
                  </a:ln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9Slide.vn 5">
              <a:extLst>
                <a:ext uri="{FF2B5EF4-FFF2-40B4-BE49-F238E27FC236}">
                  <a16:creationId xmlns:a16="http://schemas.microsoft.com/office/drawing/2014/main" id="{2BB0FAC6-0ED5-40C9-93EF-3CD371AC9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100" y="6092835"/>
              <a:ext cx="1601401" cy="215919"/>
            </a:xfrm>
            <a:custGeom>
              <a:avLst/>
              <a:gdLst>
                <a:gd name="T0" fmla="*/ 2072 w 2225"/>
                <a:gd name="T1" fmla="*/ 299 h 299"/>
                <a:gd name="T2" fmla="*/ 152 w 2225"/>
                <a:gd name="T3" fmla="*/ 299 h 299"/>
                <a:gd name="T4" fmla="*/ 137 w 2225"/>
                <a:gd name="T5" fmla="*/ 298 h 299"/>
                <a:gd name="T6" fmla="*/ 107 w 2225"/>
                <a:gd name="T7" fmla="*/ 291 h 299"/>
                <a:gd name="T8" fmla="*/ 80 w 2225"/>
                <a:gd name="T9" fmla="*/ 281 h 299"/>
                <a:gd name="T10" fmla="*/ 55 w 2225"/>
                <a:gd name="T11" fmla="*/ 264 h 299"/>
                <a:gd name="T12" fmla="*/ 34 w 2225"/>
                <a:gd name="T13" fmla="*/ 244 h 299"/>
                <a:gd name="T14" fmla="*/ 18 w 2225"/>
                <a:gd name="T15" fmla="*/ 220 h 299"/>
                <a:gd name="T16" fmla="*/ 6 w 2225"/>
                <a:gd name="T17" fmla="*/ 193 h 299"/>
                <a:gd name="T18" fmla="*/ 1 w 2225"/>
                <a:gd name="T19" fmla="*/ 164 h 299"/>
                <a:gd name="T20" fmla="*/ 0 w 2225"/>
                <a:gd name="T21" fmla="*/ 149 h 299"/>
                <a:gd name="T22" fmla="*/ 1 w 2225"/>
                <a:gd name="T23" fmla="*/ 134 h 299"/>
                <a:gd name="T24" fmla="*/ 6 w 2225"/>
                <a:gd name="T25" fmla="*/ 105 h 299"/>
                <a:gd name="T26" fmla="*/ 18 w 2225"/>
                <a:gd name="T27" fmla="*/ 78 h 299"/>
                <a:gd name="T28" fmla="*/ 34 w 2225"/>
                <a:gd name="T29" fmla="*/ 54 h 299"/>
                <a:gd name="T30" fmla="*/ 55 w 2225"/>
                <a:gd name="T31" fmla="*/ 33 h 299"/>
                <a:gd name="T32" fmla="*/ 80 w 2225"/>
                <a:gd name="T33" fmla="*/ 17 h 299"/>
                <a:gd name="T34" fmla="*/ 107 w 2225"/>
                <a:gd name="T35" fmla="*/ 6 h 299"/>
                <a:gd name="T36" fmla="*/ 137 w 2225"/>
                <a:gd name="T37" fmla="*/ 0 h 299"/>
                <a:gd name="T38" fmla="*/ 152 w 2225"/>
                <a:gd name="T39" fmla="*/ 0 h 299"/>
                <a:gd name="T40" fmla="*/ 2072 w 2225"/>
                <a:gd name="T41" fmla="*/ 0 h 299"/>
                <a:gd name="T42" fmla="*/ 2087 w 2225"/>
                <a:gd name="T43" fmla="*/ 0 h 299"/>
                <a:gd name="T44" fmla="*/ 2118 w 2225"/>
                <a:gd name="T45" fmla="*/ 6 h 299"/>
                <a:gd name="T46" fmla="*/ 2145 w 2225"/>
                <a:gd name="T47" fmla="*/ 17 h 299"/>
                <a:gd name="T48" fmla="*/ 2170 w 2225"/>
                <a:gd name="T49" fmla="*/ 33 h 299"/>
                <a:gd name="T50" fmla="*/ 2190 w 2225"/>
                <a:gd name="T51" fmla="*/ 54 h 299"/>
                <a:gd name="T52" fmla="*/ 2206 w 2225"/>
                <a:gd name="T53" fmla="*/ 78 h 299"/>
                <a:gd name="T54" fmla="*/ 2218 w 2225"/>
                <a:gd name="T55" fmla="*/ 105 h 299"/>
                <a:gd name="T56" fmla="*/ 2224 w 2225"/>
                <a:gd name="T57" fmla="*/ 134 h 299"/>
                <a:gd name="T58" fmla="*/ 2225 w 2225"/>
                <a:gd name="T59" fmla="*/ 149 h 299"/>
                <a:gd name="T60" fmla="*/ 2224 w 2225"/>
                <a:gd name="T61" fmla="*/ 164 h 299"/>
                <a:gd name="T62" fmla="*/ 2218 w 2225"/>
                <a:gd name="T63" fmla="*/ 193 h 299"/>
                <a:gd name="T64" fmla="*/ 2206 w 2225"/>
                <a:gd name="T65" fmla="*/ 220 h 299"/>
                <a:gd name="T66" fmla="*/ 2190 w 2225"/>
                <a:gd name="T67" fmla="*/ 244 h 299"/>
                <a:gd name="T68" fmla="*/ 2170 w 2225"/>
                <a:gd name="T69" fmla="*/ 264 h 299"/>
                <a:gd name="T70" fmla="*/ 2145 w 2225"/>
                <a:gd name="T71" fmla="*/ 281 h 299"/>
                <a:gd name="T72" fmla="*/ 2118 w 2225"/>
                <a:gd name="T73" fmla="*/ 291 h 299"/>
                <a:gd name="T74" fmla="*/ 2087 w 2225"/>
                <a:gd name="T75" fmla="*/ 298 h 299"/>
                <a:gd name="T76" fmla="*/ 2072 w 2225"/>
                <a:gd name="T77" fmla="*/ 299 h 299"/>
                <a:gd name="T78" fmla="*/ 2072 w 2225"/>
                <a:gd name="T7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25" h="299">
                  <a:moveTo>
                    <a:pt x="2072" y="299"/>
                  </a:moveTo>
                  <a:lnTo>
                    <a:pt x="152" y="299"/>
                  </a:lnTo>
                  <a:lnTo>
                    <a:pt x="137" y="298"/>
                  </a:lnTo>
                  <a:lnTo>
                    <a:pt x="107" y="291"/>
                  </a:lnTo>
                  <a:lnTo>
                    <a:pt x="80" y="281"/>
                  </a:lnTo>
                  <a:lnTo>
                    <a:pt x="55" y="264"/>
                  </a:lnTo>
                  <a:lnTo>
                    <a:pt x="34" y="244"/>
                  </a:lnTo>
                  <a:lnTo>
                    <a:pt x="18" y="220"/>
                  </a:lnTo>
                  <a:lnTo>
                    <a:pt x="6" y="193"/>
                  </a:lnTo>
                  <a:lnTo>
                    <a:pt x="1" y="164"/>
                  </a:lnTo>
                  <a:lnTo>
                    <a:pt x="0" y="149"/>
                  </a:lnTo>
                  <a:lnTo>
                    <a:pt x="1" y="134"/>
                  </a:lnTo>
                  <a:lnTo>
                    <a:pt x="6" y="105"/>
                  </a:lnTo>
                  <a:lnTo>
                    <a:pt x="18" y="78"/>
                  </a:lnTo>
                  <a:lnTo>
                    <a:pt x="34" y="54"/>
                  </a:lnTo>
                  <a:lnTo>
                    <a:pt x="55" y="33"/>
                  </a:lnTo>
                  <a:lnTo>
                    <a:pt x="80" y="17"/>
                  </a:lnTo>
                  <a:lnTo>
                    <a:pt x="107" y="6"/>
                  </a:lnTo>
                  <a:lnTo>
                    <a:pt x="137" y="0"/>
                  </a:lnTo>
                  <a:lnTo>
                    <a:pt x="152" y="0"/>
                  </a:lnTo>
                  <a:lnTo>
                    <a:pt x="2072" y="0"/>
                  </a:lnTo>
                  <a:lnTo>
                    <a:pt x="2087" y="0"/>
                  </a:lnTo>
                  <a:lnTo>
                    <a:pt x="2118" y="6"/>
                  </a:lnTo>
                  <a:lnTo>
                    <a:pt x="2145" y="17"/>
                  </a:lnTo>
                  <a:lnTo>
                    <a:pt x="2170" y="33"/>
                  </a:lnTo>
                  <a:lnTo>
                    <a:pt x="2190" y="54"/>
                  </a:lnTo>
                  <a:lnTo>
                    <a:pt x="2206" y="78"/>
                  </a:lnTo>
                  <a:lnTo>
                    <a:pt x="2218" y="105"/>
                  </a:lnTo>
                  <a:lnTo>
                    <a:pt x="2224" y="134"/>
                  </a:lnTo>
                  <a:lnTo>
                    <a:pt x="2225" y="149"/>
                  </a:lnTo>
                  <a:lnTo>
                    <a:pt x="2224" y="164"/>
                  </a:lnTo>
                  <a:lnTo>
                    <a:pt x="2218" y="193"/>
                  </a:lnTo>
                  <a:lnTo>
                    <a:pt x="2206" y="220"/>
                  </a:lnTo>
                  <a:lnTo>
                    <a:pt x="2190" y="244"/>
                  </a:lnTo>
                  <a:lnTo>
                    <a:pt x="2170" y="264"/>
                  </a:lnTo>
                  <a:lnTo>
                    <a:pt x="2145" y="281"/>
                  </a:lnTo>
                  <a:lnTo>
                    <a:pt x="2118" y="291"/>
                  </a:lnTo>
                  <a:lnTo>
                    <a:pt x="2087" y="298"/>
                  </a:lnTo>
                  <a:lnTo>
                    <a:pt x="2072" y="299"/>
                  </a:lnTo>
                  <a:lnTo>
                    <a:pt x="2072" y="299"/>
                  </a:ln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9Slide.vn 6">
              <a:extLst>
                <a:ext uri="{FF2B5EF4-FFF2-40B4-BE49-F238E27FC236}">
                  <a16:creationId xmlns:a16="http://schemas.microsoft.com/office/drawing/2014/main" id="{36685FF6-4F87-41AE-80A8-8162DA375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190" y="6384325"/>
              <a:ext cx="1007622" cy="215919"/>
            </a:xfrm>
            <a:custGeom>
              <a:avLst/>
              <a:gdLst>
                <a:gd name="T0" fmla="*/ 1250 w 1402"/>
                <a:gd name="T1" fmla="*/ 299 h 299"/>
                <a:gd name="T2" fmla="*/ 153 w 1402"/>
                <a:gd name="T3" fmla="*/ 299 h 299"/>
                <a:gd name="T4" fmla="*/ 137 w 1402"/>
                <a:gd name="T5" fmla="*/ 298 h 299"/>
                <a:gd name="T6" fmla="*/ 107 w 1402"/>
                <a:gd name="T7" fmla="*/ 292 h 299"/>
                <a:gd name="T8" fmla="*/ 80 w 1402"/>
                <a:gd name="T9" fmla="*/ 280 h 299"/>
                <a:gd name="T10" fmla="*/ 55 w 1402"/>
                <a:gd name="T11" fmla="*/ 264 h 299"/>
                <a:gd name="T12" fmla="*/ 35 w 1402"/>
                <a:gd name="T13" fmla="*/ 245 h 299"/>
                <a:gd name="T14" fmla="*/ 19 w 1402"/>
                <a:gd name="T15" fmla="*/ 221 h 299"/>
                <a:gd name="T16" fmla="*/ 7 w 1402"/>
                <a:gd name="T17" fmla="*/ 194 h 299"/>
                <a:gd name="T18" fmla="*/ 0 w 1402"/>
                <a:gd name="T19" fmla="*/ 165 h 299"/>
                <a:gd name="T20" fmla="*/ 0 w 1402"/>
                <a:gd name="T21" fmla="*/ 149 h 299"/>
                <a:gd name="T22" fmla="*/ 0 w 1402"/>
                <a:gd name="T23" fmla="*/ 134 h 299"/>
                <a:gd name="T24" fmla="*/ 7 w 1402"/>
                <a:gd name="T25" fmla="*/ 104 h 299"/>
                <a:gd name="T26" fmla="*/ 19 w 1402"/>
                <a:gd name="T27" fmla="*/ 79 h 299"/>
                <a:gd name="T28" fmla="*/ 35 w 1402"/>
                <a:gd name="T29" fmla="*/ 54 h 299"/>
                <a:gd name="T30" fmla="*/ 55 w 1402"/>
                <a:gd name="T31" fmla="*/ 34 h 299"/>
                <a:gd name="T32" fmla="*/ 80 w 1402"/>
                <a:gd name="T33" fmla="*/ 18 h 299"/>
                <a:gd name="T34" fmla="*/ 107 w 1402"/>
                <a:gd name="T35" fmla="*/ 6 h 299"/>
                <a:gd name="T36" fmla="*/ 137 w 1402"/>
                <a:gd name="T37" fmla="*/ 1 h 299"/>
                <a:gd name="T38" fmla="*/ 153 w 1402"/>
                <a:gd name="T39" fmla="*/ 0 h 299"/>
                <a:gd name="T40" fmla="*/ 1250 w 1402"/>
                <a:gd name="T41" fmla="*/ 0 h 299"/>
                <a:gd name="T42" fmla="*/ 1265 w 1402"/>
                <a:gd name="T43" fmla="*/ 1 h 299"/>
                <a:gd name="T44" fmla="*/ 1295 w 1402"/>
                <a:gd name="T45" fmla="*/ 6 h 299"/>
                <a:gd name="T46" fmla="*/ 1322 w 1402"/>
                <a:gd name="T47" fmla="*/ 18 h 299"/>
                <a:gd name="T48" fmla="*/ 1347 w 1402"/>
                <a:gd name="T49" fmla="*/ 34 h 299"/>
                <a:gd name="T50" fmla="*/ 1368 w 1402"/>
                <a:gd name="T51" fmla="*/ 54 h 299"/>
                <a:gd name="T52" fmla="*/ 1384 w 1402"/>
                <a:gd name="T53" fmla="*/ 79 h 299"/>
                <a:gd name="T54" fmla="*/ 1396 w 1402"/>
                <a:gd name="T55" fmla="*/ 104 h 299"/>
                <a:gd name="T56" fmla="*/ 1401 w 1402"/>
                <a:gd name="T57" fmla="*/ 134 h 299"/>
                <a:gd name="T58" fmla="*/ 1402 w 1402"/>
                <a:gd name="T59" fmla="*/ 149 h 299"/>
                <a:gd name="T60" fmla="*/ 1401 w 1402"/>
                <a:gd name="T61" fmla="*/ 165 h 299"/>
                <a:gd name="T62" fmla="*/ 1396 w 1402"/>
                <a:gd name="T63" fmla="*/ 194 h 299"/>
                <a:gd name="T64" fmla="*/ 1384 w 1402"/>
                <a:gd name="T65" fmla="*/ 221 h 299"/>
                <a:gd name="T66" fmla="*/ 1368 w 1402"/>
                <a:gd name="T67" fmla="*/ 245 h 299"/>
                <a:gd name="T68" fmla="*/ 1347 w 1402"/>
                <a:gd name="T69" fmla="*/ 264 h 299"/>
                <a:gd name="T70" fmla="*/ 1322 w 1402"/>
                <a:gd name="T71" fmla="*/ 280 h 299"/>
                <a:gd name="T72" fmla="*/ 1295 w 1402"/>
                <a:gd name="T73" fmla="*/ 292 h 299"/>
                <a:gd name="T74" fmla="*/ 1265 w 1402"/>
                <a:gd name="T75" fmla="*/ 298 h 299"/>
                <a:gd name="T76" fmla="*/ 1250 w 1402"/>
                <a:gd name="T77" fmla="*/ 299 h 299"/>
                <a:gd name="T78" fmla="*/ 1250 w 1402"/>
                <a:gd name="T7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2" h="299">
                  <a:moveTo>
                    <a:pt x="1250" y="299"/>
                  </a:moveTo>
                  <a:lnTo>
                    <a:pt x="153" y="299"/>
                  </a:lnTo>
                  <a:lnTo>
                    <a:pt x="137" y="298"/>
                  </a:lnTo>
                  <a:lnTo>
                    <a:pt x="107" y="292"/>
                  </a:lnTo>
                  <a:lnTo>
                    <a:pt x="80" y="280"/>
                  </a:lnTo>
                  <a:lnTo>
                    <a:pt x="55" y="264"/>
                  </a:lnTo>
                  <a:lnTo>
                    <a:pt x="35" y="245"/>
                  </a:lnTo>
                  <a:lnTo>
                    <a:pt x="19" y="221"/>
                  </a:lnTo>
                  <a:lnTo>
                    <a:pt x="7" y="194"/>
                  </a:lnTo>
                  <a:lnTo>
                    <a:pt x="0" y="165"/>
                  </a:lnTo>
                  <a:lnTo>
                    <a:pt x="0" y="149"/>
                  </a:lnTo>
                  <a:lnTo>
                    <a:pt x="0" y="134"/>
                  </a:lnTo>
                  <a:lnTo>
                    <a:pt x="7" y="104"/>
                  </a:lnTo>
                  <a:lnTo>
                    <a:pt x="19" y="79"/>
                  </a:lnTo>
                  <a:lnTo>
                    <a:pt x="35" y="54"/>
                  </a:lnTo>
                  <a:lnTo>
                    <a:pt x="55" y="34"/>
                  </a:lnTo>
                  <a:lnTo>
                    <a:pt x="80" y="18"/>
                  </a:lnTo>
                  <a:lnTo>
                    <a:pt x="107" y="6"/>
                  </a:lnTo>
                  <a:lnTo>
                    <a:pt x="137" y="1"/>
                  </a:lnTo>
                  <a:lnTo>
                    <a:pt x="153" y="0"/>
                  </a:lnTo>
                  <a:lnTo>
                    <a:pt x="1250" y="0"/>
                  </a:lnTo>
                  <a:lnTo>
                    <a:pt x="1265" y="1"/>
                  </a:lnTo>
                  <a:lnTo>
                    <a:pt x="1295" y="6"/>
                  </a:lnTo>
                  <a:lnTo>
                    <a:pt x="1322" y="18"/>
                  </a:lnTo>
                  <a:lnTo>
                    <a:pt x="1347" y="34"/>
                  </a:lnTo>
                  <a:lnTo>
                    <a:pt x="1368" y="54"/>
                  </a:lnTo>
                  <a:lnTo>
                    <a:pt x="1384" y="79"/>
                  </a:lnTo>
                  <a:lnTo>
                    <a:pt x="1396" y="104"/>
                  </a:lnTo>
                  <a:lnTo>
                    <a:pt x="1401" y="134"/>
                  </a:lnTo>
                  <a:lnTo>
                    <a:pt x="1402" y="149"/>
                  </a:lnTo>
                  <a:lnTo>
                    <a:pt x="1401" y="165"/>
                  </a:lnTo>
                  <a:lnTo>
                    <a:pt x="1396" y="194"/>
                  </a:lnTo>
                  <a:lnTo>
                    <a:pt x="1384" y="221"/>
                  </a:lnTo>
                  <a:lnTo>
                    <a:pt x="1368" y="245"/>
                  </a:lnTo>
                  <a:lnTo>
                    <a:pt x="1347" y="264"/>
                  </a:lnTo>
                  <a:lnTo>
                    <a:pt x="1322" y="280"/>
                  </a:lnTo>
                  <a:lnTo>
                    <a:pt x="1295" y="292"/>
                  </a:lnTo>
                  <a:lnTo>
                    <a:pt x="1265" y="298"/>
                  </a:lnTo>
                  <a:lnTo>
                    <a:pt x="1250" y="299"/>
                  </a:lnTo>
                  <a:lnTo>
                    <a:pt x="1250" y="299"/>
                  </a:ln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9Slide.vn 7">
            <a:extLst>
              <a:ext uri="{FF2B5EF4-FFF2-40B4-BE49-F238E27FC236}">
                <a16:creationId xmlns:a16="http://schemas.microsoft.com/office/drawing/2014/main" id="{4B4C9255-50D7-4922-8DF9-0E38CB5E6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8">
            <a:extLst>
              <a:ext uri="{FF2B5EF4-FFF2-40B4-BE49-F238E27FC236}">
                <a16:creationId xmlns:a16="http://schemas.microsoft.com/office/drawing/2014/main" id="{F39D38D9-06D6-4A37-9807-5910E948AA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Bulb with Data-Driven Chart</a:t>
            </a:r>
          </a:p>
        </p:txBody>
      </p:sp>
      <p:sp>
        <p:nvSpPr>
          <p:cNvPr id="4" name="9Slide.vn 9">
            <a:extLst>
              <a:ext uri="{FF2B5EF4-FFF2-40B4-BE49-F238E27FC236}">
                <a16:creationId xmlns:a16="http://schemas.microsoft.com/office/drawing/2014/main" id="{E34542A3-8E64-402E-BBAB-0C18E7DA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9Slide.vn 10">
            <a:extLst>
              <a:ext uri="{FF2B5EF4-FFF2-40B4-BE49-F238E27FC236}">
                <a16:creationId xmlns:a16="http://schemas.microsoft.com/office/drawing/2014/main" id="{69E552B8-FA96-47E9-BBAA-80FBBA7922BF}"/>
              </a:ext>
            </a:extLst>
          </p:cNvPr>
          <p:cNvSpPr/>
          <p:nvPr/>
        </p:nvSpPr>
        <p:spPr>
          <a:xfrm>
            <a:off x="368016" y="5229200"/>
            <a:ext cx="359545" cy="35954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9Slide.vn 11">
            <a:extLst>
              <a:ext uri="{FF2B5EF4-FFF2-40B4-BE49-F238E27FC236}">
                <a16:creationId xmlns:a16="http://schemas.microsoft.com/office/drawing/2014/main" id="{20E1A9D7-141D-4F76-831B-57B03A281E87}"/>
              </a:ext>
            </a:extLst>
          </p:cNvPr>
          <p:cNvSpPr/>
          <p:nvPr/>
        </p:nvSpPr>
        <p:spPr>
          <a:xfrm>
            <a:off x="368016" y="4690204"/>
            <a:ext cx="359545" cy="359545"/>
          </a:xfrm>
          <a:prstGeom prst="ellipse">
            <a:avLst/>
          </a:prstGeom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9Slide.vn 12">
            <a:extLst>
              <a:ext uri="{FF2B5EF4-FFF2-40B4-BE49-F238E27FC236}">
                <a16:creationId xmlns:a16="http://schemas.microsoft.com/office/drawing/2014/main" id="{5542F16E-E919-45D2-8048-C17244620E9D}"/>
              </a:ext>
            </a:extLst>
          </p:cNvPr>
          <p:cNvSpPr/>
          <p:nvPr/>
        </p:nvSpPr>
        <p:spPr>
          <a:xfrm>
            <a:off x="368016" y="4166984"/>
            <a:ext cx="359545" cy="359545"/>
          </a:xfrm>
          <a:prstGeom prst="ellipse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9Slide.vn 13">
            <a:extLst>
              <a:ext uri="{FF2B5EF4-FFF2-40B4-BE49-F238E27FC236}">
                <a16:creationId xmlns:a16="http://schemas.microsoft.com/office/drawing/2014/main" id="{83F72218-B400-488D-9FB3-E0639BEB60F5}"/>
              </a:ext>
            </a:extLst>
          </p:cNvPr>
          <p:cNvSpPr/>
          <p:nvPr/>
        </p:nvSpPr>
        <p:spPr>
          <a:xfrm>
            <a:off x="368016" y="3623016"/>
            <a:ext cx="359545" cy="359545"/>
          </a:xfrm>
          <a:prstGeom prst="ellipse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9Slide.vn 14">
            <a:extLst>
              <a:ext uri="{FF2B5EF4-FFF2-40B4-BE49-F238E27FC236}">
                <a16:creationId xmlns:a16="http://schemas.microsoft.com/office/drawing/2014/main" id="{E8E7547E-4C7E-4CFB-868E-73804DDC7FEA}"/>
              </a:ext>
            </a:extLst>
          </p:cNvPr>
          <p:cNvSpPr txBox="1"/>
          <p:nvPr/>
        </p:nvSpPr>
        <p:spPr>
          <a:xfrm>
            <a:off x="857744" y="3619757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01</a:t>
            </a:r>
          </a:p>
        </p:txBody>
      </p:sp>
      <p:sp>
        <p:nvSpPr>
          <p:cNvPr id="21" name="9Slide.vn 15">
            <a:extLst>
              <a:ext uri="{FF2B5EF4-FFF2-40B4-BE49-F238E27FC236}">
                <a16:creationId xmlns:a16="http://schemas.microsoft.com/office/drawing/2014/main" id="{3B9B1103-128D-4F7F-9E34-0EFA3033991A}"/>
              </a:ext>
            </a:extLst>
          </p:cNvPr>
          <p:cNvSpPr txBox="1"/>
          <p:nvPr/>
        </p:nvSpPr>
        <p:spPr>
          <a:xfrm>
            <a:off x="857744" y="4154242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02</a:t>
            </a:r>
          </a:p>
        </p:txBody>
      </p:sp>
      <p:sp>
        <p:nvSpPr>
          <p:cNvPr id="22" name="9Slide.vn 16">
            <a:extLst>
              <a:ext uri="{FF2B5EF4-FFF2-40B4-BE49-F238E27FC236}">
                <a16:creationId xmlns:a16="http://schemas.microsoft.com/office/drawing/2014/main" id="{54B3C12A-6C6F-4770-9750-FB4A0E959DAF}"/>
              </a:ext>
            </a:extLst>
          </p:cNvPr>
          <p:cNvSpPr txBox="1"/>
          <p:nvPr/>
        </p:nvSpPr>
        <p:spPr>
          <a:xfrm>
            <a:off x="857744" y="4688727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03</a:t>
            </a:r>
          </a:p>
        </p:txBody>
      </p:sp>
      <p:sp>
        <p:nvSpPr>
          <p:cNvPr id="23" name="9Slide.vn 17">
            <a:extLst>
              <a:ext uri="{FF2B5EF4-FFF2-40B4-BE49-F238E27FC236}">
                <a16:creationId xmlns:a16="http://schemas.microsoft.com/office/drawing/2014/main" id="{CD67BD49-5CEC-4183-9AA8-B51759C10C88}"/>
              </a:ext>
            </a:extLst>
          </p:cNvPr>
          <p:cNvSpPr txBox="1"/>
          <p:nvPr/>
        </p:nvSpPr>
        <p:spPr>
          <a:xfrm>
            <a:off x="857744" y="5223211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04</a:t>
            </a:r>
          </a:p>
        </p:txBody>
      </p:sp>
      <p:grpSp>
        <p:nvGrpSpPr>
          <p:cNvPr id="29" name="9Slide.vn 18">
            <a:extLst>
              <a:ext uri="{FF2B5EF4-FFF2-40B4-BE49-F238E27FC236}">
                <a16:creationId xmlns:a16="http://schemas.microsoft.com/office/drawing/2014/main" id="{3A5C105B-F56C-4C93-8CF7-BAF7FEBE24BD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30" name="9Slide.vn 19">
              <a:extLst>
                <a:ext uri="{FF2B5EF4-FFF2-40B4-BE49-F238E27FC236}">
                  <a16:creationId xmlns:a16="http://schemas.microsoft.com/office/drawing/2014/main" id="{5709AEBD-24C2-4116-BC50-849685310535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31" name="9Slide.vn 20">
              <a:extLst>
                <a:ext uri="{FF2B5EF4-FFF2-40B4-BE49-F238E27FC236}">
                  <a16:creationId xmlns:a16="http://schemas.microsoft.com/office/drawing/2014/main" id="{E9676825-4880-4B58-B5F6-6B46797E742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32" name="9Slide.vn 21">
            <a:extLst>
              <a:ext uri="{FF2B5EF4-FFF2-40B4-BE49-F238E27FC236}">
                <a16:creationId xmlns:a16="http://schemas.microsoft.com/office/drawing/2014/main" id="{A133EBC5-C413-4EC9-9328-74074C3F3DA7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33" name="9Slide.vn 22">
              <a:extLst>
                <a:ext uri="{FF2B5EF4-FFF2-40B4-BE49-F238E27FC236}">
                  <a16:creationId xmlns:a16="http://schemas.microsoft.com/office/drawing/2014/main" id="{A842C07D-0F35-4616-BE05-69AD77AC771C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34" name="9Slide.vn 23">
              <a:extLst>
                <a:ext uri="{FF2B5EF4-FFF2-40B4-BE49-F238E27FC236}">
                  <a16:creationId xmlns:a16="http://schemas.microsoft.com/office/drawing/2014/main" id="{AB5355DB-2079-4928-BBD6-EE3CE738422B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9831312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Slide.vn 1">
            <a:extLst>
              <a:ext uri="{FF2B5EF4-FFF2-40B4-BE49-F238E27FC236}">
                <a16:creationId xmlns:a16="http://schemas.microsoft.com/office/drawing/2014/main" id="{031C78A5-AE90-4F9F-A959-6284C319DA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94300"/>
            <a:ext cx="9144000" cy="1015663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5" name="9Slide.vn 2">
            <a:extLst>
              <a:ext uri="{FF2B5EF4-FFF2-40B4-BE49-F238E27FC236}">
                <a16:creationId xmlns:a16="http://schemas.microsoft.com/office/drawing/2014/main" id="{53CCC4E6-655A-41FB-BEFA-3BC3FE12BD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Brains</a:t>
            </a:r>
          </a:p>
        </p:txBody>
      </p:sp>
    </p:spTree>
    <p:extLst>
      <p:ext uri="{BB962C8B-B14F-4D97-AF65-F5344CB8AC3E}">
        <p14:creationId xmlns:p14="http://schemas.microsoft.com/office/powerpoint/2010/main" val="1281972419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Puzzle Brain 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C0392B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2980B9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0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11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39C1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12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13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14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BBB59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15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4" name="9Slide.vn 16">
            <a:extLst>
              <a:ext uri="{FF2B5EF4-FFF2-40B4-BE49-F238E27FC236}">
                <a16:creationId xmlns:a16="http://schemas.microsoft.com/office/drawing/2014/main" id="{ACBAC404-2A20-4B25-A579-C11636C6673D}"/>
              </a:ext>
            </a:extLst>
          </p:cNvPr>
          <p:cNvGrpSpPr/>
          <p:nvPr/>
        </p:nvGrpSpPr>
        <p:grpSpPr>
          <a:xfrm>
            <a:off x="3926388" y="1890384"/>
            <a:ext cx="4339224" cy="3824809"/>
            <a:chOff x="4271308" y="2194414"/>
            <a:chExt cx="3649383" cy="3216749"/>
          </a:xfrm>
        </p:grpSpPr>
        <p:sp>
          <p:nvSpPr>
            <p:cNvPr id="32" name="9Slide.vn 17">
              <a:extLst>
                <a:ext uri="{FF2B5EF4-FFF2-40B4-BE49-F238E27FC236}">
                  <a16:creationId xmlns:a16="http://schemas.microsoft.com/office/drawing/2014/main" id="{14C80E62-C39C-42E7-8198-E16B185D1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593" y="2194414"/>
              <a:ext cx="2075098" cy="2239945"/>
            </a:xfrm>
            <a:custGeom>
              <a:avLst/>
              <a:gdLst>
                <a:gd name="connsiteX0" fmla="*/ 605613 w 1818241"/>
                <a:gd name="connsiteY0" fmla="*/ 287 h 1962683"/>
                <a:gd name="connsiteX1" fmla="*/ 786873 w 1818241"/>
                <a:gd name="connsiteY1" fmla="*/ 21438 h 1962683"/>
                <a:gd name="connsiteX2" fmla="*/ 1363574 w 1818241"/>
                <a:gd name="connsiteY2" fmla="*/ 570077 h 1962683"/>
                <a:gd name="connsiteX3" fmla="*/ 1768546 w 1818241"/>
                <a:gd name="connsiteY3" fmla="*/ 905926 h 1962683"/>
                <a:gd name="connsiteX4" fmla="*/ 1813080 w 1818241"/>
                <a:gd name="connsiteY4" fmla="*/ 1215817 h 1962683"/>
                <a:gd name="connsiteX5" fmla="*/ 1809826 w 1818241"/>
                <a:gd name="connsiteY5" fmla="*/ 1231027 h 1962683"/>
                <a:gd name="connsiteX6" fmla="*/ 1805511 w 1818241"/>
                <a:gd name="connsiteY6" fmla="*/ 1251190 h 1962683"/>
                <a:gd name="connsiteX7" fmla="*/ 1794891 w 1818241"/>
                <a:gd name="connsiteY7" fmla="*/ 1295159 h 1962683"/>
                <a:gd name="connsiteX8" fmla="*/ 1787075 w 1818241"/>
                <a:gd name="connsiteY8" fmla="*/ 1315982 h 1962683"/>
                <a:gd name="connsiteX9" fmla="*/ 1769073 w 1818241"/>
                <a:gd name="connsiteY9" fmla="*/ 1360854 h 1962683"/>
                <a:gd name="connsiteX10" fmla="*/ 1767039 w 1818241"/>
                <a:gd name="connsiteY10" fmla="*/ 1364448 h 1962683"/>
                <a:gd name="connsiteX11" fmla="*/ 1735658 w 1818241"/>
                <a:gd name="connsiteY11" fmla="*/ 1418482 h 1962683"/>
                <a:gd name="connsiteX12" fmla="*/ 1725911 w 1818241"/>
                <a:gd name="connsiteY12" fmla="*/ 1430759 h 1962683"/>
                <a:gd name="connsiteX13" fmla="*/ 1694216 w 1818241"/>
                <a:gd name="connsiteY13" fmla="*/ 1469948 h 1962683"/>
                <a:gd name="connsiteX14" fmla="*/ 1768546 w 1818241"/>
                <a:gd name="connsiteY14" fmla="*/ 1590443 h 1962683"/>
                <a:gd name="connsiteX15" fmla="*/ 1777169 w 1818241"/>
                <a:gd name="connsiteY15" fmla="*/ 1616318 h 1962683"/>
                <a:gd name="connsiteX16" fmla="*/ 1793793 w 1818241"/>
                <a:gd name="connsiteY16" fmla="*/ 1671059 h 1962683"/>
                <a:gd name="connsiteX17" fmla="*/ 1802607 w 1818241"/>
                <a:gd name="connsiteY17" fmla="*/ 1725346 h 1962683"/>
                <a:gd name="connsiteX18" fmla="*/ 1803607 w 1818241"/>
                <a:gd name="connsiteY18" fmla="*/ 1737986 h 1962683"/>
                <a:gd name="connsiteX19" fmla="*/ 1798463 w 1818241"/>
                <a:gd name="connsiteY19" fmla="*/ 1746796 h 1962683"/>
                <a:gd name="connsiteX20" fmla="*/ 1440467 w 1818241"/>
                <a:gd name="connsiteY20" fmla="*/ 1962185 h 1962683"/>
                <a:gd name="connsiteX21" fmla="*/ 1181593 w 1818241"/>
                <a:gd name="connsiteY21" fmla="*/ 1680174 h 1962683"/>
                <a:gd name="connsiteX22" fmla="*/ 968854 w 1818241"/>
                <a:gd name="connsiteY22" fmla="*/ 1544296 h 1962683"/>
                <a:gd name="connsiteX23" fmla="*/ 856077 w 1818241"/>
                <a:gd name="connsiteY23" fmla="*/ 1144353 h 1962683"/>
                <a:gd name="connsiteX24" fmla="*/ 838064 w 1818241"/>
                <a:gd name="connsiteY24" fmla="*/ 1146064 h 1962683"/>
                <a:gd name="connsiteX25" fmla="*/ 775939 w 1818241"/>
                <a:gd name="connsiteY25" fmla="*/ 1151964 h 1962683"/>
                <a:gd name="connsiteX26" fmla="*/ 525435 w 1818241"/>
                <a:gd name="connsiteY26" fmla="*/ 1123843 h 1962683"/>
                <a:gd name="connsiteX27" fmla="*/ 20501 w 1818241"/>
                <a:gd name="connsiteY27" fmla="*/ 344468 h 1962683"/>
                <a:gd name="connsiteX28" fmla="*/ 166599 w 1818241"/>
                <a:gd name="connsiteY28" fmla="*/ 121423 h 1962683"/>
                <a:gd name="connsiteX29" fmla="*/ 605613 w 1818241"/>
                <a:gd name="connsiteY29" fmla="*/ 287 h 196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18241" h="1962683">
                  <a:moveTo>
                    <a:pt x="605613" y="287"/>
                  </a:moveTo>
                  <a:cubicBezTo>
                    <a:pt x="664484" y="1729"/>
                    <a:pt x="725358" y="8619"/>
                    <a:pt x="786873" y="21438"/>
                  </a:cubicBezTo>
                  <a:cubicBezTo>
                    <a:pt x="1145709" y="95786"/>
                    <a:pt x="1396894" y="339341"/>
                    <a:pt x="1363574" y="570077"/>
                  </a:cubicBezTo>
                  <a:cubicBezTo>
                    <a:pt x="1530176" y="593151"/>
                    <a:pt x="1689090" y="716210"/>
                    <a:pt x="1768546" y="905926"/>
                  </a:cubicBezTo>
                  <a:cubicBezTo>
                    <a:pt x="1813401" y="1009758"/>
                    <a:pt x="1826857" y="1117434"/>
                    <a:pt x="1813080" y="1215817"/>
                  </a:cubicBezTo>
                  <a:lnTo>
                    <a:pt x="1809826" y="1231027"/>
                  </a:lnTo>
                  <a:lnTo>
                    <a:pt x="1805511" y="1251190"/>
                  </a:lnTo>
                  <a:lnTo>
                    <a:pt x="1794891" y="1295159"/>
                  </a:lnTo>
                  <a:lnTo>
                    <a:pt x="1787075" y="1315982"/>
                  </a:lnTo>
                  <a:lnTo>
                    <a:pt x="1769073" y="1360854"/>
                  </a:lnTo>
                  <a:lnTo>
                    <a:pt x="1767039" y="1364448"/>
                  </a:lnTo>
                  <a:lnTo>
                    <a:pt x="1735658" y="1418482"/>
                  </a:lnTo>
                  <a:lnTo>
                    <a:pt x="1725911" y="1430759"/>
                  </a:lnTo>
                  <a:lnTo>
                    <a:pt x="1694216" y="1469948"/>
                  </a:lnTo>
                  <a:cubicBezTo>
                    <a:pt x="1724973" y="1505840"/>
                    <a:pt x="1748041" y="1544296"/>
                    <a:pt x="1768546" y="1590443"/>
                  </a:cubicBezTo>
                  <a:lnTo>
                    <a:pt x="1777169" y="1616318"/>
                  </a:lnTo>
                  <a:lnTo>
                    <a:pt x="1793793" y="1671059"/>
                  </a:lnTo>
                  <a:lnTo>
                    <a:pt x="1802607" y="1725346"/>
                  </a:lnTo>
                  <a:lnTo>
                    <a:pt x="1803607" y="1737986"/>
                  </a:lnTo>
                  <a:lnTo>
                    <a:pt x="1798463" y="1746796"/>
                  </a:lnTo>
                  <a:cubicBezTo>
                    <a:pt x="1776596" y="1792257"/>
                    <a:pt x="1693895" y="1973401"/>
                    <a:pt x="1440467" y="1962185"/>
                  </a:cubicBezTo>
                  <a:cubicBezTo>
                    <a:pt x="1271302" y="1954493"/>
                    <a:pt x="1161088" y="1841689"/>
                    <a:pt x="1181593" y="1680174"/>
                  </a:cubicBezTo>
                  <a:cubicBezTo>
                    <a:pt x="1099573" y="1654536"/>
                    <a:pt x="1025243" y="1608389"/>
                    <a:pt x="968854" y="1544296"/>
                  </a:cubicBezTo>
                  <a:cubicBezTo>
                    <a:pt x="871456" y="1434055"/>
                    <a:pt x="835572" y="1290486"/>
                    <a:pt x="856077" y="1144353"/>
                  </a:cubicBezTo>
                  <a:lnTo>
                    <a:pt x="838064" y="1146064"/>
                  </a:lnTo>
                  <a:lnTo>
                    <a:pt x="775939" y="1151964"/>
                  </a:lnTo>
                  <a:cubicBezTo>
                    <a:pt x="694601" y="1155570"/>
                    <a:pt x="610018" y="1146917"/>
                    <a:pt x="525435" y="1123843"/>
                  </a:cubicBezTo>
                  <a:cubicBezTo>
                    <a:pt x="156347" y="1018730"/>
                    <a:pt x="-71771" y="670063"/>
                    <a:pt x="20501" y="344468"/>
                  </a:cubicBezTo>
                  <a:cubicBezTo>
                    <a:pt x="46133" y="254738"/>
                    <a:pt x="161473" y="118860"/>
                    <a:pt x="166599" y="121423"/>
                  </a:cubicBezTo>
                  <a:cubicBezTo>
                    <a:pt x="270405" y="40666"/>
                    <a:pt x="428998" y="-4039"/>
                    <a:pt x="605613" y="287"/>
                  </a:cubicBez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3" name="9Slide.vn 18">
              <a:extLst>
                <a:ext uri="{FF2B5EF4-FFF2-40B4-BE49-F238E27FC236}">
                  <a16:creationId xmlns:a16="http://schemas.microsoft.com/office/drawing/2014/main" id="{BEB304A7-B614-4A98-A08F-C5156CD4A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309" y="3500426"/>
              <a:ext cx="2897720" cy="1910737"/>
            </a:xfrm>
            <a:custGeom>
              <a:avLst/>
              <a:gdLst>
                <a:gd name="connsiteX0" fmla="*/ 1587093 w 2539038"/>
                <a:gd name="connsiteY0" fmla="*/ 0 h 1674225"/>
                <a:gd name="connsiteX1" fmla="*/ 1699870 w 2539038"/>
                <a:gd name="connsiteY1" fmla="*/ 399943 h 1674225"/>
                <a:gd name="connsiteX2" fmla="*/ 1912609 w 2539038"/>
                <a:gd name="connsiteY2" fmla="*/ 535821 h 1674225"/>
                <a:gd name="connsiteX3" fmla="*/ 2171483 w 2539038"/>
                <a:gd name="connsiteY3" fmla="*/ 817832 h 1674225"/>
                <a:gd name="connsiteX4" fmla="*/ 2529479 w 2539038"/>
                <a:gd name="connsiteY4" fmla="*/ 602443 h 1674225"/>
                <a:gd name="connsiteX5" fmla="*/ 2534623 w 2539038"/>
                <a:gd name="connsiteY5" fmla="*/ 593633 h 1674225"/>
                <a:gd name="connsiteX6" fmla="*/ 2539038 w 2539038"/>
                <a:gd name="connsiteY6" fmla="*/ 649425 h 1674225"/>
                <a:gd name="connsiteX7" fmla="*/ 2187434 w 2539038"/>
                <a:gd name="connsiteY7" fmla="*/ 1143435 h 1674225"/>
                <a:gd name="connsiteX8" fmla="*/ 1677119 w 2539038"/>
                <a:gd name="connsiteY8" fmla="*/ 1115228 h 1674225"/>
                <a:gd name="connsiteX9" fmla="*/ 1674554 w 2539038"/>
                <a:gd name="connsiteY9" fmla="*/ 1135742 h 1674225"/>
                <a:gd name="connsiteX10" fmla="*/ 2007926 w 2539038"/>
                <a:gd name="connsiteY10" fmla="*/ 1584478 h 1674225"/>
                <a:gd name="connsiteX11" fmla="*/ 2010491 w 2539038"/>
                <a:gd name="connsiteY11" fmla="*/ 1587042 h 1674225"/>
                <a:gd name="connsiteX12" fmla="*/ 1915608 w 2539038"/>
                <a:gd name="connsiteY12" fmla="*/ 1674225 h 1674225"/>
                <a:gd name="connsiteX13" fmla="*/ 1377084 w 2539038"/>
                <a:gd name="connsiteY13" fmla="*/ 1274209 h 1674225"/>
                <a:gd name="connsiteX14" fmla="*/ 1320667 w 2539038"/>
                <a:gd name="connsiteY14" fmla="*/ 1135742 h 1674225"/>
                <a:gd name="connsiteX15" fmla="*/ 994988 w 2539038"/>
                <a:gd name="connsiteY15" fmla="*/ 1053687 h 1674225"/>
                <a:gd name="connsiteX16" fmla="*/ 966780 w 2539038"/>
                <a:gd name="connsiteY16" fmla="*/ 1066508 h 1674225"/>
                <a:gd name="connsiteX17" fmla="*/ 246183 w 2539038"/>
                <a:gd name="connsiteY17" fmla="*/ 807524 h 1674225"/>
                <a:gd name="connsiteX18" fmla="*/ 233361 w 2539038"/>
                <a:gd name="connsiteY18" fmla="*/ 771625 h 1674225"/>
                <a:gd name="connsiteX19" fmla="*/ 169251 w 2539038"/>
                <a:gd name="connsiteY19" fmla="*/ 802395 h 1674225"/>
                <a:gd name="connsiteX20" fmla="*/ 0 w 2539038"/>
                <a:gd name="connsiteY20" fmla="*/ 845987 h 1674225"/>
                <a:gd name="connsiteX21" fmla="*/ 1295023 w 2539038"/>
                <a:gd name="connsiteY21" fmla="*/ 453663 h 1674225"/>
                <a:gd name="connsiteX22" fmla="*/ 1343747 w 2539038"/>
                <a:gd name="connsiteY22" fmla="*/ 466484 h 1674225"/>
                <a:gd name="connsiteX23" fmla="*/ 1487353 w 2539038"/>
                <a:gd name="connsiteY23" fmla="*/ 74161 h 1674225"/>
                <a:gd name="connsiteX24" fmla="*/ 1569080 w 2539038"/>
                <a:gd name="connsiteY24" fmla="*/ 1711 h 1674225"/>
                <a:gd name="connsiteX25" fmla="*/ 1587093 w 2539038"/>
                <a:gd name="connsiteY25" fmla="*/ 0 h 167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39038" h="1674225">
                  <a:moveTo>
                    <a:pt x="1587093" y="0"/>
                  </a:moveTo>
                  <a:cubicBezTo>
                    <a:pt x="1566588" y="146133"/>
                    <a:pt x="1602472" y="289702"/>
                    <a:pt x="1699870" y="399943"/>
                  </a:cubicBezTo>
                  <a:cubicBezTo>
                    <a:pt x="1756259" y="464036"/>
                    <a:pt x="1830589" y="510183"/>
                    <a:pt x="1912609" y="535821"/>
                  </a:cubicBezTo>
                  <a:cubicBezTo>
                    <a:pt x="1892104" y="697336"/>
                    <a:pt x="2002318" y="810140"/>
                    <a:pt x="2171483" y="817832"/>
                  </a:cubicBezTo>
                  <a:cubicBezTo>
                    <a:pt x="2424911" y="829048"/>
                    <a:pt x="2507612" y="647904"/>
                    <a:pt x="2529479" y="602443"/>
                  </a:cubicBezTo>
                  <a:lnTo>
                    <a:pt x="2534623" y="593633"/>
                  </a:lnTo>
                  <a:lnTo>
                    <a:pt x="2539038" y="649425"/>
                  </a:lnTo>
                  <a:cubicBezTo>
                    <a:pt x="2533629" y="854481"/>
                    <a:pt x="2400921" y="1053047"/>
                    <a:pt x="2187434" y="1143435"/>
                  </a:cubicBezTo>
                  <a:cubicBezTo>
                    <a:pt x="2013055" y="1217797"/>
                    <a:pt x="1823290" y="1202411"/>
                    <a:pt x="1677119" y="1115228"/>
                  </a:cubicBezTo>
                  <a:cubicBezTo>
                    <a:pt x="1674554" y="1122921"/>
                    <a:pt x="1674554" y="1128049"/>
                    <a:pt x="1674554" y="1135742"/>
                  </a:cubicBezTo>
                  <a:cubicBezTo>
                    <a:pt x="1674554" y="1346007"/>
                    <a:pt x="1815596" y="1525501"/>
                    <a:pt x="2007926" y="1584478"/>
                  </a:cubicBezTo>
                  <a:cubicBezTo>
                    <a:pt x="2007926" y="1584478"/>
                    <a:pt x="2010491" y="1587042"/>
                    <a:pt x="2010491" y="1587042"/>
                  </a:cubicBezTo>
                  <a:cubicBezTo>
                    <a:pt x="2010491" y="1587042"/>
                    <a:pt x="2010491" y="1587042"/>
                    <a:pt x="1915608" y="1674225"/>
                  </a:cubicBezTo>
                  <a:cubicBezTo>
                    <a:pt x="1705327" y="1646019"/>
                    <a:pt x="1497611" y="1502423"/>
                    <a:pt x="1377084" y="1274209"/>
                  </a:cubicBezTo>
                  <a:cubicBezTo>
                    <a:pt x="1354004" y="1230618"/>
                    <a:pt x="1336053" y="1184462"/>
                    <a:pt x="1320667" y="1135742"/>
                  </a:cubicBezTo>
                  <a:cubicBezTo>
                    <a:pt x="1200140" y="1174205"/>
                    <a:pt x="1071920" y="1138306"/>
                    <a:pt x="994988" y="1053687"/>
                  </a:cubicBezTo>
                  <a:cubicBezTo>
                    <a:pt x="984730" y="1058816"/>
                    <a:pt x="974473" y="1063944"/>
                    <a:pt x="966780" y="1066508"/>
                  </a:cubicBezTo>
                  <a:cubicBezTo>
                    <a:pt x="682131" y="1187026"/>
                    <a:pt x="359016" y="1071637"/>
                    <a:pt x="246183" y="807524"/>
                  </a:cubicBezTo>
                  <a:cubicBezTo>
                    <a:pt x="241054" y="794703"/>
                    <a:pt x="238490" y="781882"/>
                    <a:pt x="233361" y="771625"/>
                  </a:cubicBezTo>
                  <a:cubicBezTo>
                    <a:pt x="212846" y="781882"/>
                    <a:pt x="189766" y="792138"/>
                    <a:pt x="169251" y="802395"/>
                  </a:cubicBezTo>
                  <a:cubicBezTo>
                    <a:pt x="112834" y="825473"/>
                    <a:pt x="56417" y="840858"/>
                    <a:pt x="0" y="845987"/>
                  </a:cubicBezTo>
                  <a:cubicBezTo>
                    <a:pt x="230796" y="497255"/>
                    <a:pt x="753934" y="322889"/>
                    <a:pt x="1295023" y="453663"/>
                  </a:cubicBezTo>
                  <a:cubicBezTo>
                    <a:pt x="1310409" y="458792"/>
                    <a:pt x="1328360" y="461356"/>
                    <a:pt x="1343747" y="466484"/>
                  </a:cubicBezTo>
                  <a:cubicBezTo>
                    <a:pt x="1343747" y="317760"/>
                    <a:pt x="1392470" y="181857"/>
                    <a:pt x="1487353" y="74161"/>
                  </a:cubicBezTo>
                  <a:lnTo>
                    <a:pt x="1569080" y="1711"/>
                  </a:lnTo>
                  <a:lnTo>
                    <a:pt x="1587093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4" name="9Slide.vn 19">
              <a:extLst>
                <a:ext uri="{FF2B5EF4-FFF2-40B4-BE49-F238E27FC236}">
                  <a16:creationId xmlns:a16="http://schemas.microsoft.com/office/drawing/2014/main" id="{2597AFA5-B553-481F-94DF-AD70939BA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308" y="3076080"/>
              <a:ext cx="1211472" cy="1477524"/>
            </a:xfrm>
            <a:custGeom>
              <a:avLst/>
              <a:gdLst>
                <a:gd name="T0" fmla="*/ 377 w 414"/>
                <a:gd name="T1" fmla="*/ 215 h 505"/>
                <a:gd name="T2" fmla="*/ 374 w 414"/>
                <a:gd name="T3" fmla="*/ 70 h 505"/>
                <a:gd name="T4" fmla="*/ 249 w 414"/>
                <a:gd name="T5" fmla="*/ 49 h 505"/>
                <a:gd name="T6" fmla="*/ 132 w 414"/>
                <a:gd name="T7" fmla="*/ 0 h 505"/>
                <a:gd name="T8" fmla="*/ 108 w 414"/>
                <a:gd name="T9" fmla="*/ 4 h 505"/>
                <a:gd name="T10" fmla="*/ 5 w 414"/>
                <a:gd name="T11" fmla="*/ 120 h 505"/>
                <a:gd name="T12" fmla="*/ 33 w 414"/>
                <a:gd name="T13" fmla="*/ 221 h 505"/>
                <a:gd name="T14" fmla="*/ 38 w 414"/>
                <a:gd name="T15" fmla="*/ 357 h 505"/>
                <a:gd name="T16" fmla="*/ 319 w 414"/>
                <a:gd name="T17" fmla="*/ 458 h 505"/>
                <a:gd name="T18" fmla="*/ 344 w 414"/>
                <a:gd name="T19" fmla="*/ 446 h 505"/>
                <a:gd name="T20" fmla="*/ 398 w 414"/>
                <a:gd name="T21" fmla="*/ 307 h 505"/>
                <a:gd name="T22" fmla="*/ 377 w 414"/>
                <a:gd name="T23" fmla="*/ 21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4" h="505">
                  <a:moveTo>
                    <a:pt x="377" y="215"/>
                  </a:moveTo>
                  <a:cubicBezTo>
                    <a:pt x="414" y="174"/>
                    <a:pt x="413" y="110"/>
                    <a:pt x="374" y="70"/>
                  </a:cubicBezTo>
                  <a:cubicBezTo>
                    <a:pt x="340" y="35"/>
                    <a:pt x="289" y="28"/>
                    <a:pt x="249" y="49"/>
                  </a:cubicBezTo>
                  <a:cubicBezTo>
                    <a:pt x="219" y="19"/>
                    <a:pt x="178" y="0"/>
                    <a:pt x="132" y="0"/>
                  </a:cubicBezTo>
                  <a:cubicBezTo>
                    <a:pt x="124" y="0"/>
                    <a:pt x="108" y="3"/>
                    <a:pt x="108" y="4"/>
                  </a:cubicBezTo>
                  <a:cubicBezTo>
                    <a:pt x="54" y="18"/>
                    <a:pt x="12" y="62"/>
                    <a:pt x="5" y="120"/>
                  </a:cubicBezTo>
                  <a:cubicBezTo>
                    <a:pt x="0" y="157"/>
                    <a:pt x="11" y="193"/>
                    <a:pt x="33" y="221"/>
                  </a:cubicBezTo>
                  <a:cubicBezTo>
                    <a:pt x="19" y="265"/>
                    <a:pt x="20" y="312"/>
                    <a:pt x="38" y="357"/>
                  </a:cubicBezTo>
                  <a:cubicBezTo>
                    <a:pt x="82" y="460"/>
                    <a:pt x="208" y="505"/>
                    <a:pt x="319" y="458"/>
                  </a:cubicBezTo>
                  <a:cubicBezTo>
                    <a:pt x="327" y="454"/>
                    <a:pt x="336" y="450"/>
                    <a:pt x="344" y="446"/>
                  </a:cubicBezTo>
                  <a:cubicBezTo>
                    <a:pt x="344" y="446"/>
                    <a:pt x="404" y="391"/>
                    <a:pt x="398" y="307"/>
                  </a:cubicBezTo>
                  <a:cubicBezTo>
                    <a:pt x="396" y="274"/>
                    <a:pt x="391" y="242"/>
                    <a:pt x="377" y="215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5" name="9Slide.vn 20">
              <a:extLst>
                <a:ext uri="{FF2B5EF4-FFF2-40B4-BE49-F238E27FC236}">
                  <a16:creationId xmlns:a16="http://schemas.microsoft.com/office/drawing/2014/main" id="{11D56F4C-524D-444C-BAA1-05E3C8514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378" y="2270733"/>
              <a:ext cx="2214668" cy="1843919"/>
            </a:xfrm>
            <a:custGeom>
              <a:avLst/>
              <a:gdLst>
                <a:gd name="connsiteX0" fmla="*/ 2246662 w 2382017"/>
                <a:gd name="connsiteY0" fmla="*/ 2596804 h 2751705"/>
                <a:gd name="connsiteX1" fmla="*/ 2309917 w 2382017"/>
                <a:gd name="connsiteY1" fmla="*/ 2634385 h 2751705"/>
                <a:gd name="connsiteX2" fmla="*/ 2379453 w 2382017"/>
                <a:gd name="connsiteY2" fmla="*/ 2661971 h 2751705"/>
                <a:gd name="connsiteX3" fmla="*/ 2382017 w 2382017"/>
                <a:gd name="connsiteY3" fmla="*/ 2664535 h 2751705"/>
                <a:gd name="connsiteX4" fmla="*/ 2287146 w 2382017"/>
                <a:gd name="connsiteY4" fmla="*/ 2751705 h 2751705"/>
                <a:gd name="connsiteX5" fmla="*/ 2287080 w 2382017"/>
                <a:gd name="connsiteY5" fmla="*/ 2751692 h 2751705"/>
                <a:gd name="connsiteX6" fmla="*/ 2318383 w 2382017"/>
                <a:gd name="connsiteY6" fmla="*/ 2722929 h 2751705"/>
                <a:gd name="connsiteX7" fmla="*/ 2381947 w 2382017"/>
                <a:gd name="connsiteY7" fmla="*/ 2664523 h 2751705"/>
                <a:gd name="connsiteX8" fmla="*/ 2379382 w 2382017"/>
                <a:gd name="connsiteY8" fmla="*/ 2661959 h 2751705"/>
                <a:gd name="connsiteX9" fmla="*/ 2309838 w 2382017"/>
                <a:gd name="connsiteY9" fmla="*/ 2634369 h 2751705"/>
                <a:gd name="connsiteX10" fmla="*/ 2246633 w 2382017"/>
                <a:gd name="connsiteY10" fmla="*/ 2596816 h 2751705"/>
                <a:gd name="connsiteX11" fmla="*/ 1304981 w 2382017"/>
                <a:gd name="connsiteY11" fmla="*/ 30851 h 2751705"/>
                <a:gd name="connsiteX12" fmla="*/ 1305449 w 2382017"/>
                <a:gd name="connsiteY12" fmla="*/ 32279 h 2751705"/>
                <a:gd name="connsiteX13" fmla="*/ 1270903 w 2382017"/>
                <a:gd name="connsiteY13" fmla="*/ 53430 h 2751705"/>
                <a:gd name="connsiteX14" fmla="*/ 1014635 w 2382017"/>
                <a:gd name="connsiteY14" fmla="*/ 2279 h 2751705"/>
                <a:gd name="connsiteX15" fmla="*/ 1188833 w 2382017"/>
                <a:gd name="connsiteY15" fmla="*/ 20146 h 2751705"/>
                <a:gd name="connsiteX16" fmla="*/ 1269119 w 2382017"/>
                <a:gd name="connsiteY16" fmla="*/ 54522 h 2751705"/>
                <a:gd name="connsiteX17" fmla="*/ 1269071 w 2382017"/>
                <a:gd name="connsiteY17" fmla="*/ 54551 h 2751705"/>
                <a:gd name="connsiteX18" fmla="*/ 1122973 w 2382017"/>
                <a:gd name="connsiteY18" fmla="*/ 277596 h 2751705"/>
                <a:gd name="connsiteX19" fmla="*/ 1627907 w 2382017"/>
                <a:gd name="connsiteY19" fmla="*/ 1056971 h 2751705"/>
                <a:gd name="connsiteX20" fmla="*/ 1878412 w 2382017"/>
                <a:gd name="connsiteY20" fmla="*/ 1085092 h 2751705"/>
                <a:gd name="connsiteX21" fmla="*/ 1940535 w 2382017"/>
                <a:gd name="connsiteY21" fmla="*/ 1079192 h 2751705"/>
                <a:gd name="connsiteX22" fmla="*/ 1858809 w 2382017"/>
                <a:gd name="connsiteY22" fmla="*/ 1151642 h 2751705"/>
                <a:gd name="connsiteX23" fmla="*/ 1715203 w 2382017"/>
                <a:gd name="connsiteY23" fmla="*/ 1543965 h 2751705"/>
                <a:gd name="connsiteX24" fmla="*/ 1666479 w 2382017"/>
                <a:gd name="connsiteY24" fmla="*/ 1531144 h 2751705"/>
                <a:gd name="connsiteX25" fmla="*/ 739964 w 2382017"/>
                <a:gd name="connsiteY25" fmla="*/ 1611601 h 2751705"/>
                <a:gd name="connsiteX26" fmla="*/ 733019 w 2382017"/>
                <a:gd name="connsiteY26" fmla="*/ 1615678 h 2751705"/>
                <a:gd name="connsiteX27" fmla="*/ 742011 w 2382017"/>
                <a:gd name="connsiteY27" fmla="*/ 1569837 h 2751705"/>
                <a:gd name="connsiteX28" fmla="*/ 743543 w 2382017"/>
                <a:gd name="connsiteY28" fmla="*/ 1492698 h 2751705"/>
                <a:gd name="connsiteX29" fmla="*/ 689699 w 2382017"/>
                <a:gd name="connsiteY29" fmla="*/ 1256843 h 2751705"/>
                <a:gd name="connsiteX30" fmla="*/ 682006 w 2382017"/>
                <a:gd name="connsiteY30" fmla="*/ 885116 h 2751705"/>
                <a:gd name="connsiteX31" fmla="*/ 361500 w 2382017"/>
                <a:gd name="connsiteY31" fmla="*/ 831280 h 2751705"/>
                <a:gd name="connsiteX32" fmla="*/ 61507 w 2382017"/>
                <a:gd name="connsiteY32" fmla="*/ 705662 h 2751705"/>
                <a:gd name="connsiteX33" fmla="*/ 6701 w 2382017"/>
                <a:gd name="connsiteY33" fmla="*/ 713233 h 2751705"/>
                <a:gd name="connsiteX34" fmla="*/ 0 w 2382017"/>
                <a:gd name="connsiteY34" fmla="*/ 715904 h 2751705"/>
                <a:gd name="connsiteX35" fmla="*/ 21970 w 2382017"/>
                <a:gd name="connsiteY35" fmla="*/ 608104 h 2751705"/>
                <a:gd name="connsiteX36" fmla="*/ 230744 w 2382017"/>
                <a:gd name="connsiteY36" fmla="*/ 316068 h 2751705"/>
                <a:gd name="connsiteX37" fmla="*/ 699973 w 2382017"/>
                <a:gd name="connsiteY37" fmla="*/ 187876 h 2751705"/>
                <a:gd name="connsiteX38" fmla="*/ 925613 w 2382017"/>
                <a:gd name="connsiteY38" fmla="*/ 21227 h 2751705"/>
                <a:gd name="connsiteX39" fmla="*/ 1014635 w 2382017"/>
                <a:gd name="connsiteY39" fmla="*/ 2279 h 2751705"/>
                <a:gd name="connsiteX0" fmla="*/ 2246662 w 2382017"/>
                <a:gd name="connsiteY0" fmla="*/ 2596804 h 2751705"/>
                <a:gd name="connsiteX1" fmla="*/ 2309917 w 2382017"/>
                <a:gd name="connsiteY1" fmla="*/ 2634385 h 2751705"/>
                <a:gd name="connsiteX2" fmla="*/ 2379453 w 2382017"/>
                <a:gd name="connsiteY2" fmla="*/ 2661971 h 2751705"/>
                <a:gd name="connsiteX3" fmla="*/ 2382017 w 2382017"/>
                <a:gd name="connsiteY3" fmla="*/ 2664535 h 2751705"/>
                <a:gd name="connsiteX4" fmla="*/ 2287146 w 2382017"/>
                <a:gd name="connsiteY4" fmla="*/ 2751705 h 2751705"/>
                <a:gd name="connsiteX5" fmla="*/ 2318383 w 2382017"/>
                <a:gd name="connsiteY5" fmla="*/ 2722929 h 2751705"/>
                <a:gd name="connsiteX6" fmla="*/ 2381947 w 2382017"/>
                <a:gd name="connsiteY6" fmla="*/ 2664523 h 2751705"/>
                <a:gd name="connsiteX7" fmla="*/ 2379382 w 2382017"/>
                <a:gd name="connsiteY7" fmla="*/ 2661959 h 2751705"/>
                <a:gd name="connsiteX8" fmla="*/ 2309838 w 2382017"/>
                <a:gd name="connsiteY8" fmla="*/ 2634369 h 2751705"/>
                <a:gd name="connsiteX9" fmla="*/ 2246633 w 2382017"/>
                <a:gd name="connsiteY9" fmla="*/ 2596816 h 2751705"/>
                <a:gd name="connsiteX10" fmla="*/ 2246662 w 2382017"/>
                <a:gd name="connsiteY10" fmla="*/ 2596804 h 2751705"/>
                <a:gd name="connsiteX11" fmla="*/ 1304981 w 2382017"/>
                <a:gd name="connsiteY11" fmla="*/ 30851 h 2751705"/>
                <a:gd name="connsiteX12" fmla="*/ 1305449 w 2382017"/>
                <a:gd name="connsiteY12" fmla="*/ 32279 h 2751705"/>
                <a:gd name="connsiteX13" fmla="*/ 1270903 w 2382017"/>
                <a:gd name="connsiteY13" fmla="*/ 53430 h 2751705"/>
                <a:gd name="connsiteX14" fmla="*/ 1304981 w 2382017"/>
                <a:gd name="connsiteY14" fmla="*/ 30851 h 2751705"/>
                <a:gd name="connsiteX15" fmla="*/ 1014635 w 2382017"/>
                <a:gd name="connsiteY15" fmla="*/ 2279 h 2751705"/>
                <a:gd name="connsiteX16" fmla="*/ 1188833 w 2382017"/>
                <a:gd name="connsiteY16" fmla="*/ 20146 h 2751705"/>
                <a:gd name="connsiteX17" fmla="*/ 1269119 w 2382017"/>
                <a:gd name="connsiteY17" fmla="*/ 54522 h 2751705"/>
                <a:gd name="connsiteX18" fmla="*/ 1269071 w 2382017"/>
                <a:gd name="connsiteY18" fmla="*/ 54551 h 2751705"/>
                <a:gd name="connsiteX19" fmla="*/ 1122973 w 2382017"/>
                <a:gd name="connsiteY19" fmla="*/ 277596 h 2751705"/>
                <a:gd name="connsiteX20" fmla="*/ 1627907 w 2382017"/>
                <a:gd name="connsiteY20" fmla="*/ 1056971 h 2751705"/>
                <a:gd name="connsiteX21" fmla="*/ 1878412 w 2382017"/>
                <a:gd name="connsiteY21" fmla="*/ 1085092 h 2751705"/>
                <a:gd name="connsiteX22" fmla="*/ 1940535 w 2382017"/>
                <a:gd name="connsiteY22" fmla="*/ 1079192 h 2751705"/>
                <a:gd name="connsiteX23" fmla="*/ 1858809 w 2382017"/>
                <a:gd name="connsiteY23" fmla="*/ 1151642 h 2751705"/>
                <a:gd name="connsiteX24" fmla="*/ 1715203 w 2382017"/>
                <a:gd name="connsiteY24" fmla="*/ 1543965 h 2751705"/>
                <a:gd name="connsiteX25" fmla="*/ 1666479 w 2382017"/>
                <a:gd name="connsiteY25" fmla="*/ 1531144 h 2751705"/>
                <a:gd name="connsiteX26" fmla="*/ 739964 w 2382017"/>
                <a:gd name="connsiteY26" fmla="*/ 1611601 h 2751705"/>
                <a:gd name="connsiteX27" fmla="*/ 733019 w 2382017"/>
                <a:gd name="connsiteY27" fmla="*/ 1615678 h 2751705"/>
                <a:gd name="connsiteX28" fmla="*/ 742011 w 2382017"/>
                <a:gd name="connsiteY28" fmla="*/ 1569837 h 2751705"/>
                <a:gd name="connsiteX29" fmla="*/ 743543 w 2382017"/>
                <a:gd name="connsiteY29" fmla="*/ 1492698 h 2751705"/>
                <a:gd name="connsiteX30" fmla="*/ 689699 w 2382017"/>
                <a:gd name="connsiteY30" fmla="*/ 1256843 h 2751705"/>
                <a:gd name="connsiteX31" fmla="*/ 682006 w 2382017"/>
                <a:gd name="connsiteY31" fmla="*/ 885116 h 2751705"/>
                <a:gd name="connsiteX32" fmla="*/ 361500 w 2382017"/>
                <a:gd name="connsiteY32" fmla="*/ 831280 h 2751705"/>
                <a:gd name="connsiteX33" fmla="*/ 61507 w 2382017"/>
                <a:gd name="connsiteY33" fmla="*/ 705662 h 2751705"/>
                <a:gd name="connsiteX34" fmla="*/ 6701 w 2382017"/>
                <a:gd name="connsiteY34" fmla="*/ 713233 h 2751705"/>
                <a:gd name="connsiteX35" fmla="*/ 0 w 2382017"/>
                <a:gd name="connsiteY35" fmla="*/ 715904 h 2751705"/>
                <a:gd name="connsiteX36" fmla="*/ 21970 w 2382017"/>
                <a:gd name="connsiteY36" fmla="*/ 608104 h 2751705"/>
                <a:gd name="connsiteX37" fmla="*/ 230744 w 2382017"/>
                <a:gd name="connsiteY37" fmla="*/ 316068 h 2751705"/>
                <a:gd name="connsiteX38" fmla="*/ 699973 w 2382017"/>
                <a:gd name="connsiteY38" fmla="*/ 187876 h 2751705"/>
                <a:gd name="connsiteX39" fmla="*/ 925613 w 2382017"/>
                <a:gd name="connsiteY39" fmla="*/ 21227 h 2751705"/>
                <a:gd name="connsiteX40" fmla="*/ 1014635 w 2382017"/>
                <a:gd name="connsiteY40" fmla="*/ 2279 h 2751705"/>
                <a:gd name="connsiteX0" fmla="*/ 2246662 w 2382017"/>
                <a:gd name="connsiteY0" fmla="*/ 2596804 h 2751705"/>
                <a:gd name="connsiteX1" fmla="*/ 2309917 w 2382017"/>
                <a:gd name="connsiteY1" fmla="*/ 2634385 h 2751705"/>
                <a:gd name="connsiteX2" fmla="*/ 2379453 w 2382017"/>
                <a:gd name="connsiteY2" fmla="*/ 2661971 h 2751705"/>
                <a:gd name="connsiteX3" fmla="*/ 2382017 w 2382017"/>
                <a:gd name="connsiteY3" fmla="*/ 2664535 h 2751705"/>
                <a:gd name="connsiteX4" fmla="*/ 2287146 w 2382017"/>
                <a:gd name="connsiteY4" fmla="*/ 2751705 h 2751705"/>
                <a:gd name="connsiteX5" fmla="*/ 2381947 w 2382017"/>
                <a:gd name="connsiteY5" fmla="*/ 2664523 h 2751705"/>
                <a:gd name="connsiteX6" fmla="*/ 2379382 w 2382017"/>
                <a:gd name="connsiteY6" fmla="*/ 2661959 h 2751705"/>
                <a:gd name="connsiteX7" fmla="*/ 2309838 w 2382017"/>
                <a:gd name="connsiteY7" fmla="*/ 2634369 h 2751705"/>
                <a:gd name="connsiteX8" fmla="*/ 2246633 w 2382017"/>
                <a:gd name="connsiteY8" fmla="*/ 2596816 h 2751705"/>
                <a:gd name="connsiteX9" fmla="*/ 2246662 w 2382017"/>
                <a:gd name="connsiteY9" fmla="*/ 2596804 h 2751705"/>
                <a:gd name="connsiteX10" fmla="*/ 1304981 w 2382017"/>
                <a:gd name="connsiteY10" fmla="*/ 30851 h 2751705"/>
                <a:gd name="connsiteX11" fmla="*/ 1305449 w 2382017"/>
                <a:gd name="connsiteY11" fmla="*/ 32279 h 2751705"/>
                <a:gd name="connsiteX12" fmla="*/ 1270903 w 2382017"/>
                <a:gd name="connsiteY12" fmla="*/ 53430 h 2751705"/>
                <a:gd name="connsiteX13" fmla="*/ 1304981 w 2382017"/>
                <a:gd name="connsiteY13" fmla="*/ 30851 h 2751705"/>
                <a:gd name="connsiteX14" fmla="*/ 1014635 w 2382017"/>
                <a:gd name="connsiteY14" fmla="*/ 2279 h 2751705"/>
                <a:gd name="connsiteX15" fmla="*/ 1188833 w 2382017"/>
                <a:gd name="connsiteY15" fmla="*/ 20146 h 2751705"/>
                <a:gd name="connsiteX16" fmla="*/ 1269119 w 2382017"/>
                <a:gd name="connsiteY16" fmla="*/ 54522 h 2751705"/>
                <a:gd name="connsiteX17" fmla="*/ 1269071 w 2382017"/>
                <a:gd name="connsiteY17" fmla="*/ 54551 h 2751705"/>
                <a:gd name="connsiteX18" fmla="*/ 1122973 w 2382017"/>
                <a:gd name="connsiteY18" fmla="*/ 277596 h 2751705"/>
                <a:gd name="connsiteX19" fmla="*/ 1627907 w 2382017"/>
                <a:gd name="connsiteY19" fmla="*/ 1056971 h 2751705"/>
                <a:gd name="connsiteX20" fmla="*/ 1878412 w 2382017"/>
                <a:gd name="connsiteY20" fmla="*/ 1085092 h 2751705"/>
                <a:gd name="connsiteX21" fmla="*/ 1940535 w 2382017"/>
                <a:gd name="connsiteY21" fmla="*/ 1079192 h 2751705"/>
                <a:gd name="connsiteX22" fmla="*/ 1858809 w 2382017"/>
                <a:gd name="connsiteY22" fmla="*/ 1151642 h 2751705"/>
                <a:gd name="connsiteX23" fmla="*/ 1715203 w 2382017"/>
                <a:gd name="connsiteY23" fmla="*/ 1543965 h 2751705"/>
                <a:gd name="connsiteX24" fmla="*/ 1666479 w 2382017"/>
                <a:gd name="connsiteY24" fmla="*/ 1531144 h 2751705"/>
                <a:gd name="connsiteX25" fmla="*/ 739964 w 2382017"/>
                <a:gd name="connsiteY25" fmla="*/ 1611601 h 2751705"/>
                <a:gd name="connsiteX26" fmla="*/ 733019 w 2382017"/>
                <a:gd name="connsiteY26" fmla="*/ 1615678 h 2751705"/>
                <a:gd name="connsiteX27" fmla="*/ 742011 w 2382017"/>
                <a:gd name="connsiteY27" fmla="*/ 1569837 h 2751705"/>
                <a:gd name="connsiteX28" fmla="*/ 743543 w 2382017"/>
                <a:gd name="connsiteY28" fmla="*/ 1492698 h 2751705"/>
                <a:gd name="connsiteX29" fmla="*/ 689699 w 2382017"/>
                <a:gd name="connsiteY29" fmla="*/ 1256843 h 2751705"/>
                <a:gd name="connsiteX30" fmla="*/ 682006 w 2382017"/>
                <a:gd name="connsiteY30" fmla="*/ 885116 h 2751705"/>
                <a:gd name="connsiteX31" fmla="*/ 361500 w 2382017"/>
                <a:gd name="connsiteY31" fmla="*/ 831280 h 2751705"/>
                <a:gd name="connsiteX32" fmla="*/ 61507 w 2382017"/>
                <a:gd name="connsiteY32" fmla="*/ 705662 h 2751705"/>
                <a:gd name="connsiteX33" fmla="*/ 6701 w 2382017"/>
                <a:gd name="connsiteY33" fmla="*/ 713233 h 2751705"/>
                <a:gd name="connsiteX34" fmla="*/ 0 w 2382017"/>
                <a:gd name="connsiteY34" fmla="*/ 715904 h 2751705"/>
                <a:gd name="connsiteX35" fmla="*/ 21970 w 2382017"/>
                <a:gd name="connsiteY35" fmla="*/ 608104 h 2751705"/>
                <a:gd name="connsiteX36" fmla="*/ 230744 w 2382017"/>
                <a:gd name="connsiteY36" fmla="*/ 316068 h 2751705"/>
                <a:gd name="connsiteX37" fmla="*/ 699973 w 2382017"/>
                <a:gd name="connsiteY37" fmla="*/ 187876 h 2751705"/>
                <a:gd name="connsiteX38" fmla="*/ 925613 w 2382017"/>
                <a:gd name="connsiteY38" fmla="*/ 21227 h 2751705"/>
                <a:gd name="connsiteX39" fmla="*/ 1014635 w 2382017"/>
                <a:gd name="connsiteY39" fmla="*/ 2279 h 2751705"/>
                <a:gd name="connsiteX0" fmla="*/ 2246662 w 2382017"/>
                <a:gd name="connsiteY0" fmla="*/ 2596804 h 2664535"/>
                <a:gd name="connsiteX1" fmla="*/ 2309917 w 2382017"/>
                <a:gd name="connsiteY1" fmla="*/ 2634385 h 2664535"/>
                <a:gd name="connsiteX2" fmla="*/ 2379453 w 2382017"/>
                <a:gd name="connsiteY2" fmla="*/ 2661971 h 2664535"/>
                <a:gd name="connsiteX3" fmla="*/ 2382017 w 2382017"/>
                <a:gd name="connsiteY3" fmla="*/ 2664535 h 2664535"/>
                <a:gd name="connsiteX4" fmla="*/ 2381947 w 2382017"/>
                <a:gd name="connsiteY4" fmla="*/ 2664523 h 2664535"/>
                <a:gd name="connsiteX5" fmla="*/ 2379382 w 2382017"/>
                <a:gd name="connsiteY5" fmla="*/ 2661959 h 2664535"/>
                <a:gd name="connsiteX6" fmla="*/ 2309838 w 2382017"/>
                <a:gd name="connsiteY6" fmla="*/ 2634369 h 2664535"/>
                <a:gd name="connsiteX7" fmla="*/ 2246633 w 2382017"/>
                <a:gd name="connsiteY7" fmla="*/ 2596816 h 2664535"/>
                <a:gd name="connsiteX8" fmla="*/ 2246662 w 2382017"/>
                <a:gd name="connsiteY8" fmla="*/ 2596804 h 2664535"/>
                <a:gd name="connsiteX9" fmla="*/ 1304981 w 2382017"/>
                <a:gd name="connsiteY9" fmla="*/ 30851 h 2664535"/>
                <a:gd name="connsiteX10" fmla="*/ 1305449 w 2382017"/>
                <a:gd name="connsiteY10" fmla="*/ 32279 h 2664535"/>
                <a:gd name="connsiteX11" fmla="*/ 1270903 w 2382017"/>
                <a:gd name="connsiteY11" fmla="*/ 53430 h 2664535"/>
                <a:gd name="connsiteX12" fmla="*/ 1304981 w 2382017"/>
                <a:gd name="connsiteY12" fmla="*/ 30851 h 2664535"/>
                <a:gd name="connsiteX13" fmla="*/ 1014635 w 2382017"/>
                <a:gd name="connsiteY13" fmla="*/ 2279 h 2664535"/>
                <a:gd name="connsiteX14" fmla="*/ 1188833 w 2382017"/>
                <a:gd name="connsiteY14" fmla="*/ 20146 h 2664535"/>
                <a:gd name="connsiteX15" fmla="*/ 1269119 w 2382017"/>
                <a:gd name="connsiteY15" fmla="*/ 54522 h 2664535"/>
                <a:gd name="connsiteX16" fmla="*/ 1269071 w 2382017"/>
                <a:gd name="connsiteY16" fmla="*/ 54551 h 2664535"/>
                <a:gd name="connsiteX17" fmla="*/ 1122973 w 2382017"/>
                <a:gd name="connsiteY17" fmla="*/ 277596 h 2664535"/>
                <a:gd name="connsiteX18" fmla="*/ 1627907 w 2382017"/>
                <a:gd name="connsiteY18" fmla="*/ 1056971 h 2664535"/>
                <a:gd name="connsiteX19" fmla="*/ 1878412 w 2382017"/>
                <a:gd name="connsiteY19" fmla="*/ 1085092 h 2664535"/>
                <a:gd name="connsiteX20" fmla="*/ 1940535 w 2382017"/>
                <a:gd name="connsiteY20" fmla="*/ 1079192 h 2664535"/>
                <a:gd name="connsiteX21" fmla="*/ 1858809 w 2382017"/>
                <a:gd name="connsiteY21" fmla="*/ 1151642 h 2664535"/>
                <a:gd name="connsiteX22" fmla="*/ 1715203 w 2382017"/>
                <a:gd name="connsiteY22" fmla="*/ 1543965 h 2664535"/>
                <a:gd name="connsiteX23" fmla="*/ 1666479 w 2382017"/>
                <a:gd name="connsiteY23" fmla="*/ 1531144 h 2664535"/>
                <a:gd name="connsiteX24" fmla="*/ 739964 w 2382017"/>
                <a:gd name="connsiteY24" fmla="*/ 1611601 h 2664535"/>
                <a:gd name="connsiteX25" fmla="*/ 733019 w 2382017"/>
                <a:gd name="connsiteY25" fmla="*/ 1615678 h 2664535"/>
                <a:gd name="connsiteX26" fmla="*/ 742011 w 2382017"/>
                <a:gd name="connsiteY26" fmla="*/ 1569837 h 2664535"/>
                <a:gd name="connsiteX27" fmla="*/ 743543 w 2382017"/>
                <a:gd name="connsiteY27" fmla="*/ 1492698 h 2664535"/>
                <a:gd name="connsiteX28" fmla="*/ 689699 w 2382017"/>
                <a:gd name="connsiteY28" fmla="*/ 1256843 h 2664535"/>
                <a:gd name="connsiteX29" fmla="*/ 682006 w 2382017"/>
                <a:gd name="connsiteY29" fmla="*/ 885116 h 2664535"/>
                <a:gd name="connsiteX30" fmla="*/ 361500 w 2382017"/>
                <a:gd name="connsiteY30" fmla="*/ 831280 h 2664535"/>
                <a:gd name="connsiteX31" fmla="*/ 61507 w 2382017"/>
                <a:gd name="connsiteY31" fmla="*/ 705662 h 2664535"/>
                <a:gd name="connsiteX32" fmla="*/ 6701 w 2382017"/>
                <a:gd name="connsiteY32" fmla="*/ 713233 h 2664535"/>
                <a:gd name="connsiteX33" fmla="*/ 0 w 2382017"/>
                <a:gd name="connsiteY33" fmla="*/ 715904 h 2664535"/>
                <a:gd name="connsiteX34" fmla="*/ 21970 w 2382017"/>
                <a:gd name="connsiteY34" fmla="*/ 608104 h 2664535"/>
                <a:gd name="connsiteX35" fmla="*/ 230744 w 2382017"/>
                <a:gd name="connsiteY35" fmla="*/ 316068 h 2664535"/>
                <a:gd name="connsiteX36" fmla="*/ 699973 w 2382017"/>
                <a:gd name="connsiteY36" fmla="*/ 187876 h 2664535"/>
                <a:gd name="connsiteX37" fmla="*/ 925613 w 2382017"/>
                <a:gd name="connsiteY37" fmla="*/ 21227 h 2664535"/>
                <a:gd name="connsiteX38" fmla="*/ 1014635 w 2382017"/>
                <a:gd name="connsiteY38" fmla="*/ 2279 h 2664535"/>
                <a:gd name="connsiteX0" fmla="*/ 2246662 w 2382017"/>
                <a:gd name="connsiteY0" fmla="*/ 2596804 h 2664535"/>
                <a:gd name="connsiteX1" fmla="*/ 2309917 w 2382017"/>
                <a:gd name="connsiteY1" fmla="*/ 2634385 h 2664535"/>
                <a:gd name="connsiteX2" fmla="*/ 2379453 w 2382017"/>
                <a:gd name="connsiteY2" fmla="*/ 2661971 h 2664535"/>
                <a:gd name="connsiteX3" fmla="*/ 2382017 w 2382017"/>
                <a:gd name="connsiteY3" fmla="*/ 2664535 h 2664535"/>
                <a:gd name="connsiteX4" fmla="*/ 2381947 w 2382017"/>
                <a:gd name="connsiteY4" fmla="*/ 2664523 h 2664535"/>
                <a:gd name="connsiteX5" fmla="*/ 2309838 w 2382017"/>
                <a:gd name="connsiteY5" fmla="*/ 2634369 h 2664535"/>
                <a:gd name="connsiteX6" fmla="*/ 2246633 w 2382017"/>
                <a:gd name="connsiteY6" fmla="*/ 2596816 h 2664535"/>
                <a:gd name="connsiteX7" fmla="*/ 2246662 w 2382017"/>
                <a:gd name="connsiteY7" fmla="*/ 2596804 h 2664535"/>
                <a:gd name="connsiteX8" fmla="*/ 1304981 w 2382017"/>
                <a:gd name="connsiteY8" fmla="*/ 30851 h 2664535"/>
                <a:gd name="connsiteX9" fmla="*/ 1305449 w 2382017"/>
                <a:gd name="connsiteY9" fmla="*/ 32279 h 2664535"/>
                <a:gd name="connsiteX10" fmla="*/ 1270903 w 2382017"/>
                <a:gd name="connsiteY10" fmla="*/ 53430 h 2664535"/>
                <a:gd name="connsiteX11" fmla="*/ 1304981 w 2382017"/>
                <a:gd name="connsiteY11" fmla="*/ 30851 h 2664535"/>
                <a:gd name="connsiteX12" fmla="*/ 1014635 w 2382017"/>
                <a:gd name="connsiteY12" fmla="*/ 2279 h 2664535"/>
                <a:gd name="connsiteX13" fmla="*/ 1188833 w 2382017"/>
                <a:gd name="connsiteY13" fmla="*/ 20146 h 2664535"/>
                <a:gd name="connsiteX14" fmla="*/ 1269119 w 2382017"/>
                <a:gd name="connsiteY14" fmla="*/ 54522 h 2664535"/>
                <a:gd name="connsiteX15" fmla="*/ 1269071 w 2382017"/>
                <a:gd name="connsiteY15" fmla="*/ 54551 h 2664535"/>
                <a:gd name="connsiteX16" fmla="*/ 1122973 w 2382017"/>
                <a:gd name="connsiteY16" fmla="*/ 277596 h 2664535"/>
                <a:gd name="connsiteX17" fmla="*/ 1627907 w 2382017"/>
                <a:gd name="connsiteY17" fmla="*/ 1056971 h 2664535"/>
                <a:gd name="connsiteX18" fmla="*/ 1878412 w 2382017"/>
                <a:gd name="connsiteY18" fmla="*/ 1085092 h 2664535"/>
                <a:gd name="connsiteX19" fmla="*/ 1940535 w 2382017"/>
                <a:gd name="connsiteY19" fmla="*/ 1079192 h 2664535"/>
                <a:gd name="connsiteX20" fmla="*/ 1858809 w 2382017"/>
                <a:gd name="connsiteY20" fmla="*/ 1151642 h 2664535"/>
                <a:gd name="connsiteX21" fmla="*/ 1715203 w 2382017"/>
                <a:gd name="connsiteY21" fmla="*/ 1543965 h 2664535"/>
                <a:gd name="connsiteX22" fmla="*/ 1666479 w 2382017"/>
                <a:gd name="connsiteY22" fmla="*/ 1531144 h 2664535"/>
                <a:gd name="connsiteX23" fmla="*/ 739964 w 2382017"/>
                <a:gd name="connsiteY23" fmla="*/ 1611601 h 2664535"/>
                <a:gd name="connsiteX24" fmla="*/ 733019 w 2382017"/>
                <a:gd name="connsiteY24" fmla="*/ 1615678 h 2664535"/>
                <a:gd name="connsiteX25" fmla="*/ 742011 w 2382017"/>
                <a:gd name="connsiteY25" fmla="*/ 1569837 h 2664535"/>
                <a:gd name="connsiteX26" fmla="*/ 743543 w 2382017"/>
                <a:gd name="connsiteY26" fmla="*/ 1492698 h 2664535"/>
                <a:gd name="connsiteX27" fmla="*/ 689699 w 2382017"/>
                <a:gd name="connsiteY27" fmla="*/ 1256843 h 2664535"/>
                <a:gd name="connsiteX28" fmla="*/ 682006 w 2382017"/>
                <a:gd name="connsiteY28" fmla="*/ 885116 h 2664535"/>
                <a:gd name="connsiteX29" fmla="*/ 361500 w 2382017"/>
                <a:gd name="connsiteY29" fmla="*/ 831280 h 2664535"/>
                <a:gd name="connsiteX30" fmla="*/ 61507 w 2382017"/>
                <a:gd name="connsiteY30" fmla="*/ 705662 h 2664535"/>
                <a:gd name="connsiteX31" fmla="*/ 6701 w 2382017"/>
                <a:gd name="connsiteY31" fmla="*/ 713233 h 2664535"/>
                <a:gd name="connsiteX32" fmla="*/ 0 w 2382017"/>
                <a:gd name="connsiteY32" fmla="*/ 715904 h 2664535"/>
                <a:gd name="connsiteX33" fmla="*/ 21970 w 2382017"/>
                <a:gd name="connsiteY33" fmla="*/ 608104 h 2664535"/>
                <a:gd name="connsiteX34" fmla="*/ 230744 w 2382017"/>
                <a:gd name="connsiteY34" fmla="*/ 316068 h 2664535"/>
                <a:gd name="connsiteX35" fmla="*/ 699973 w 2382017"/>
                <a:gd name="connsiteY35" fmla="*/ 187876 h 2664535"/>
                <a:gd name="connsiteX36" fmla="*/ 925613 w 2382017"/>
                <a:gd name="connsiteY36" fmla="*/ 21227 h 2664535"/>
                <a:gd name="connsiteX37" fmla="*/ 1014635 w 2382017"/>
                <a:gd name="connsiteY37" fmla="*/ 2279 h 2664535"/>
                <a:gd name="connsiteX0" fmla="*/ 2246662 w 2382017"/>
                <a:gd name="connsiteY0" fmla="*/ 2596804 h 2664535"/>
                <a:gd name="connsiteX1" fmla="*/ 2309917 w 2382017"/>
                <a:gd name="connsiteY1" fmla="*/ 2634385 h 2664535"/>
                <a:gd name="connsiteX2" fmla="*/ 2379453 w 2382017"/>
                <a:gd name="connsiteY2" fmla="*/ 2661971 h 2664535"/>
                <a:gd name="connsiteX3" fmla="*/ 2382017 w 2382017"/>
                <a:gd name="connsiteY3" fmla="*/ 2664535 h 2664535"/>
                <a:gd name="connsiteX4" fmla="*/ 2309838 w 2382017"/>
                <a:gd name="connsiteY4" fmla="*/ 2634369 h 2664535"/>
                <a:gd name="connsiteX5" fmla="*/ 2246633 w 2382017"/>
                <a:gd name="connsiteY5" fmla="*/ 2596816 h 2664535"/>
                <a:gd name="connsiteX6" fmla="*/ 2246662 w 2382017"/>
                <a:gd name="connsiteY6" fmla="*/ 2596804 h 2664535"/>
                <a:gd name="connsiteX7" fmla="*/ 1304981 w 2382017"/>
                <a:gd name="connsiteY7" fmla="*/ 30851 h 2664535"/>
                <a:gd name="connsiteX8" fmla="*/ 1305449 w 2382017"/>
                <a:gd name="connsiteY8" fmla="*/ 32279 h 2664535"/>
                <a:gd name="connsiteX9" fmla="*/ 1270903 w 2382017"/>
                <a:gd name="connsiteY9" fmla="*/ 53430 h 2664535"/>
                <a:gd name="connsiteX10" fmla="*/ 1304981 w 2382017"/>
                <a:gd name="connsiteY10" fmla="*/ 30851 h 2664535"/>
                <a:gd name="connsiteX11" fmla="*/ 1014635 w 2382017"/>
                <a:gd name="connsiteY11" fmla="*/ 2279 h 2664535"/>
                <a:gd name="connsiteX12" fmla="*/ 1188833 w 2382017"/>
                <a:gd name="connsiteY12" fmla="*/ 20146 h 2664535"/>
                <a:gd name="connsiteX13" fmla="*/ 1269119 w 2382017"/>
                <a:gd name="connsiteY13" fmla="*/ 54522 h 2664535"/>
                <a:gd name="connsiteX14" fmla="*/ 1269071 w 2382017"/>
                <a:gd name="connsiteY14" fmla="*/ 54551 h 2664535"/>
                <a:gd name="connsiteX15" fmla="*/ 1122973 w 2382017"/>
                <a:gd name="connsiteY15" fmla="*/ 277596 h 2664535"/>
                <a:gd name="connsiteX16" fmla="*/ 1627907 w 2382017"/>
                <a:gd name="connsiteY16" fmla="*/ 1056971 h 2664535"/>
                <a:gd name="connsiteX17" fmla="*/ 1878412 w 2382017"/>
                <a:gd name="connsiteY17" fmla="*/ 1085092 h 2664535"/>
                <a:gd name="connsiteX18" fmla="*/ 1940535 w 2382017"/>
                <a:gd name="connsiteY18" fmla="*/ 1079192 h 2664535"/>
                <a:gd name="connsiteX19" fmla="*/ 1858809 w 2382017"/>
                <a:gd name="connsiteY19" fmla="*/ 1151642 h 2664535"/>
                <a:gd name="connsiteX20" fmla="*/ 1715203 w 2382017"/>
                <a:gd name="connsiteY20" fmla="*/ 1543965 h 2664535"/>
                <a:gd name="connsiteX21" fmla="*/ 1666479 w 2382017"/>
                <a:gd name="connsiteY21" fmla="*/ 1531144 h 2664535"/>
                <a:gd name="connsiteX22" fmla="*/ 739964 w 2382017"/>
                <a:gd name="connsiteY22" fmla="*/ 1611601 h 2664535"/>
                <a:gd name="connsiteX23" fmla="*/ 733019 w 2382017"/>
                <a:gd name="connsiteY23" fmla="*/ 1615678 h 2664535"/>
                <a:gd name="connsiteX24" fmla="*/ 742011 w 2382017"/>
                <a:gd name="connsiteY24" fmla="*/ 1569837 h 2664535"/>
                <a:gd name="connsiteX25" fmla="*/ 743543 w 2382017"/>
                <a:gd name="connsiteY25" fmla="*/ 1492698 h 2664535"/>
                <a:gd name="connsiteX26" fmla="*/ 689699 w 2382017"/>
                <a:gd name="connsiteY26" fmla="*/ 1256843 h 2664535"/>
                <a:gd name="connsiteX27" fmla="*/ 682006 w 2382017"/>
                <a:gd name="connsiteY27" fmla="*/ 885116 h 2664535"/>
                <a:gd name="connsiteX28" fmla="*/ 361500 w 2382017"/>
                <a:gd name="connsiteY28" fmla="*/ 831280 h 2664535"/>
                <a:gd name="connsiteX29" fmla="*/ 61507 w 2382017"/>
                <a:gd name="connsiteY29" fmla="*/ 705662 h 2664535"/>
                <a:gd name="connsiteX30" fmla="*/ 6701 w 2382017"/>
                <a:gd name="connsiteY30" fmla="*/ 713233 h 2664535"/>
                <a:gd name="connsiteX31" fmla="*/ 0 w 2382017"/>
                <a:gd name="connsiteY31" fmla="*/ 715904 h 2664535"/>
                <a:gd name="connsiteX32" fmla="*/ 21970 w 2382017"/>
                <a:gd name="connsiteY32" fmla="*/ 608104 h 2664535"/>
                <a:gd name="connsiteX33" fmla="*/ 230744 w 2382017"/>
                <a:gd name="connsiteY33" fmla="*/ 316068 h 2664535"/>
                <a:gd name="connsiteX34" fmla="*/ 699973 w 2382017"/>
                <a:gd name="connsiteY34" fmla="*/ 187876 h 2664535"/>
                <a:gd name="connsiteX35" fmla="*/ 925613 w 2382017"/>
                <a:gd name="connsiteY35" fmla="*/ 21227 h 2664535"/>
                <a:gd name="connsiteX36" fmla="*/ 1014635 w 2382017"/>
                <a:gd name="connsiteY36" fmla="*/ 2279 h 2664535"/>
                <a:gd name="connsiteX0" fmla="*/ 2246662 w 2379453"/>
                <a:gd name="connsiteY0" fmla="*/ 2596804 h 2661971"/>
                <a:gd name="connsiteX1" fmla="*/ 2309917 w 2379453"/>
                <a:gd name="connsiteY1" fmla="*/ 2634385 h 2661971"/>
                <a:gd name="connsiteX2" fmla="*/ 2379453 w 2379453"/>
                <a:gd name="connsiteY2" fmla="*/ 2661971 h 2661971"/>
                <a:gd name="connsiteX3" fmla="*/ 2309838 w 2379453"/>
                <a:gd name="connsiteY3" fmla="*/ 2634369 h 2661971"/>
                <a:gd name="connsiteX4" fmla="*/ 2246633 w 2379453"/>
                <a:gd name="connsiteY4" fmla="*/ 2596816 h 2661971"/>
                <a:gd name="connsiteX5" fmla="*/ 2246662 w 2379453"/>
                <a:gd name="connsiteY5" fmla="*/ 2596804 h 2661971"/>
                <a:gd name="connsiteX6" fmla="*/ 1304981 w 2379453"/>
                <a:gd name="connsiteY6" fmla="*/ 30851 h 2661971"/>
                <a:gd name="connsiteX7" fmla="*/ 1305449 w 2379453"/>
                <a:gd name="connsiteY7" fmla="*/ 32279 h 2661971"/>
                <a:gd name="connsiteX8" fmla="*/ 1270903 w 2379453"/>
                <a:gd name="connsiteY8" fmla="*/ 53430 h 2661971"/>
                <a:gd name="connsiteX9" fmla="*/ 1304981 w 2379453"/>
                <a:gd name="connsiteY9" fmla="*/ 30851 h 2661971"/>
                <a:gd name="connsiteX10" fmla="*/ 1014635 w 2379453"/>
                <a:gd name="connsiteY10" fmla="*/ 2279 h 2661971"/>
                <a:gd name="connsiteX11" fmla="*/ 1188833 w 2379453"/>
                <a:gd name="connsiteY11" fmla="*/ 20146 h 2661971"/>
                <a:gd name="connsiteX12" fmla="*/ 1269119 w 2379453"/>
                <a:gd name="connsiteY12" fmla="*/ 54522 h 2661971"/>
                <a:gd name="connsiteX13" fmla="*/ 1269071 w 2379453"/>
                <a:gd name="connsiteY13" fmla="*/ 54551 h 2661971"/>
                <a:gd name="connsiteX14" fmla="*/ 1122973 w 2379453"/>
                <a:gd name="connsiteY14" fmla="*/ 277596 h 2661971"/>
                <a:gd name="connsiteX15" fmla="*/ 1627907 w 2379453"/>
                <a:gd name="connsiteY15" fmla="*/ 1056971 h 2661971"/>
                <a:gd name="connsiteX16" fmla="*/ 1878412 w 2379453"/>
                <a:gd name="connsiteY16" fmla="*/ 1085092 h 2661971"/>
                <a:gd name="connsiteX17" fmla="*/ 1940535 w 2379453"/>
                <a:gd name="connsiteY17" fmla="*/ 1079192 h 2661971"/>
                <a:gd name="connsiteX18" fmla="*/ 1858809 w 2379453"/>
                <a:gd name="connsiteY18" fmla="*/ 1151642 h 2661971"/>
                <a:gd name="connsiteX19" fmla="*/ 1715203 w 2379453"/>
                <a:gd name="connsiteY19" fmla="*/ 1543965 h 2661971"/>
                <a:gd name="connsiteX20" fmla="*/ 1666479 w 2379453"/>
                <a:gd name="connsiteY20" fmla="*/ 1531144 h 2661971"/>
                <a:gd name="connsiteX21" fmla="*/ 739964 w 2379453"/>
                <a:gd name="connsiteY21" fmla="*/ 1611601 h 2661971"/>
                <a:gd name="connsiteX22" fmla="*/ 733019 w 2379453"/>
                <a:gd name="connsiteY22" fmla="*/ 1615678 h 2661971"/>
                <a:gd name="connsiteX23" fmla="*/ 742011 w 2379453"/>
                <a:gd name="connsiteY23" fmla="*/ 1569837 h 2661971"/>
                <a:gd name="connsiteX24" fmla="*/ 743543 w 2379453"/>
                <a:gd name="connsiteY24" fmla="*/ 1492698 h 2661971"/>
                <a:gd name="connsiteX25" fmla="*/ 689699 w 2379453"/>
                <a:gd name="connsiteY25" fmla="*/ 1256843 h 2661971"/>
                <a:gd name="connsiteX26" fmla="*/ 682006 w 2379453"/>
                <a:gd name="connsiteY26" fmla="*/ 885116 h 2661971"/>
                <a:gd name="connsiteX27" fmla="*/ 361500 w 2379453"/>
                <a:gd name="connsiteY27" fmla="*/ 831280 h 2661971"/>
                <a:gd name="connsiteX28" fmla="*/ 61507 w 2379453"/>
                <a:gd name="connsiteY28" fmla="*/ 705662 h 2661971"/>
                <a:gd name="connsiteX29" fmla="*/ 6701 w 2379453"/>
                <a:gd name="connsiteY29" fmla="*/ 713233 h 2661971"/>
                <a:gd name="connsiteX30" fmla="*/ 0 w 2379453"/>
                <a:gd name="connsiteY30" fmla="*/ 715904 h 2661971"/>
                <a:gd name="connsiteX31" fmla="*/ 21970 w 2379453"/>
                <a:gd name="connsiteY31" fmla="*/ 608104 h 2661971"/>
                <a:gd name="connsiteX32" fmla="*/ 230744 w 2379453"/>
                <a:gd name="connsiteY32" fmla="*/ 316068 h 2661971"/>
                <a:gd name="connsiteX33" fmla="*/ 699973 w 2379453"/>
                <a:gd name="connsiteY33" fmla="*/ 187876 h 2661971"/>
                <a:gd name="connsiteX34" fmla="*/ 925613 w 2379453"/>
                <a:gd name="connsiteY34" fmla="*/ 21227 h 2661971"/>
                <a:gd name="connsiteX35" fmla="*/ 1014635 w 2379453"/>
                <a:gd name="connsiteY35" fmla="*/ 2279 h 2661971"/>
                <a:gd name="connsiteX0" fmla="*/ 2246662 w 2317781"/>
                <a:gd name="connsiteY0" fmla="*/ 2596804 h 2639073"/>
                <a:gd name="connsiteX1" fmla="*/ 2309917 w 2317781"/>
                <a:gd name="connsiteY1" fmla="*/ 2634385 h 2639073"/>
                <a:gd name="connsiteX2" fmla="*/ 2309838 w 2317781"/>
                <a:gd name="connsiteY2" fmla="*/ 2634369 h 2639073"/>
                <a:gd name="connsiteX3" fmla="*/ 2246633 w 2317781"/>
                <a:gd name="connsiteY3" fmla="*/ 2596816 h 2639073"/>
                <a:gd name="connsiteX4" fmla="*/ 2246662 w 2317781"/>
                <a:gd name="connsiteY4" fmla="*/ 2596804 h 2639073"/>
                <a:gd name="connsiteX5" fmla="*/ 1304981 w 2317781"/>
                <a:gd name="connsiteY5" fmla="*/ 30851 h 2639073"/>
                <a:gd name="connsiteX6" fmla="*/ 1305449 w 2317781"/>
                <a:gd name="connsiteY6" fmla="*/ 32279 h 2639073"/>
                <a:gd name="connsiteX7" fmla="*/ 1270903 w 2317781"/>
                <a:gd name="connsiteY7" fmla="*/ 53430 h 2639073"/>
                <a:gd name="connsiteX8" fmla="*/ 1304981 w 2317781"/>
                <a:gd name="connsiteY8" fmla="*/ 30851 h 2639073"/>
                <a:gd name="connsiteX9" fmla="*/ 1014635 w 2317781"/>
                <a:gd name="connsiteY9" fmla="*/ 2279 h 2639073"/>
                <a:gd name="connsiteX10" fmla="*/ 1188833 w 2317781"/>
                <a:gd name="connsiteY10" fmla="*/ 20146 h 2639073"/>
                <a:gd name="connsiteX11" fmla="*/ 1269119 w 2317781"/>
                <a:gd name="connsiteY11" fmla="*/ 54522 h 2639073"/>
                <a:gd name="connsiteX12" fmla="*/ 1269071 w 2317781"/>
                <a:gd name="connsiteY12" fmla="*/ 54551 h 2639073"/>
                <a:gd name="connsiteX13" fmla="*/ 1122973 w 2317781"/>
                <a:gd name="connsiteY13" fmla="*/ 277596 h 2639073"/>
                <a:gd name="connsiteX14" fmla="*/ 1627907 w 2317781"/>
                <a:gd name="connsiteY14" fmla="*/ 1056971 h 2639073"/>
                <a:gd name="connsiteX15" fmla="*/ 1878412 w 2317781"/>
                <a:gd name="connsiteY15" fmla="*/ 1085092 h 2639073"/>
                <a:gd name="connsiteX16" fmla="*/ 1940535 w 2317781"/>
                <a:gd name="connsiteY16" fmla="*/ 1079192 h 2639073"/>
                <a:gd name="connsiteX17" fmla="*/ 1858809 w 2317781"/>
                <a:gd name="connsiteY17" fmla="*/ 1151642 h 2639073"/>
                <a:gd name="connsiteX18" fmla="*/ 1715203 w 2317781"/>
                <a:gd name="connsiteY18" fmla="*/ 1543965 h 2639073"/>
                <a:gd name="connsiteX19" fmla="*/ 1666479 w 2317781"/>
                <a:gd name="connsiteY19" fmla="*/ 1531144 h 2639073"/>
                <a:gd name="connsiteX20" fmla="*/ 739964 w 2317781"/>
                <a:gd name="connsiteY20" fmla="*/ 1611601 h 2639073"/>
                <a:gd name="connsiteX21" fmla="*/ 733019 w 2317781"/>
                <a:gd name="connsiteY21" fmla="*/ 1615678 h 2639073"/>
                <a:gd name="connsiteX22" fmla="*/ 742011 w 2317781"/>
                <a:gd name="connsiteY22" fmla="*/ 1569837 h 2639073"/>
                <a:gd name="connsiteX23" fmla="*/ 743543 w 2317781"/>
                <a:gd name="connsiteY23" fmla="*/ 1492698 h 2639073"/>
                <a:gd name="connsiteX24" fmla="*/ 689699 w 2317781"/>
                <a:gd name="connsiteY24" fmla="*/ 1256843 h 2639073"/>
                <a:gd name="connsiteX25" fmla="*/ 682006 w 2317781"/>
                <a:gd name="connsiteY25" fmla="*/ 885116 h 2639073"/>
                <a:gd name="connsiteX26" fmla="*/ 361500 w 2317781"/>
                <a:gd name="connsiteY26" fmla="*/ 831280 h 2639073"/>
                <a:gd name="connsiteX27" fmla="*/ 61507 w 2317781"/>
                <a:gd name="connsiteY27" fmla="*/ 705662 h 2639073"/>
                <a:gd name="connsiteX28" fmla="*/ 6701 w 2317781"/>
                <a:gd name="connsiteY28" fmla="*/ 713233 h 2639073"/>
                <a:gd name="connsiteX29" fmla="*/ 0 w 2317781"/>
                <a:gd name="connsiteY29" fmla="*/ 715904 h 2639073"/>
                <a:gd name="connsiteX30" fmla="*/ 21970 w 2317781"/>
                <a:gd name="connsiteY30" fmla="*/ 608104 h 2639073"/>
                <a:gd name="connsiteX31" fmla="*/ 230744 w 2317781"/>
                <a:gd name="connsiteY31" fmla="*/ 316068 h 2639073"/>
                <a:gd name="connsiteX32" fmla="*/ 699973 w 2317781"/>
                <a:gd name="connsiteY32" fmla="*/ 187876 h 2639073"/>
                <a:gd name="connsiteX33" fmla="*/ 925613 w 2317781"/>
                <a:gd name="connsiteY33" fmla="*/ 21227 h 2639073"/>
                <a:gd name="connsiteX34" fmla="*/ 1014635 w 2317781"/>
                <a:gd name="connsiteY34" fmla="*/ 2279 h 2639073"/>
                <a:gd name="connsiteX0" fmla="*/ 2246662 w 2309917"/>
                <a:gd name="connsiteY0" fmla="*/ 2596804 h 2634385"/>
                <a:gd name="connsiteX1" fmla="*/ 2309917 w 2309917"/>
                <a:gd name="connsiteY1" fmla="*/ 2634385 h 2634385"/>
                <a:gd name="connsiteX2" fmla="*/ 2246633 w 2309917"/>
                <a:gd name="connsiteY2" fmla="*/ 2596816 h 2634385"/>
                <a:gd name="connsiteX3" fmla="*/ 2246662 w 2309917"/>
                <a:gd name="connsiteY3" fmla="*/ 2596804 h 2634385"/>
                <a:gd name="connsiteX4" fmla="*/ 1304981 w 2309917"/>
                <a:gd name="connsiteY4" fmla="*/ 30851 h 2634385"/>
                <a:gd name="connsiteX5" fmla="*/ 1305449 w 2309917"/>
                <a:gd name="connsiteY5" fmla="*/ 32279 h 2634385"/>
                <a:gd name="connsiteX6" fmla="*/ 1270903 w 2309917"/>
                <a:gd name="connsiteY6" fmla="*/ 53430 h 2634385"/>
                <a:gd name="connsiteX7" fmla="*/ 1304981 w 2309917"/>
                <a:gd name="connsiteY7" fmla="*/ 30851 h 2634385"/>
                <a:gd name="connsiteX8" fmla="*/ 1014635 w 2309917"/>
                <a:gd name="connsiteY8" fmla="*/ 2279 h 2634385"/>
                <a:gd name="connsiteX9" fmla="*/ 1188833 w 2309917"/>
                <a:gd name="connsiteY9" fmla="*/ 20146 h 2634385"/>
                <a:gd name="connsiteX10" fmla="*/ 1269119 w 2309917"/>
                <a:gd name="connsiteY10" fmla="*/ 54522 h 2634385"/>
                <a:gd name="connsiteX11" fmla="*/ 1269071 w 2309917"/>
                <a:gd name="connsiteY11" fmla="*/ 54551 h 2634385"/>
                <a:gd name="connsiteX12" fmla="*/ 1122973 w 2309917"/>
                <a:gd name="connsiteY12" fmla="*/ 277596 h 2634385"/>
                <a:gd name="connsiteX13" fmla="*/ 1627907 w 2309917"/>
                <a:gd name="connsiteY13" fmla="*/ 1056971 h 2634385"/>
                <a:gd name="connsiteX14" fmla="*/ 1878412 w 2309917"/>
                <a:gd name="connsiteY14" fmla="*/ 1085092 h 2634385"/>
                <a:gd name="connsiteX15" fmla="*/ 1940535 w 2309917"/>
                <a:gd name="connsiteY15" fmla="*/ 1079192 h 2634385"/>
                <a:gd name="connsiteX16" fmla="*/ 1858809 w 2309917"/>
                <a:gd name="connsiteY16" fmla="*/ 1151642 h 2634385"/>
                <a:gd name="connsiteX17" fmla="*/ 1715203 w 2309917"/>
                <a:gd name="connsiteY17" fmla="*/ 1543965 h 2634385"/>
                <a:gd name="connsiteX18" fmla="*/ 1666479 w 2309917"/>
                <a:gd name="connsiteY18" fmla="*/ 1531144 h 2634385"/>
                <a:gd name="connsiteX19" fmla="*/ 739964 w 2309917"/>
                <a:gd name="connsiteY19" fmla="*/ 1611601 h 2634385"/>
                <a:gd name="connsiteX20" fmla="*/ 733019 w 2309917"/>
                <a:gd name="connsiteY20" fmla="*/ 1615678 h 2634385"/>
                <a:gd name="connsiteX21" fmla="*/ 742011 w 2309917"/>
                <a:gd name="connsiteY21" fmla="*/ 1569837 h 2634385"/>
                <a:gd name="connsiteX22" fmla="*/ 743543 w 2309917"/>
                <a:gd name="connsiteY22" fmla="*/ 1492698 h 2634385"/>
                <a:gd name="connsiteX23" fmla="*/ 689699 w 2309917"/>
                <a:gd name="connsiteY23" fmla="*/ 1256843 h 2634385"/>
                <a:gd name="connsiteX24" fmla="*/ 682006 w 2309917"/>
                <a:gd name="connsiteY24" fmla="*/ 885116 h 2634385"/>
                <a:gd name="connsiteX25" fmla="*/ 361500 w 2309917"/>
                <a:gd name="connsiteY25" fmla="*/ 831280 h 2634385"/>
                <a:gd name="connsiteX26" fmla="*/ 61507 w 2309917"/>
                <a:gd name="connsiteY26" fmla="*/ 705662 h 2634385"/>
                <a:gd name="connsiteX27" fmla="*/ 6701 w 2309917"/>
                <a:gd name="connsiteY27" fmla="*/ 713233 h 2634385"/>
                <a:gd name="connsiteX28" fmla="*/ 0 w 2309917"/>
                <a:gd name="connsiteY28" fmla="*/ 715904 h 2634385"/>
                <a:gd name="connsiteX29" fmla="*/ 21970 w 2309917"/>
                <a:gd name="connsiteY29" fmla="*/ 608104 h 2634385"/>
                <a:gd name="connsiteX30" fmla="*/ 230744 w 2309917"/>
                <a:gd name="connsiteY30" fmla="*/ 316068 h 2634385"/>
                <a:gd name="connsiteX31" fmla="*/ 699973 w 2309917"/>
                <a:gd name="connsiteY31" fmla="*/ 187876 h 2634385"/>
                <a:gd name="connsiteX32" fmla="*/ 925613 w 2309917"/>
                <a:gd name="connsiteY32" fmla="*/ 21227 h 2634385"/>
                <a:gd name="connsiteX33" fmla="*/ 1014635 w 2309917"/>
                <a:gd name="connsiteY33" fmla="*/ 2279 h 2634385"/>
                <a:gd name="connsiteX0" fmla="*/ 2246662 w 2246662"/>
                <a:gd name="connsiteY0" fmla="*/ 2596804 h 2596816"/>
                <a:gd name="connsiteX1" fmla="*/ 2246633 w 2246662"/>
                <a:gd name="connsiteY1" fmla="*/ 2596816 h 2596816"/>
                <a:gd name="connsiteX2" fmla="*/ 2246662 w 2246662"/>
                <a:gd name="connsiteY2" fmla="*/ 2596804 h 2596816"/>
                <a:gd name="connsiteX3" fmla="*/ 1304981 w 2246662"/>
                <a:gd name="connsiteY3" fmla="*/ 30851 h 2596816"/>
                <a:gd name="connsiteX4" fmla="*/ 1305449 w 2246662"/>
                <a:gd name="connsiteY4" fmla="*/ 32279 h 2596816"/>
                <a:gd name="connsiteX5" fmla="*/ 1270903 w 2246662"/>
                <a:gd name="connsiteY5" fmla="*/ 53430 h 2596816"/>
                <a:gd name="connsiteX6" fmla="*/ 1304981 w 2246662"/>
                <a:gd name="connsiteY6" fmla="*/ 30851 h 2596816"/>
                <a:gd name="connsiteX7" fmla="*/ 1014635 w 2246662"/>
                <a:gd name="connsiteY7" fmla="*/ 2279 h 2596816"/>
                <a:gd name="connsiteX8" fmla="*/ 1188833 w 2246662"/>
                <a:gd name="connsiteY8" fmla="*/ 20146 h 2596816"/>
                <a:gd name="connsiteX9" fmla="*/ 1269119 w 2246662"/>
                <a:gd name="connsiteY9" fmla="*/ 54522 h 2596816"/>
                <a:gd name="connsiteX10" fmla="*/ 1269071 w 2246662"/>
                <a:gd name="connsiteY10" fmla="*/ 54551 h 2596816"/>
                <a:gd name="connsiteX11" fmla="*/ 1122973 w 2246662"/>
                <a:gd name="connsiteY11" fmla="*/ 277596 h 2596816"/>
                <a:gd name="connsiteX12" fmla="*/ 1627907 w 2246662"/>
                <a:gd name="connsiteY12" fmla="*/ 1056971 h 2596816"/>
                <a:gd name="connsiteX13" fmla="*/ 1878412 w 2246662"/>
                <a:gd name="connsiteY13" fmla="*/ 1085092 h 2596816"/>
                <a:gd name="connsiteX14" fmla="*/ 1940535 w 2246662"/>
                <a:gd name="connsiteY14" fmla="*/ 1079192 h 2596816"/>
                <a:gd name="connsiteX15" fmla="*/ 1858809 w 2246662"/>
                <a:gd name="connsiteY15" fmla="*/ 1151642 h 2596816"/>
                <a:gd name="connsiteX16" fmla="*/ 1715203 w 2246662"/>
                <a:gd name="connsiteY16" fmla="*/ 1543965 h 2596816"/>
                <a:gd name="connsiteX17" fmla="*/ 1666479 w 2246662"/>
                <a:gd name="connsiteY17" fmla="*/ 1531144 h 2596816"/>
                <a:gd name="connsiteX18" fmla="*/ 739964 w 2246662"/>
                <a:gd name="connsiteY18" fmla="*/ 1611601 h 2596816"/>
                <a:gd name="connsiteX19" fmla="*/ 733019 w 2246662"/>
                <a:gd name="connsiteY19" fmla="*/ 1615678 h 2596816"/>
                <a:gd name="connsiteX20" fmla="*/ 742011 w 2246662"/>
                <a:gd name="connsiteY20" fmla="*/ 1569837 h 2596816"/>
                <a:gd name="connsiteX21" fmla="*/ 743543 w 2246662"/>
                <a:gd name="connsiteY21" fmla="*/ 1492698 h 2596816"/>
                <a:gd name="connsiteX22" fmla="*/ 689699 w 2246662"/>
                <a:gd name="connsiteY22" fmla="*/ 1256843 h 2596816"/>
                <a:gd name="connsiteX23" fmla="*/ 682006 w 2246662"/>
                <a:gd name="connsiteY23" fmla="*/ 885116 h 2596816"/>
                <a:gd name="connsiteX24" fmla="*/ 361500 w 2246662"/>
                <a:gd name="connsiteY24" fmla="*/ 831280 h 2596816"/>
                <a:gd name="connsiteX25" fmla="*/ 61507 w 2246662"/>
                <a:gd name="connsiteY25" fmla="*/ 705662 h 2596816"/>
                <a:gd name="connsiteX26" fmla="*/ 6701 w 2246662"/>
                <a:gd name="connsiteY26" fmla="*/ 713233 h 2596816"/>
                <a:gd name="connsiteX27" fmla="*/ 0 w 2246662"/>
                <a:gd name="connsiteY27" fmla="*/ 715904 h 2596816"/>
                <a:gd name="connsiteX28" fmla="*/ 21970 w 2246662"/>
                <a:gd name="connsiteY28" fmla="*/ 608104 h 2596816"/>
                <a:gd name="connsiteX29" fmla="*/ 230744 w 2246662"/>
                <a:gd name="connsiteY29" fmla="*/ 316068 h 2596816"/>
                <a:gd name="connsiteX30" fmla="*/ 699973 w 2246662"/>
                <a:gd name="connsiteY30" fmla="*/ 187876 h 2596816"/>
                <a:gd name="connsiteX31" fmla="*/ 925613 w 2246662"/>
                <a:gd name="connsiteY31" fmla="*/ 21227 h 2596816"/>
                <a:gd name="connsiteX32" fmla="*/ 1014635 w 2246662"/>
                <a:gd name="connsiteY32" fmla="*/ 2279 h 2596816"/>
                <a:gd name="connsiteX0" fmla="*/ 1304981 w 1940535"/>
                <a:gd name="connsiteY0" fmla="*/ 30851 h 1615678"/>
                <a:gd name="connsiteX1" fmla="*/ 1305449 w 1940535"/>
                <a:gd name="connsiteY1" fmla="*/ 32279 h 1615678"/>
                <a:gd name="connsiteX2" fmla="*/ 1270903 w 1940535"/>
                <a:gd name="connsiteY2" fmla="*/ 53430 h 1615678"/>
                <a:gd name="connsiteX3" fmla="*/ 1304981 w 1940535"/>
                <a:gd name="connsiteY3" fmla="*/ 30851 h 1615678"/>
                <a:gd name="connsiteX4" fmla="*/ 1014635 w 1940535"/>
                <a:gd name="connsiteY4" fmla="*/ 2279 h 1615678"/>
                <a:gd name="connsiteX5" fmla="*/ 1188833 w 1940535"/>
                <a:gd name="connsiteY5" fmla="*/ 20146 h 1615678"/>
                <a:gd name="connsiteX6" fmla="*/ 1269119 w 1940535"/>
                <a:gd name="connsiteY6" fmla="*/ 54522 h 1615678"/>
                <a:gd name="connsiteX7" fmla="*/ 1269071 w 1940535"/>
                <a:gd name="connsiteY7" fmla="*/ 54551 h 1615678"/>
                <a:gd name="connsiteX8" fmla="*/ 1122973 w 1940535"/>
                <a:gd name="connsiteY8" fmla="*/ 277596 h 1615678"/>
                <a:gd name="connsiteX9" fmla="*/ 1627907 w 1940535"/>
                <a:gd name="connsiteY9" fmla="*/ 1056971 h 1615678"/>
                <a:gd name="connsiteX10" fmla="*/ 1878412 w 1940535"/>
                <a:gd name="connsiteY10" fmla="*/ 1085092 h 1615678"/>
                <a:gd name="connsiteX11" fmla="*/ 1940535 w 1940535"/>
                <a:gd name="connsiteY11" fmla="*/ 1079192 h 1615678"/>
                <a:gd name="connsiteX12" fmla="*/ 1858809 w 1940535"/>
                <a:gd name="connsiteY12" fmla="*/ 1151642 h 1615678"/>
                <a:gd name="connsiteX13" fmla="*/ 1715203 w 1940535"/>
                <a:gd name="connsiteY13" fmla="*/ 1543965 h 1615678"/>
                <a:gd name="connsiteX14" fmla="*/ 1666479 w 1940535"/>
                <a:gd name="connsiteY14" fmla="*/ 1531144 h 1615678"/>
                <a:gd name="connsiteX15" fmla="*/ 739964 w 1940535"/>
                <a:gd name="connsiteY15" fmla="*/ 1611601 h 1615678"/>
                <a:gd name="connsiteX16" fmla="*/ 733019 w 1940535"/>
                <a:gd name="connsiteY16" fmla="*/ 1615678 h 1615678"/>
                <a:gd name="connsiteX17" fmla="*/ 742011 w 1940535"/>
                <a:gd name="connsiteY17" fmla="*/ 1569837 h 1615678"/>
                <a:gd name="connsiteX18" fmla="*/ 743543 w 1940535"/>
                <a:gd name="connsiteY18" fmla="*/ 1492698 h 1615678"/>
                <a:gd name="connsiteX19" fmla="*/ 689699 w 1940535"/>
                <a:gd name="connsiteY19" fmla="*/ 1256843 h 1615678"/>
                <a:gd name="connsiteX20" fmla="*/ 682006 w 1940535"/>
                <a:gd name="connsiteY20" fmla="*/ 885116 h 1615678"/>
                <a:gd name="connsiteX21" fmla="*/ 361500 w 1940535"/>
                <a:gd name="connsiteY21" fmla="*/ 831280 h 1615678"/>
                <a:gd name="connsiteX22" fmla="*/ 61507 w 1940535"/>
                <a:gd name="connsiteY22" fmla="*/ 705662 h 1615678"/>
                <a:gd name="connsiteX23" fmla="*/ 6701 w 1940535"/>
                <a:gd name="connsiteY23" fmla="*/ 713233 h 1615678"/>
                <a:gd name="connsiteX24" fmla="*/ 0 w 1940535"/>
                <a:gd name="connsiteY24" fmla="*/ 715904 h 1615678"/>
                <a:gd name="connsiteX25" fmla="*/ 21970 w 1940535"/>
                <a:gd name="connsiteY25" fmla="*/ 608104 h 1615678"/>
                <a:gd name="connsiteX26" fmla="*/ 230744 w 1940535"/>
                <a:gd name="connsiteY26" fmla="*/ 316068 h 1615678"/>
                <a:gd name="connsiteX27" fmla="*/ 699973 w 1940535"/>
                <a:gd name="connsiteY27" fmla="*/ 187876 h 1615678"/>
                <a:gd name="connsiteX28" fmla="*/ 925613 w 1940535"/>
                <a:gd name="connsiteY28" fmla="*/ 21227 h 1615678"/>
                <a:gd name="connsiteX29" fmla="*/ 1014635 w 1940535"/>
                <a:gd name="connsiteY29" fmla="*/ 2279 h 1615678"/>
                <a:gd name="connsiteX0" fmla="*/ 1270903 w 1940535"/>
                <a:gd name="connsiteY0" fmla="*/ 53430 h 1615678"/>
                <a:gd name="connsiteX1" fmla="*/ 1305449 w 1940535"/>
                <a:gd name="connsiteY1" fmla="*/ 32279 h 1615678"/>
                <a:gd name="connsiteX2" fmla="*/ 1270903 w 1940535"/>
                <a:gd name="connsiteY2" fmla="*/ 53430 h 1615678"/>
                <a:gd name="connsiteX3" fmla="*/ 1014635 w 1940535"/>
                <a:gd name="connsiteY3" fmla="*/ 2279 h 1615678"/>
                <a:gd name="connsiteX4" fmla="*/ 1188833 w 1940535"/>
                <a:gd name="connsiteY4" fmla="*/ 20146 h 1615678"/>
                <a:gd name="connsiteX5" fmla="*/ 1269119 w 1940535"/>
                <a:gd name="connsiteY5" fmla="*/ 54522 h 1615678"/>
                <a:gd name="connsiteX6" fmla="*/ 1269071 w 1940535"/>
                <a:gd name="connsiteY6" fmla="*/ 54551 h 1615678"/>
                <a:gd name="connsiteX7" fmla="*/ 1122973 w 1940535"/>
                <a:gd name="connsiteY7" fmla="*/ 277596 h 1615678"/>
                <a:gd name="connsiteX8" fmla="*/ 1627907 w 1940535"/>
                <a:gd name="connsiteY8" fmla="*/ 1056971 h 1615678"/>
                <a:gd name="connsiteX9" fmla="*/ 1878412 w 1940535"/>
                <a:gd name="connsiteY9" fmla="*/ 1085092 h 1615678"/>
                <a:gd name="connsiteX10" fmla="*/ 1940535 w 1940535"/>
                <a:gd name="connsiteY10" fmla="*/ 1079192 h 1615678"/>
                <a:gd name="connsiteX11" fmla="*/ 1858809 w 1940535"/>
                <a:gd name="connsiteY11" fmla="*/ 1151642 h 1615678"/>
                <a:gd name="connsiteX12" fmla="*/ 1715203 w 1940535"/>
                <a:gd name="connsiteY12" fmla="*/ 1543965 h 1615678"/>
                <a:gd name="connsiteX13" fmla="*/ 1666479 w 1940535"/>
                <a:gd name="connsiteY13" fmla="*/ 1531144 h 1615678"/>
                <a:gd name="connsiteX14" fmla="*/ 739964 w 1940535"/>
                <a:gd name="connsiteY14" fmla="*/ 1611601 h 1615678"/>
                <a:gd name="connsiteX15" fmla="*/ 733019 w 1940535"/>
                <a:gd name="connsiteY15" fmla="*/ 1615678 h 1615678"/>
                <a:gd name="connsiteX16" fmla="*/ 742011 w 1940535"/>
                <a:gd name="connsiteY16" fmla="*/ 1569837 h 1615678"/>
                <a:gd name="connsiteX17" fmla="*/ 743543 w 1940535"/>
                <a:gd name="connsiteY17" fmla="*/ 1492698 h 1615678"/>
                <a:gd name="connsiteX18" fmla="*/ 689699 w 1940535"/>
                <a:gd name="connsiteY18" fmla="*/ 1256843 h 1615678"/>
                <a:gd name="connsiteX19" fmla="*/ 682006 w 1940535"/>
                <a:gd name="connsiteY19" fmla="*/ 885116 h 1615678"/>
                <a:gd name="connsiteX20" fmla="*/ 361500 w 1940535"/>
                <a:gd name="connsiteY20" fmla="*/ 831280 h 1615678"/>
                <a:gd name="connsiteX21" fmla="*/ 61507 w 1940535"/>
                <a:gd name="connsiteY21" fmla="*/ 705662 h 1615678"/>
                <a:gd name="connsiteX22" fmla="*/ 6701 w 1940535"/>
                <a:gd name="connsiteY22" fmla="*/ 713233 h 1615678"/>
                <a:gd name="connsiteX23" fmla="*/ 0 w 1940535"/>
                <a:gd name="connsiteY23" fmla="*/ 715904 h 1615678"/>
                <a:gd name="connsiteX24" fmla="*/ 21970 w 1940535"/>
                <a:gd name="connsiteY24" fmla="*/ 608104 h 1615678"/>
                <a:gd name="connsiteX25" fmla="*/ 230744 w 1940535"/>
                <a:gd name="connsiteY25" fmla="*/ 316068 h 1615678"/>
                <a:gd name="connsiteX26" fmla="*/ 699973 w 1940535"/>
                <a:gd name="connsiteY26" fmla="*/ 187876 h 1615678"/>
                <a:gd name="connsiteX27" fmla="*/ 925613 w 1940535"/>
                <a:gd name="connsiteY27" fmla="*/ 21227 h 1615678"/>
                <a:gd name="connsiteX28" fmla="*/ 1014635 w 1940535"/>
                <a:gd name="connsiteY28" fmla="*/ 2279 h 1615678"/>
                <a:gd name="connsiteX0" fmla="*/ 1014635 w 1940535"/>
                <a:gd name="connsiteY0" fmla="*/ 2279 h 1615678"/>
                <a:gd name="connsiteX1" fmla="*/ 1188833 w 1940535"/>
                <a:gd name="connsiteY1" fmla="*/ 20146 h 1615678"/>
                <a:gd name="connsiteX2" fmla="*/ 1269119 w 1940535"/>
                <a:gd name="connsiteY2" fmla="*/ 54522 h 1615678"/>
                <a:gd name="connsiteX3" fmla="*/ 1269071 w 1940535"/>
                <a:gd name="connsiteY3" fmla="*/ 54551 h 1615678"/>
                <a:gd name="connsiteX4" fmla="*/ 1122973 w 1940535"/>
                <a:gd name="connsiteY4" fmla="*/ 277596 h 1615678"/>
                <a:gd name="connsiteX5" fmla="*/ 1627907 w 1940535"/>
                <a:gd name="connsiteY5" fmla="*/ 1056971 h 1615678"/>
                <a:gd name="connsiteX6" fmla="*/ 1878412 w 1940535"/>
                <a:gd name="connsiteY6" fmla="*/ 1085092 h 1615678"/>
                <a:gd name="connsiteX7" fmla="*/ 1940535 w 1940535"/>
                <a:gd name="connsiteY7" fmla="*/ 1079192 h 1615678"/>
                <a:gd name="connsiteX8" fmla="*/ 1858809 w 1940535"/>
                <a:gd name="connsiteY8" fmla="*/ 1151642 h 1615678"/>
                <a:gd name="connsiteX9" fmla="*/ 1715203 w 1940535"/>
                <a:gd name="connsiteY9" fmla="*/ 1543965 h 1615678"/>
                <a:gd name="connsiteX10" fmla="*/ 1666479 w 1940535"/>
                <a:gd name="connsiteY10" fmla="*/ 1531144 h 1615678"/>
                <a:gd name="connsiteX11" fmla="*/ 739964 w 1940535"/>
                <a:gd name="connsiteY11" fmla="*/ 1611601 h 1615678"/>
                <a:gd name="connsiteX12" fmla="*/ 733019 w 1940535"/>
                <a:gd name="connsiteY12" fmla="*/ 1615678 h 1615678"/>
                <a:gd name="connsiteX13" fmla="*/ 742011 w 1940535"/>
                <a:gd name="connsiteY13" fmla="*/ 1569837 h 1615678"/>
                <a:gd name="connsiteX14" fmla="*/ 743543 w 1940535"/>
                <a:gd name="connsiteY14" fmla="*/ 1492698 h 1615678"/>
                <a:gd name="connsiteX15" fmla="*/ 689699 w 1940535"/>
                <a:gd name="connsiteY15" fmla="*/ 1256843 h 1615678"/>
                <a:gd name="connsiteX16" fmla="*/ 682006 w 1940535"/>
                <a:gd name="connsiteY16" fmla="*/ 885116 h 1615678"/>
                <a:gd name="connsiteX17" fmla="*/ 361500 w 1940535"/>
                <a:gd name="connsiteY17" fmla="*/ 831280 h 1615678"/>
                <a:gd name="connsiteX18" fmla="*/ 61507 w 1940535"/>
                <a:gd name="connsiteY18" fmla="*/ 705662 h 1615678"/>
                <a:gd name="connsiteX19" fmla="*/ 6701 w 1940535"/>
                <a:gd name="connsiteY19" fmla="*/ 713233 h 1615678"/>
                <a:gd name="connsiteX20" fmla="*/ 0 w 1940535"/>
                <a:gd name="connsiteY20" fmla="*/ 715904 h 1615678"/>
                <a:gd name="connsiteX21" fmla="*/ 21970 w 1940535"/>
                <a:gd name="connsiteY21" fmla="*/ 608104 h 1615678"/>
                <a:gd name="connsiteX22" fmla="*/ 230744 w 1940535"/>
                <a:gd name="connsiteY22" fmla="*/ 316068 h 1615678"/>
                <a:gd name="connsiteX23" fmla="*/ 699973 w 1940535"/>
                <a:gd name="connsiteY23" fmla="*/ 187876 h 1615678"/>
                <a:gd name="connsiteX24" fmla="*/ 925613 w 1940535"/>
                <a:gd name="connsiteY24" fmla="*/ 21227 h 1615678"/>
                <a:gd name="connsiteX25" fmla="*/ 1014635 w 1940535"/>
                <a:gd name="connsiteY25" fmla="*/ 2279 h 1615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40535" h="1615678">
                  <a:moveTo>
                    <a:pt x="1014635" y="2279"/>
                  </a:moveTo>
                  <a:cubicBezTo>
                    <a:pt x="1074090" y="-3890"/>
                    <a:pt x="1133224" y="2600"/>
                    <a:pt x="1188833" y="20146"/>
                  </a:cubicBezTo>
                  <a:lnTo>
                    <a:pt x="1269119" y="54522"/>
                  </a:lnTo>
                  <a:cubicBezTo>
                    <a:pt x="1269103" y="54532"/>
                    <a:pt x="1269087" y="54541"/>
                    <a:pt x="1269071" y="54551"/>
                  </a:cubicBezTo>
                  <a:cubicBezTo>
                    <a:pt x="1263945" y="51987"/>
                    <a:pt x="1148605" y="187865"/>
                    <a:pt x="1122973" y="277596"/>
                  </a:cubicBezTo>
                  <a:cubicBezTo>
                    <a:pt x="1030701" y="603190"/>
                    <a:pt x="1258819" y="951858"/>
                    <a:pt x="1627907" y="1056971"/>
                  </a:cubicBezTo>
                  <a:cubicBezTo>
                    <a:pt x="1712490" y="1080045"/>
                    <a:pt x="1797073" y="1088698"/>
                    <a:pt x="1878412" y="1085092"/>
                  </a:cubicBezTo>
                  <a:lnTo>
                    <a:pt x="1940535" y="1079192"/>
                  </a:lnTo>
                  <a:lnTo>
                    <a:pt x="1858809" y="1151642"/>
                  </a:lnTo>
                  <a:cubicBezTo>
                    <a:pt x="1763926" y="1259338"/>
                    <a:pt x="1715203" y="1395241"/>
                    <a:pt x="1715203" y="1543965"/>
                  </a:cubicBezTo>
                  <a:cubicBezTo>
                    <a:pt x="1699816" y="1538837"/>
                    <a:pt x="1681865" y="1536273"/>
                    <a:pt x="1666479" y="1531144"/>
                  </a:cubicBezTo>
                  <a:cubicBezTo>
                    <a:pt x="1328299" y="1449410"/>
                    <a:pt x="997130" y="1486872"/>
                    <a:pt x="739964" y="1611601"/>
                  </a:cubicBezTo>
                  <a:lnTo>
                    <a:pt x="733019" y="1615678"/>
                  </a:lnTo>
                  <a:lnTo>
                    <a:pt x="742011" y="1569837"/>
                  </a:lnTo>
                  <a:cubicBezTo>
                    <a:pt x="744745" y="1545372"/>
                    <a:pt x="745466" y="1519616"/>
                    <a:pt x="743543" y="1492698"/>
                  </a:cubicBezTo>
                  <a:cubicBezTo>
                    <a:pt x="738415" y="1408098"/>
                    <a:pt x="725595" y="1326062"/>
                    <a:pt x="689699" y="1256843"/>
                  </a:cubicBezTo>
                  <a:cubicBezTo>
                    <a:pt x="784568" y="1151734"/>
                    <a:pt x="782004" y="987662"/>
                    <a:pt x="682006" y="885116"/>
                  </a:cubicBezTo>
                  <a:cubicBezTo>
                    <a:pt x="594829" y="795389"/>
                    <a:pt x="464062" y="777444"/>
                    <a:pt x="361500" y="831280"/>
                  </a:cubicBezTo>
                  <a:cubicBezTo>
                    <a:pt x="284579" y="754371"/>
                    <a:pt x="179453" y="705662"/>
                    <a:pt x="61507" y="705662"/>
                  </a:cubicBezTo>
                  <a:cubicBezTo>
                    <a:pt x="46123" y="705662"/>
                    <a:pt x="19200" y="709988"/>
                    <a:pt x="6701" y="713233"/>
                  </a:cubicBezTo>
                  <a:lnTo>
                    <a:pt x="0" y="715904"/>
                  </a:lnTo>
                  <a:lnTo>
                    <a:pt x="21970" y="608104"/>
                  </a:lnTo>
                  <a:cubicBezTo>
                    <a:pt x="56225" y="500663"/>
                    <a:pt x="126898" y="396828"/>
                    <a:pt x="230744" y="316068"/>
                  </a:cubicBezTo>
                  <a:cubicBezTo>
                    <a:pt x="376897" y="200695"/>
                    <a:pt x="551255" y="157110"/>
                    <a:pt x="699973" y="187876"/>
                  </a:cubicBezTo>
                  <a:cubicBezTo>
                    <a:pt x="751254" y="113525"/>
                    <a:pt x="830741" y="51993"/>
                    <a:pt x="925613" y="21227"/>
                  </a:cubicBezTo>
                  <a:cubicBezTo>
                    <a:pt x="955100" y="11613"/>
                    <a:pt x="984908" y="5364"/>
                    <a:pt x="1014635" y="2279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8" name="9Slide.vn 21" descr="Database">
            <a:extLst>
              <a:ext uri="{FF2B5EF4-FFF2-40B4-BE49-F238E27FC236}">
                <a16:creationId xmlns:a16="http://schemas.microsoft.com/office/drawing/2014/main" id="{2A1C47EC-B667-46F1-BDD2-3457969D84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95121" y="3136683"/>
            <a:ext cx="715860" cy="715860"/>
          </a:xfrm>
          <a:prstGeom prst="rect">
            <a:avLst/>
          </a:prstGeom>
        </p:spPr>
      </p:pic>
      <p:pic>
        <p:nvPicPr>
          <p:cNvPr id="11" name="9Slide.vn 22" descr="Coins">
            <a:extLst>
              <a:ext uri="{FF2B5EF4-FFF2-40B4-BE49-F238E27FC236}">
                <a16:creationId xmlns:a16="http://schemas.microsoft.com/office/drawing/2014/main" id="{7AD00975-F26E-4A80-A83C-0A98FCD1F8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06600" y="3429000"/>
            <a:ext cx="715860" cy="715860"/>
          </a:xfrm>
          <a:prstGeom prst="rect">
            <a:avLst/>
          </a:prstGeom>
        </p:spPr>
      </p:pic>
      <p:pic>
        <p:nvPicPr>
          <p:cNvPr id="13" name="9Slide.vn 23" descr="Hike">
            <a:extLst>
              <a:ext uri="{FF2B5EF4-FFF2-40B4-BE49-F238E27FC236}">
                <a16:creationId xmlns:a16="http://schemas.microsoft.com/office/drawing/2014/main" id="{949D9672-307E-4399-BE27-99F4011E72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90973" y="3007832"/>
            <a:ext cx="715860" cy="715860"/>
          </a:xfrm>
          <a:prstGeom prst="rect">
            <a:avLst/>
          </a:prstGeom>
        </p:spPr>
      </p:pic>
      <p:pic>
        <p:nvPicPr>
          <p:cNvPr id="15" name="9Slide.vn 24" descr="Fire">
            <a:extLst>
              <a:ext uri="{FF2B5EF4-FFF2-40B4-BE49-F238E27FC236}">
                <a16:creationId xmlns:a16="http://schemas.microsoft.com/office/drawing/2014/main" id="{D1CFCFEF-2710-4E48-A267-13DB3250CB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77741" y="4222616"/>
            <a:ext cx="713232" cy="713232"/>
          </a:xfrm>
          <a:prstGeom prst="rect">
            <a:avLst/>
          </a:prstGeom>
        </p:spPr>
      </p:pic>
      <p:pic>
        <p:nvPicPr>
          <p:cNvPr id="51" name="9Slide.vn 25" descr="Database">
            <a:extLst>
              <a:ext uri="{FF2B5EF4-FFF2-40B4-BE49-F238E27FC236}">
                <a16:creationId xmlns:a16="http://schemas.microsoft.com/office/drawing/2014/main" id="{215243CB-0F85-477F-9991-48F6045AD7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4588" y="1682614"/>
            <a:ext cx="715860" cy="715860"/>
          </a:xfrm>
          <a:prstGeom prst="rect">
            <a:avLst/>
          </a:prstGeom>
        </p:spPr>
      </p:pic>
      <p:pic>
        <p:nvPicPr>
          <p:cNvPr id="52" name="9Slide.vn 26" descr="Hike">
            <a:extLst>
              <a:ext uri="{FF2B5EF4-FFF2-40B4-BE49-F238E27FC236}">
                <a16:creationId xmlns:a16="http://schemas.microsoft.com/office/drawing/2014/main" id="{3BDC7976-56E1-4CD5-B0C1-88D38132CA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80576" y="1682614"/>
            <a:ext cx="715860" cy="715860"/>
          </a:xfrm>
          <a:prstGeom prst="rect">
            <a:avLst/>
          </a:prstGeom>
        </p:spPr>
      </p:pic>
      <p:pic>
        <p:nvPicPr>
          <p:cNvPr id="53" name="9Slide.vn 27" descr="Fire">
            <a:extLst>
              <a:ext uri="{FF2B5EF4-FFF2-40B4-BE49-F238E27FC236}">
                <a16:creationId xmlns:a16="http://schemas.microsoft.com/office/drawing/2014/main" id="{8BFFABFA-462A-4CEE-9361-850DD3B25F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280576" y="3931539"/>
            <a:ext cx="713232" cy="713232"/>
          </a:xfrm>
          <a:prstGeom prst="rect">
            <a:avLst/>
          </a:prstGeom>
        </p:spPr>
      </p:pic>
      <p:pic>
        <p:nvPicPr>
          <p:cNvPr id="54" name="9Slide.vn 28" descr="Coins">
            <a:extLst>
              <a:ext uri="{FF2B5EF4-FFF2-40B4-BE49-F238E27FC236}">
                <a16:creationId xmlns:a16="http://schemas.microsoft.com/office/drawing/2014/main" id="{5F577D83-7F96-418E-A89A-B5774A5EB4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5564" y="3925482"/>
            <a:ext cx="715860" cy="71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449515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Matrix Brain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0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11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12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13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14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15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5" name="9Slide.vn 16">
            <a:extLst>
              <a:ext uri="{FF2B5EF4-FFF2-40B4-BE49-F238E27FC236}">
                <a16:creationId xmlns:a16="http://schemas.microsoft.com/office/drawing/2014/main" id="{4A8220A1-8F56-45A7-8202-D3C9B808FDC6}"/>
              </a:ext>
            </a:extLst>
          </p:cNvPr>
          <p:cNvGrpSpPr/>
          <p:nvPr/>
        </p:nvGrpSpPr>
        <p:grpSpPr>
          <a:xfrm>
            <a:off x="4066443" y="1989337"/>
            <a:ext cx="4059114" cy="3634547"/>
            <a:chOff x="3984003" y="1989337"/>
            <a:chExt cx="4059114" cy="3634547"/>
          </a:xfrm>
        </p:grpSpPr>
        <p:sp>
          <p:nvSpPr>
            <p:cNvPr id="23" name="9Slide.vn 17">
              <a:extLst>
                <a:ext uri="{FF2B5EF4-FFF2-40B4-BE49-F238E27FC236}">
                  <a16:creationId xmlns:a16="http://schemas.microsoft.com/office/drawing/2014/main" id="{CB1596CE-54AC-4740-A6D5-DC89D14AE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65" y="3694036"/>
              <a:ext cx="1970052" cy="1929848"/>
            </a:xfrm>
            <a:custGeom>
              <a:avLst/>
              <a:gdLst>
                <a:gd name="T0" fmla="*/ 4339 w 4897"/>
                <a:gd name="T1" fmla="*/ 176 h 4802"/>
                <a:gd name="T2" fmla="*/ 3865 w 4897"/>
                <a:gd name="T3" fmla="*/ 304 h 4802"/>
                <a:gd name="T4" fmla="*/ 3490 w 4897"/>
                <a:gd name="T5" fmla="*/ 263 h 4802"/>
                <a:gd name="T6" fmla="*/ 3297 w 4897"/>
                <a:gd name="T7" fmla="*/ 592 h 4802"/>
                <a:gd name="T8" fmla="*/ 2980 w 4897"/>
                <a:gd name="T9" fmla="*/ 885 h 4802"/>
                <a:gd name="T10" fmla="*/ 2448 w 4897"/>
                <a:gd name="T11" fmla="*/ 1009 h 4802"/>
                <a:gd name="T12" fmla="*/ 1914 w 4897"/>
                <a:gd name="T13" fmla="*/ 919 h 4802"/>
                <a:gd name="T14" fmla="*/ 1787 w 4897"/>
                <a:gd name="T15" fmla="*/ 1002 h 4802"/>
                <a:gd name="T16" fmla="*/ 1284 w 4897"/>
                <a:gd name="T17" fmla="*/ 1164 h 4802"/>
                <a:gd name="T18" fmla="*/ 784 w 4897"/>
                <a:gd name="T19" fmla="*/ 1146 h 4802"/>
                <a:gd name="T20" fmla="*/ 292 w 4897"/>
                <a:gd name="T21" fmla="*/ 943 h 4802"/>
                <a:gd name="T22" fmla="*/ 23 w 4897"/>
                <a:gd name="T23" fmla="*/ 2788 h 4802"/>
                <a:gd name="T24" fmla="*/ 321 w 4897"/>
                <a:gd name="T25" fmla="*/ 3197 h 4802"/>
                <a:gd name="T26" fmla="*/ 652 w 4897"/>
                <a:gd name="T27" fmla="*/ 3346 h 4802"/>
                <a:gd name="T28" fmla="*/ 1122 w 4897"/>
                <a:gd name="T29" fmla="*/ 3337 h 4802"/>
                <a:gd name="T30" fmla="*/ 1165 w 4897"/>
                <a:gd name="T31" fmla="*/ 2986 h 4802"/>
                <a:gd name="T32" fmla="*/ 1479 w 4897"/>
                <a:gd name="T33" fmla="*/ 2768 h 4802"/>
                <a:gd name="T34" fmla="*/ 1313 w 4897"/>
                <a:gd name="T35" fmla="*/ 3280 h 4802"/>
                <a:gd name="T36" fmla="*/ 1433 w 4897"/>
                <a:gd name="T37" fmla="*/ 3663 h 4802"/>
                <a:gd name="T38" fmla="*/ 1511 w 4897"/>
                <a:gd name="T39" fmla="*/ 4013 h 4802"/>
                <a:gd name="T40" fmla="*/ 1178 w 4897"/>
                <a:gd name="T41" fmla="*/ 3585 h 4802"/>
                <a:gd name="T42" fmla="*/ 766 w 4897"/>
                <a:gd name="T43" fmla="*/ 3556 h 4802"/>
                <a:gd name="T44" fmla="*/ 280 w 4897"/>
                <a:gd name="T45" fmla="*/ 3402 h 4802"/>
                <a:gd name="T46" fmla="*/ 25 w 4897"/>
                <a:gd name="T47" fmla="*/ 3171 h 4802"/>
                <a:gd name="T48" fmla="*/ 39 w 4897"/>
                <a:gd name="T49" fmla="*/ 3747 h 4802"/>
                <a:gd name="T50" fmla="*/ 316 w 4897"/>
                <a:gd name="T51" fmla="*/ 4378 h 4802"/>
                <a:gd name="T52" fmla="*/ 785 w 4897"/>
                <a:gd name="T53" fmla="*/ 4715 h 4802"/>
                <a:gd name="T54" fmla="*/ 1353 w 4897"/>
                <a:gd name="T55" fmla="*/ 4802 h 4802"/>
                <a:gd name="T56" fmla="*/ 1929 w 4897"/>
                <a:gd name="T57" fmla="*/ 4681 h 4802"/>
                <a:gd name="T58" fmla="*/ 2422 w 4897"/>
                <a:gd name="T59" fmla="*/ 4399 h 4802"/>
                <a:gd name="T60" fmla="*/ 2719 w 4897"/>
                <a:gd name="T61" fmla="*/ 4041 h 4802"/>
                <a:gd name="T62" fmla="*/ 2868 w 4897"/>
                <a:gd name="T63" fmla="*/ 3722 h 4802"/>
                <a:gd name="T64" fmla="*/ 2897 w 4897"/>
                <a:gd name="T65" fmla="*/ 3361 h 4802"/>
                <a:gd name="T66" fmla="*/ 2663 w 4897"/>
                <a:gd name="T67" fmla="*/ 2818 h 4802"/>
                <a:gd name="T68" fmla="*/ 2338 w 4897"/>
                <a:gd name="T69" fmla="*/ 2657 h 4802"/>
                <a:gd name="T70" fmla="*/ 1930 w 4897"/>
                <a:gd name="T71" fmla="*/ 2915 h 4802"/>
                <a:gd name="T72" fmla="*/ 1938 w 4897"/>
                <a:gd name="T73" fmla="*/ 2704 h 4802"/>
                <a:gd name="T74" fmla="*/ 2360 w 4897"/>
                <a:gd name="T75" fmla="*/ 2302 h 4802"/>
                <a:gd name="T76" fmla="*/ 2451 w 4897"/>
                <a:gd name="T77" fmla="*/ 1729 h 4802"/>
                <a:gd name="T78" fmla="*/ 2643 w 4897"/>
                <a:gd name="T79" fmla="*/ 1949 h 4802"/>
                <a:gd name="T80" fmla="*/ 2590 w 4897"/>
                <a:gd name="T81" fmla="*/ 2457 h 4802"/>
                <a:gd name="T82" fmla="*/ 3025 w 4897"/>
                <a:gd name="T83" fmla="*/ 3074 h 4802"/>
                <a:gd name="T84" fmla="*/ 3091 w 4897"/>
                <a:gd name="T85" fmla="*/ 3543 h 4802"/>
                <a:gd name="T86" fmla="*/ 3025 w 4897"/>
                <a:gd name="T87" fmla="*/ 4029 h 4802"/>
                <a:gd name="T88" fmla="*/ 3720 w 4897"/>
                <a:gd name="T89" fmla="*/ 3606 h 4802"/>
                <a:gd name="T90" fmla="*/ 3978 w 4897"/>
                <a:gd name="T91" fmla="*/ 3188 h 4802"/>
                <a:gd name="T92" fmla="*/ 4052 w 4897"/>
                <a:gd name="T93" fmla="*/ 2885 h 4802"/>
                <a:gd name="T94" fmla="*/ 4001 w 4897"/>
                <a:gd name="T95" fmla="*/ 2291 h 4802"/>
                <a:gd name="T96" fmla="*/ 3759 w 4897"/>
                <a:gd name="T97" fmla="*/ 1921 h 4802"/>
                <a:gd name="T98" fmla="*/ 3137 w 4897"/>
                <a:gd name="T99" fmla="*/ 1595 h 4802"/>
                <a:gd name="T100" fmla="*/ 3518 w 4897"/>
                <a:gd name="T101" fmla="*/ 1531 h 4802"/>
                <a:gd name="T102" fmla="*/ 4079 w 4897"/>
                <a:gd name="T103" fmla="*/ 2013 h 4802"/>
                <a:gd name="T104" fmla="*/ 4245 w 4897"/>
                <a:gd name="T105" fmla="*/ 2477 h 4802"/>
                <a:gd name="T106" fmla="*/ 4503 w 4897"/>
                <a:gd name="T107" fmla="*/ 2188 h 4802"/>
                <a:gd name="T108" fmla="*/ 4571 w 4897"/>
                <a:gd name="T109" fmla="*/ 1775 h 4802"/>
                <a:gd name="T110" fmla="*/ 4658 w 4897"/>
                <a:gd name="T111" fmla="*/ 1470 h 4802"/>
                <a:gd name="T112" fmla="*/ 4892 w 4897"/>
                <a:gd name="T113" fmla="*/ 915 h 4802"/>
                <a:gd name="T114" fmla="*/ 4812 w 4897"/>
                <a:gd name="T115" fmla="*/ 360 h 4802"/>
                <a:gd name="T116" fmla="*/ 4560 w 4897"/>
                <a:gd name="T117" fmla="*/ 0 h 4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97" h="4802">
                  <a:moveTo>
                    <a:pt x="4560" y="0"/>
                  </a:moveTo>
                  <a:lnTo>
                    <a:pt x="4532" y="28"/>
                  </a:lnTo>
                  <a:lnTo>
                    <a:pt x="4474" y="81"/>
                  </a:lnTo>
                  <a:lnTo>
                    <a:pt x="4411" y="131"/>
                  </a:lnTo>
                  <a:lnTo>
                    <a:pt x="4339" y="176"/>
                  </a:lnTo>
                  <a:lnTo>
                    <a:pt x="4303" y="197"/>
                  </a:lnTo>
                  <a:lnTo>
                    <a:pt x="4240" y="228"/>
                  </a:lnTo>
                  <a:lnTo>
                    <a:pt x="4114" y="271"/>
                  </a:lnTo>
                  <a:lnTo>
                    <a:pt x="3988" y="295"/>
                  </a:lnTo>
                  <a:lnTo>
                    <a:pt x="3865" y="304"/>
                  </a:lnTo>
                  <a:lnTo>
                    <a:pt x="3807" y="303"/>
                  </a:lnTo>
                  <a:lnTo>
                    <a:pt x="3757" y="302"/>
                  </a:lnTo>
                  <a:lnTo>
                    <a:pt x="3664" y="295"/>
                  </a:lnTo>
                  <a:lnTo>
                    <a:pt x="3575" y="282"/>
                  </a:lnTo>
                  <a:lnTo>
                    <a:pt x="3490" y="263"/>
                  </a:lnTo>
                  <a:lnTo>
                    <a:pt x="3450" y="251"/>
                  </a:lnTo>
                  <a:lnTo>
                    <a:pt x="3433" y="306"/>
                  </a:lnTo>
                  <a:lnTo>
                    <a:pt x="3394" y="409"/>
                  </a:lnTo>
                  <a:lnTo>
                    <a:pt x="3349" y="504"/>
                  </a:lnTo>
                  <a:lnTo>
                    <a:pt x="3297" y="592"/>
                  </a:lnTo>
                  <a:lnTo>
                    <a:pt x="3239" y="671"/>
                  </a:lnTo>
                  <a:lnTo>
                    <a:pt x="3173" y="742"/>
                  </a:lnTo>
                  <a:lnTo>
                    <a:pt x="3100" y="806"/>
                  </a:lnTo>
                  <a:lnTo>
                    <a:pt x="3023" y="860"/>
                  </a:lnTo>
                  <a:lnTo>
                    <a:pt x="2980" y="885"/>
                  </a:lnTo>
                  <a:lnTo>
                    <a:pt x="2915" y="919"/>
                  </a:lnTo>
                  <a:lnTo>
                    <a:pt x="2780" y="967"/>
                  </a:lnTo>
                  <a:lnTo>
                    <a:pt x="2645" y="997"/>
                  </a:lnTo>
                  <a:lnTo>
                    <a:pt x="2513" y="1009"/>
                  </a:lnTo>
                  <a:lnTo>
                    <a:pt x="2448" y="1009"/>
                  </a:lnTo>
                  <a:lnTo>
                    <a:pt x="2395" y="1009"/>
                  </a:lnTo>
                  <a:lnTo>
                    <a:pt x="2294" y="1003"/>
                  </a:lnTo>
                  <a:lnTo>
                    <a:pt x="2157" y="984"/>
                  </a:lnTo>
                  <a:lnTo>
                    <a:pt x="1953" y="933"/>
                  </a:lnTo>
                  <a:lnTo>
                    <a:pt x="1914" y="919"/>
                  </a:lnTo>
                  <a:lnTo>
                    <a:pt x="1918" y="910"/>
                  </a:lnTo>
                  <a:lnTo>
                    <a:pt x="1916" y="912"/>
                  </a:lnTo>
                  <a:lnTo>
                    <a:pt x="1913" y="914"/>
                  </a:lnTo>
                  <a:lnTo>
                    <a:pt x="1873" y="946"/>
                  </a:lnTo>
                  <a:lnTo>
                    <a:pt x="1787" y="1002"/>
                  </a:lnTo>
                  <a:lnTo>
                    <a:pt x="1698" y="1050"/>
                  </a:lnTo>
                  <a:lnTo>
                    <a:pt x="1602" y="1091"/>
                  </a:lnTo>
                  <a:lnTo>
                    <a:pt x="1501" y="1122"/>
                  </a:lnTo>
                  <a:lnTo>
                    <a:pt x="1396" y="1147"/>
                  </a:lnTo>
                  <a:lnTo>
                    <a:pt x="1284" y="1164"/>
                  </a:lnTo>
                  <a:lnTo>
                    <a:pt x="1168" y="1171"/>
                  </a:lnTo>
                  <a:lnTo>
                    <a:pt x="1107" y="1171"/>
                  </a:lnTo>
                  <a:lnTo>
                    <a:pt x="1030" y="1170"/>
                  </a:lnTo>
                  <a:lnTo>
                    <a:pt x="868" y="1159"/>
                  </a:lnTo>
                  <a:lnTo>
                    <a:pt x="784" y="1146"/>
                  </a:lnTo>
                  <a:lnTo>
                    <a:pt x="724" y="1135"/>
                  </a:lnTo>
                  <a:lnTo>
                    <a:pt x="607" y="1103"/>
                  </a:lnTo>
                  <a:lnTo>
                    <a:pt x="495" y="1059"/>
                  </a:lnTo>
                  <a:lnTo>
                    <a:pt x="390" y="1006"/>
                  </a:lnTo>
                  <a:lnTo>
                    <a:pt x="292" y="943"/>
                  </a:lnTo>
                  <a:lnTo>
                    <a:pt x="200" y="876"/>
                  </a:lnTo>
                  <a:lnTo>
                    <a:pt x="74" y="768"/>
                  </a:lnTo>
                  <a:lnTo>
                    <a:pt x="0" y="696"/>
                  </a:lnTo>
                  <a:lnTo>
                    <a:pt x="0" y="2727"/>
                  </a:lnTo>
                  <a:lnTo>
                    <a:pt x="23" y="2788"/>
                  </a:lnTo>
                  <a:lnTo>
                    <a:pt x="85" y="2917"/>
                  </a:lnTo>
                  <a:lnTo>
                    <a:pt x="149" y="3017"/>
                  </a:lnTo>
                  <a:lnTo>
                    <a:pt x="200" y="3081"/>
                  </a:lnTo>
                  <a:lnTo>
                    <a:pt x="257" y="3142"/>
                  </a:lnTo>
                  <a:lnTo>
                    <a:pt x="321" y="3197"/>
                  </a:lnTo>
                  <a:lnTo>
                    <a:pt x="358" y="3223"/>
                  </a:lnTo>
                  <a:lnTo>
                    <a:pt x="395" y="3248"/>
                  </a:lnTo>
                  <a:lnTo>
                    <a:pt x="476" y="3291"/>
                  </a:lnTo>
                  <a:lnTo>
                    <a:pt x="561" y="3323"/>
                  </a:lnTo>
                  <a:lnTo>
                    <a:pt x="652" y="3346"/>
                  </a:lnTo>
                  <a:lnTo>
                    <a:pt x="748" y="3361"/>
                  </a:lnTo>
                  <a:lnTo>
                    <a:pt x="848" y="3366"/>
                  </a:lnTo>
                  <a:lnTo>
                    <a:pt x="954" y="3362"/>
                  </a:lnTo>
                  <a:lnTo>
                    <a:pt x="1065" y="3348"/>
                  </a:lnTo>
                  <a:lnTo>
                    <a:pt x="1122" y="3337"/>
                  </a:lnTo>
                  <a:lnTo>
                    <a:pt x="1120" y="3302"/>
                  </a:lnTo>
                  <a:lnTo>
                    <a:pt x="1121" y="3228"/>
                  </a:lnTo>
                  <a:lnTo>
                    <a:pt x="1129" y="3151"/>
                  </a:lnTo>
                  <a:lnTo>
                    <a:pt x="1143" y="3070"/>
                  </a:lnTo>
                  <a:lnTo>
                    <a:pt x="1165" y="2986"/>
                  </a:lnTo>
                  <a:lnTo>
                    <a:pt x="1196" y="2899"/>
                  </a:lnTo>
                  <a:lnTo>
                    <a:pt x="1236" y="2809"/>
                  </a:lnTo>
                  <a:lnTo>
                    <a:pt x="1287" y="2715"/>
                  </a:lnTo>
                  <a:lnTo>
                    <a:pt x="1316" y="2667"/>
                  </a:lnTo>
                  <a:lnTo>
                    <a:pt x="1479" y="2768"/>
                  </a:lnTo>
                  <a:lnTo>
                    <a:pt x="1440" y="2833"/>
                  </a:lnTo>
                  <a:lnTo>
                    <a:pt x="1380" y="2956"/>
                  </a:lnTo>
                  <a:lnTo>
                    <a:pt x="1340" y="3072"/>
                  </a:lnTo>
                  <a:lnTo>
                    <a:pt x="1319" y="3179"/>
                  </a:lnTo>
                  <a:lnTo>
                    <a:pt x="1313" y="3280"/>
                  </a:lnTo>
                  <a:lnTo>
                    <a:pt x="1319" y="3372"/>
                  </a:lnTo>
                  <a:lnTo>
                    <a:pt x="1338" y="3457"/>
                  </a:lnTo>
                  <a:lnTo>
                    <a:pt x="1363" y="3533"/>
                  </a:lnTo>
                  <a:lnTo>
                    <a:pt x="1397" y="3602"/>
                  </a:lnTo>
                  <a:lnTo>
                    <a:pt x="1433" y="3663"/>
                  </a:lnTo>
                  <a:lnTo>
                    <a:pt x="1493" y="3739"/>
                  </a:lnTo>
                  <a:lnTo>
                    <a:pt x="1599" y="3840"/>
                  </a:lnTo>
                  <a:lnTo>
                    <a:pt x="1625" y="3857"/>
                  </a:lnTo>
                  <a:lnTo>
                    <a:pt x="1522" y="4018"/>
                  </a:lnTo>
                  <a:lnTo>
                    <a:pt x="1511" y="4013"/>
                  </a:lnTo>
                  <a:lnTo>
                    <a:pt x="1432" y="3948"/>
                  </a:lnTo>
                  <a:lnTo>
                    <a:pt x="1347" y="3858"/>
                  </a:lnTo>
                  <a:lnTo>
                    <a:pt x="1286" y="3781"/>
                  </a:lnTo>
                  <a:lnTo>
                    <a:pt x="1227" y="3690"/>
                  </a:lnTo>
                  <a:lnTo>
                    <a:pt x="1178" y="3585"/>
                  </a:lnTo>
                  <a:lnTo>
                    <a:pt x="1159" y="3527"/>
                  </a:lnTo>
                  <a:lnTo>
                    <a:pt x="1078" y="3541"/>
                  </a:lnTo>
                  <a:lnTo>
                    <a:pt x="925" y="3556"/>
                  </a:lnTo>
                  <a:lnTo>
                    <a:pt x="851" y="3558"/>
                  </a:lnTo>
                  <a:lnTo>
                    <a:pt x="766" y="3556"/>
                  </a:lnTo>
                  <a:lnTo>
                    <a:pt x="604" y="3533"/>
                  </a:lnTo>
                  <a:lnTo>
                    <a:pt x="490" y="3502"/>
                  </a:lnTo>
                  <a:lnTo>
                    <a:pt x="417" y="3475"/>
                  </a:lnTo>
                  <a:lnTo>
                    <a:pt x="347" y="3441"/>
                  </a:lnTo>
                  <a:lnTo>
                    <a:pt x="280" y="3402"/>
                  </a:lnTo>
                  <a:lnTo>
                    <a:pt x="247" y="3380"/>
                  </a:lnTo>
                  <a:lnTo>
                    <a:pt x="210" y="3354"/>
                  </a:lnTo>
                  <a:lnTo>
                    <a:pt x="141" y="3296"/>
                  </a:lnTo>
                  <a:lnTo>
                    <a:pt x="80" y="3235"/>
                  </a:lnTo>
                  <a:lnTo>
                    <a:pt x="25" y="3171"/>
                  </a:lnTo>
                  <a:lnTo>
                    <a:pt x="0" y="3138"/>
                  </a:lnTo>
                  <a:lnTo>
                    <a:pt x="0" y="3306"/>
                  </a:lnTo>
                  <a:lnTo>
                    <a:pt x="1" y="3402"/>
                  </a:lnTo>
                  <a:lnTo>
                    <a:pt x="14" y="3581"/>
                  </a:lnTo>
                  <a:lnTo>
                    <a:pt x="39" y="3747"/>
                  </a:lnTo>
                  <a:lnTo>
                    <a:pt x="75" y="3899"/>
                  </a:lnTo>
                  <a:lnTo>
                    <a:pt x="120" y="4037"/>
                  </a:lnTo>
                  <a:lnTo>
                    <a:pt x="177" y="4163"/>
                  </a:lnTo>
                  <a:lnTo>
                    <a:pt x="242" y="4277"/>
                  </a:lnTo>
                  <a:lnTo>
                    <a:pt x="316" y="4378"/>
                  </a:lnTo>
                  <a:lnTo>
                    <a:pt x="398" y="4468"/>
                  </a:lnTo>
                  <a:lnTo>
                    <a:pt x="486" y="4547"/>
                  </a:lnTo>
                  <a:lnTo>
                    <a:pt x="581" y="4613"/>
                  </a:lnTo>
                  <a:lnTo>
                    <a:pt x="680" y="4670"/>
                  </a:lnTo>
                  <a:lnTo>
                    <a:pt x="785" y="4715"/>
                  </a:lnTo>
                  <a:lnTo>
                    <a:pt x="893" y="4751"/>
                  </a:lnTo>
                  <a:lnTo>
                    <a:pt x="1006" y="4777"/>
                  </a:lnTo>
                  <a:lnTo>
                    <a:pt x="1120" y="4794"/>
                  </a:lnTo>
                  <a:lnTo>
                    <a:pt x="1235" y="4802"/>
                  </a:lnTo>
                  <a:lnTo>
                    <a:pt x="1353" y="4802"/>
                  </a:lnTo>
                  <a:lnTo>
                    <a:pt x="1470" y="4793"/>
                  </a:lnTo>
                  <a:lnTo>
                    <a:pt x="1588" y="4776"/>
                  </a:lnTo>
                  <a:lnTo>
                    <a:pt x="1703" y="4751"/>
                  </a:lnTo>
                  <a:lnTo>
                    <a:pt x="1817" y="4720"/>
                  </a:lnTo>
                  <a:lnTo>
                    <a:pt x="1929" y="4681"/>
                  </a:lnTo>
                  <a:lnTo>
                    <a:pt x="2037" y="4636"/>
                  </a:lnTo>
                  <a:lnTo>
                    <a:pt x="2141" y="4586"/>
                  </a:lnTo>
                  <a:lnTo>
                    <a:pt x="2241" y="4528"/>
                  </a:lnTo>
                  <a:lnTo>
                    <a:pt x="2334" y="4466"/>
                  </a:lnTo>
                  <a:lnTo>
                    <a:pt x="2422" y="4399"/>
                  </a:lnTo>
                  <a:lnTo>
                    <a:pt x="2503" y="4326"/>
                  </a:lnTo>
                  <a:lnTo>
                    <a:pt x="2575" y="4250"/>
                  </a:lnTo>
                  <a:lnTo>
                    <a:pt x="2640" y="4169"/>
                  </a:lnTo>
                  <a:lnTo>
                    <a:pt x="2696" y="4085"/>
                  </a:lnTo>
                  <a:lnTo>
                    <a:pt x="2719" y="4041"/>
                  </a:lnTo>
                  <a:lnTo>
                    <a:pt x="2726" y="4042"/>
                  </a:lnTo>
                  <a:lnTo>
                    <a:pt x="2733" y="4044"/>
                  </a:lnTo>
                  <a:lnTo>
                    <a:pt x="2767" y="3982"/>
                  </a:lnTo>
                  <a:lnTo>
                    <a:pt x="2831" y="3840"/>
                  </a:lnTo>
                  <a:lnTo>
                    <a:pt x="2868" y="3722"/>
                  </a:lnTo>
                  <a:lnTo>
                    <a:pt x="2886" y="3639"/>
                  </a:lnTo>
                  <a:lnTo>
                    <a:pt x="2898" y="3552"/>
                  </a:lnTo>
                  <a:lnTo>
                    <a:pt x="2902" y="3463"/>
                  </a:lnTo>
                  <a:lnTo>
                    <a:pt x="2901" y="3418"/>
                  </a:lnTo>
                  <a:lnTo>
                    <a:pt x="2897" y="3361"/>
                  </a:lnTo>
                  <a:lnTo>
                    <a:pt x="2877" y="3248"/>
                  </a:lnTo>
                  <a:lnTo>
                    <a:pt x="2844" y="3138"/>
                  </a:lnTo>
                  <a:lnTo>
                    <a:pt x="2797" y="3029"/>
                  </a:lnTo>
                  <a:lnTo>
                    <a:pt x="2737" y="2923"/>
                  </a:lnTo>
                  <a:lnTo>
                    <a:pt x="2663" y="2818"/>
                  </a:lnTo>
                  <a:lnTo>
                    <a:pt x="2577" y="2714"/>
                  </a:lnTo>
                  <a:lnTo>
                    <a:pt x="2477" y="2613"/>
                  </a:lnTo>
                  <a:lnTo>
                    <a:pt x="2421" y="2564"/>
                  </a:lnTo>
                  <a:lnTo>
                    <a:pt x="2395" y="2596"/>
                  </a:lnTo>
                  <a:lnTo>
                    <a:pt x="2338" y="2657"/>
                  </a:lnTo>
                  <a:lnTo>
                    <a:pt x="2273" y="2716"/>
                  </a:lnTo>
                  <a:lnTo>
                    <a:pt x="2201" y="2772"/>
                  </a:lnTo>
                  <a:lnTo>
                    <a:pt x="2120" y="2824"/>
                  </a:lnTo>
                  <a:lnTo>
                    <a:pt x="2030" y="2872"/>
                  </a:lnTo>
                  <a:lnTo>
                    <a:pt x="1930" y="2915"/>
                  </a:lnTo>
                  <a:lnTo>
                    <a:pt x="1820" y="2951"/>
                  </a:lnTo>
                  <a:lnTo>
                    <a:pt x="1760" y="2967"/>
                  </a:lnTo>
                  <a:lnTo>
                    <a:pt x="1713" y="2781"/>
                  </a:lnTo>
                  <a:lnTo>
                    <a:pt x="1795" y="2758"/>
                  </a:lnTo>
                  <a:lnTo>
                    <a:pt x="1938" y="2704"/>
                  </a:lnTo>
                  <a:lnTo>
                    <a:pt x="2058" y="2637"/>
                  </a:lnTo>
                  <a:lnTo>
                    <a:pt x="2159" y="2561"/>
                  </a:lnTo>
                  <a:lnTo>
                    <a:pt x="2242" y="2479"/>
                  </a:lnTo>
                  <a:lnTo>
                    <a:pt x="2310" y="2391"/>
                  </a:lnTo>
                  <a:lnTo>
                    <a:pt x="2360" y="2302"/>
                  </a:lnTo>
                  <a:lnTo>
                    <a:pt x="2399" y="2210"/>
                  </a:lnTo>
                  <a:lnTo>
                    <a:pt x="2426" y="2120"/>
                  </a:lnTo>
                  <a:lnTo>
                    <a:pt x="2444" y="2033"/>
                  </a:lnTo>
                  <a:lnTo>
                    <a:pt x="2457" y="1913"/>
                  </a:lnTo>
                  <a:lnTo>
                    <a:pt x="2451" y="1729"/>
                  </a:lnTo>
                  <a:lnTo>
                    <a:pt x="2443" y="1691"/>
                  </a:lnTo>
                  <a:lnTo>
                    <a:pt x="2632" y="1654"/>
                  </a:lnTo>
                  <a:lnTo>
                    <a:pt x="2635" y="1668"/>
                  </a:lnTo>
                  <a:lnTo>
                    <a:pt x="2647" y="1795"/>
                  </a:lnTo>
                  <a:lnTo>
                    <a:pt x="2643" y="1949"/>
                  </a:lnTo>
                  <a:lnTo>
                    <a:pt x="2630" y="2068"/>
                  </a:lnTo>
                  <a:lnTo>
                    <a:pt x="2601" y="2198"/>
                  </a:lnTo>
                  <a:lnTo>
                    <a:pt x="2556" y="2332"/>
                  </a:lnTo>
                  <a:lnTo>
                    <a:pt x="2523" y="2399"/>
                  </a:lnTo>
                  <a:lnTo>
                    <a:pt x="2590" y="2457"/>
                  </a:lnTo>
                  <a:lnTo>
                    <a:pt x="2709" y="2574"/>
                  </a:lnTo>
                  <a:lnTo>
                    <a:pt x="2811" y="2694"/>
                  </a:lnTo>
                  <a:lnTo>
                    <a:pt x="2899" y="2819"/>
                  </a:lnTo>
                  <a:lnTo>
                    <a:pt x="2971" y="2945"/>
                  </a:lnTo>
                  <a:lnTo>
                    <a:pt x="3025" y="3074"/>
                  </a:lnTo>
                  <a:lnTo>
                    <a:pt x="3065" y="3206"/>
                  </a:lnTo>
                  <a:lnTo>
                    <a:pt x="3087" y="3341"/>
                  </a:lnTo>
                  <a:lnTo>
                    <a:pt x="3092" y="3410"/>
                  </a:lnTo>
                  <a:lnTo>
                    <a:pt x="3094" y="3455"/>
                  </a:lnTo>
                  <a:lnTo>
                    <a:pt x="3091" y="3543"/>
                  </a:lnTo>
                  <a:lnTo>
                    <a:pt x="3077" y="3672"/>
                  </a:lnTo>
                  <a:lnTo>
                    <a:pt x="3038" y="3831"/>
                  </a:lnTo>
                  <a:lnTo>
                    <a:pt x="2984" y="3976"/>
                  </a:lnTo>
                  <a:lnTo>
                    <a:pt x="2953" y="4042"/>
                  </a:lnTo>
                  <a:lnTo>
                    <a:pt x="3025" y="4029"/>
                  </a:lnTo>
                  <a:lnTo>
                    <a:pt x="3177" y="3984"/>
                  </a:lnTo>
                  <a:lnTo>
                    <a:pt x="3330" y="3915"/>
                  </a:lnTo>
                  <a:lnTo>
                    <a:pt x="3479" y="3822"/>
                  </a:lnTo>
                  <a:lnTo>
                    <a:pt x="3621" y="3707"/>
                  </a:lnTo>
                  <a:lnTo>
                    <a:pt x="3720" y="3606"/>
                  </a:lnTo>
                  <a:lnTo>
                    <a:pt x="3781" y="3533"/>
                  </a:lnTo>
                  <a:lnTo>
                    <a:pt x="3838" y="3454"/>
                  </a:lnTo>
                  <a:lnTo>
                    <a:pt x="3890" y="3370"/>
                  </a:lnTo>
                  <a:lnTo>
                    <a:pt x="3936" y="3282"/>
                  </a:lnTo>
                  <a:lnTo>
                    <a:pt x="3978" y="3188"/>
                  </a:lnTo>
                  <a:lnTo>
                    <a:pt x="3996" y="3139"/>
                  </a:lnTo>
                  <a:lnTo>
                    <a:pt x="3993" y="3139"/>
                  </a:lnTo>
                  <a:lnTo>
                    <a:pt x="4001" y="3121"/>
                  </a:lnTo>
                  <a:lnTo>
                    <a:pt x="4031" y="3002"/>
                  </a:lnTo>
                  <a:lnTo>
                    <a:pt x="4052" y="2885"/>
                  </a:lnTo>
                  <a:lnTo>
                    <a:pt x="4065" y="2745"/>
                  </a:lnTo>
                  <a:lnTo>
                    <a:pt x="4063" y="2587"/>
                  </a:lnTo>
                  <a:lnTo>
                    <a:pt x="4046" y="2462"/>
                  </a:lnTo>
                  <a:lnTo>
                    <a:pt x="4028" y="2377"/>
                  </a:lnTo>
                  <a:lnTo>
                    <a:pt x="4001" y="2291"/>
                  </a:lnTo>
                  <a:lnTo>
                    <a:pt x="3966" y="2206"/>
                  </a:lnTo>
                  <a:lnTo>
                    <a:pt x="3944" y="2164"/>
                  </a:lnTo>
                  <a:lnTo>
                    <a:pt x="3914" y="2111"/>
                  </a:lnTo>
                  <a:lnTo>
                    <a:pt x="3843" y="2011"/>
                  </a:lnTo>
                  <a:lnTo>
                    <a:pt x="3759" y="1921"/>
                  </a:lnTo>
                  <a:lnTo>
                    <a:pt x="3660" y="1839"/>
                  </a:lnTo>
                  <a:lnTo>
                    <a:pt x="3549" y="1765"/>
                  </a:lnTo>
                  <a:lnTo>
                    <a:pt x="3424" y="1699"/>
                  </a:lnTo>
                  <a:lnTo>
                    <a:pt x="3287" y="1643"/>
                  </a:lnTo>
                  <a:lnTo>
                    <a:pt x="3137" y="1595"/>
                  </a:lnTo>
                  <a:lnTo>
                    <a:pt x="3056" y="1575"/>
                  </a:lnTo>
                  <a:lnTo>
                    <a:pt x="3102" y="1388"/>
                  </a:lnTo>
                  <a:lnTo>
                    <a:pt x="3192" y="1411"/>
                  </a:lnTo>
                  <a:lnTo>
                    <a:pt x="3362" y="1466"/>
                  </a:lnTo>
                  <a:lnTo>
                    <a:pt x="3518" y="1531"/>
                  </a:lnTo>
                  <a:lnTo>
                    <a:pt x="3659" y="1607"/>
                  </a:lnTo>
                  <a:lnTo>
                    <a:pt x="3786" y="1693"/>
                  </a:lnTo>
                  <a:lnTo>
                    <a:pt x="3899" y="1788"/>
                  </a:lnTo>
                  <a:lnTo>
                    <a:pt x="3996" y="1896"/>
                  </a:lnTo>
                  <a:lnTo>
                    <a:pt x="4079" y="2013"/>
                  </a:lnTo>
                  <a:lnTo>
                    <a:pt x="4114" y="2075"/>
                  </a:lnTo>
                  <a:lnTo>
                    <a:pt x="4144" y="2133"/>
                  </a:lnTo>
                  <a:lnTo>
                    <a:pt x="4190" y="2249"/>
                  </a:lnTo>
                  <a:lnTo>
                    <a:pt x="4223" y="2364"/>
                  </a:lnTo>
                  <a:lnTo>
                    <a:pt x="4245" y="2477"/>
                  </a:lnTo>
                  <a:lnTo>
                    <a:pt x="4251" y="2532"/>
                  </a:lnTo>
                  <a:lnTo>
                    <a:pt x="4289" y="2494"/>
                  </a:lnTo>
                  <a:lnTo>
                    <a:pt x="4365" y="2403"/>
                  </a:lnTo>
                  <a:lnTo>
                    <a:pt x="4439" y="2300"/>
                  </a:lnTo>
                  <a:lnTo>
                    <a:pt x="4503" y="2188"/>
                  </a:lnTo>
                  <a:lnTo>
                    <a:pt x="4552" y="2066"/>
                  </a:lnTo>
                  <a:lnTo>
                    <a:pt x="4573" y="1971"/>
                  </a:lnTo>
                  <a:lnTo>
                    <a:pt x="4580" y="1908"/>
                  </a:lnTo>
                  <a:lnTo>
                    <a:pt x="4580" y="1842"/>
                  </a:lnTo>
                  <a:lnTo>
                    <a:pt x="4571" y="1775"/>
                  </a:lnTo>
                  <a:lnTo>
                    <a:pt x="4555" y="1709"/>
                  </a:lnTo>
                  <a:lnTo>
                    <a:pt x="4529" y="1643"/>
                  </a:lnTo>
                  <a:lnTo>
                    <a:pt x="4510" y="1610"/>
                  </a:lnTo>
                  <a:lnTo>
                    <a:pt x="4565" y="1566"/>
                  </a:lnTo>
                  <a:lnTo>
                    <a:pt x="4658" y="1470"/>
                  </a:lnTo>
                  <a:lnTo>
                    <a:pt x="4735" y="1366"/>
                  </a:lnTo>
                  <a:lnTo>
                    <a:pt x="4796" y="1258"/>
                  </a:lnTo>
                  <a:lnTo>
                    <a:pt x="4841" y="1146"/>
                  </a:lnTo>
                  <a:lnTo>
                    <a:pt x="4872" y="1030"/>
                  </a:lnTo>
                  <a:lnTo>
                    <a:pt x="4892" y="915"/>
                  </a:lnTo>
                  <a:lnTo>
                    <a:pt x="4897" y="798"/>
                  </a:lnTo>
                  <a:lnTo>
                    <a:pt x="4892" y="683"/>
                  </a:lnTo>
                  <a:lnTo>
                    <a:pt x="4875" y="571"/>
                  </a:lnTo>
                  <a:lnTo>
                    <a:pt x="4849" y="463"/>
                  </a:lnTo>
                  <a:lnTo>
                    <a:pt x="4812" y="360"/>
                  </a:lnTo>
                  <a:lnTo>
                    <a:pt x="4768" y="264"/>
                  </a:lnTo>
                  <a:lnTo>
                    <a:pt x="4717" y="176"/>
                  </a:lnTo>
                  <a:lnTo>
                    <a:pt x="4658" y="97"/>
                  </a:lnTo>
                  <a:lnTo>
                    <a:pt x="4593" y="28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9Slide.vn 18">
              <a:extLst>
                <a:ext uri="{FF2B5EF4-FFF2-40B4-BE49-F238E27FC236}">
                  <a16:creationId xmlns:a16="http://schemas.microsoft.com/office/drawing/2014/main" id="{8A92367A-A0AF-46D3-8570-387E9222B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64" y="1989337"/>
              <a:ext cx="1849436" cy="2098711"/>
            </a:xfrm>
            <a:custGeom>
              <a:avLst/>
              <a:gdLst>
                <a:gd name="connsiteX0" fmla="*/ 874060 w 1849436"/>
                <a:gd name="connsiteY0" fmla="*/ 254097 h 2098711"/>
                <a:gd name="connsiteX1" fmla="*/ 918285 w 1849436"/>
                <a:gd name="connsiteY1" fmla="*/ 256911 h 2098711"/>
                <a:gd name="connsiteX2" fmla="*/ 961305 w 1849436"/>
                <a:gd name="connsiteY2" fmla="*/ 264550 h 2098711"/>
                <a:gd name="connsiteX3" fmla="*/ 1003520 w 1849436"/>
                <a:gd name="connsiteY3" fmla="*/ 276612 h 2098711"/>
                <a:gd name="connsiteX4" fmla="*/ 1043725 w 1849436"/>
                <a:gd name="connsiteY4" fmla="*/ 293096 h 2098711"/>
                <a:gd name="connsiteX5" fmla="*/ 1081920 w 1849436"/>
                <a:gd name="connsiteY5" fmla="*/ 313601 h 2098711"/>
                <a:gd name="connsiteX6" fmla="*/ 1117703 w 1849436"/>
                <a:gd name="connsiteY6" fmla="*/ 337322 h 2098711"/>
                <a:gd name="connsiteX7" fmla="*/ 1151073 w 1849436"/>
                <a:gd name="connsiteY7" fmla="*/ 364259 h 2098711"/>
                <a:gd name="connsiteX8" fmla="*/ 1181227 w 1849436"/>
                <a:gd name="connsiteY8" fmla="*/ 393207 h 2098711"/>
                <a:gd name="connsiteX9" fmla="*/ 1208566 w 1849436"/>
                <a:gd name="connsiteY9" fmla="*/ 424165 h 2098711"/>
                <a:gd name="connsiteX10" fmla="*/ 1233092 w 1849436"/>
                <a:gd name="connsiteY10" fmla="*/ 456329 h 2098711"/>
                <a:gd name="connsiteX11" fmla="*/ 1253194 w 1849436"/>
                <a:gd name="connsiteY11" fmla="*/ 490102 h 2098711"/>
                <a:gd name="connsiteX12" fmla="*/ 1269276 w 1849436"/>
                <a:gd name="connsiteY12" fmla="*/ 523874 h 2098711"/>
                <a:gd name="connsiteX13" fmla="*/ 1281740 w 1849436"/>
                <a:gd name="connsiteY13" fmla="*/ 558048 h 2098711"/>
                <a:gd name="connsiteX14" fmla="*/ 1289781 w 1849436"/>
                <a:gd name="connsiteY14" fmla="*/ 591419 h 2098711"/>
                <a:gd name="connsiteX15" fmla="*/ 1291389 w 1849436"/>
                <a:gd name="connsiteY15" fmla="*/ 607501 h 2098711"/>
                <a:gd name="connsiteX16" fmla="*/ 1290183 w 1849436"/>
                <a:gd name="connsiteY16" fmla="*/ 607501 h 2098711"/>
                <a:gd name="connsiteX17" fmla="*/ 1289781 w 1849436"/>
                <a:gd name="connsiteY17" fmla="*/ 607903 h 2098711"/>
                <a:gd name="connsiteX18" fmla="*/ 1291389 w 1849436"/>
                <a:gd name="connsiteY18" fmla="*/ 607501 h 2098711"/>
                <a:gd name="connsiteX19" fmla="*/ 1303451 w 1849436"/>
                <a:gd name="connsiteY19" fmla="*/ 666200 h 2098711"/>
                <a:gd name="connsiteX20" fmla="*/ 1315110 w 1849436"/>
                <a:gd name="connsiteY20" fmla="*/ 741384 h 2098711"/>
                <a:gd name="connsiteX21" fmla="*/ 1319533 w 1849436"/>
                <a:gd name="connsiteY21" fmla="*/ 786012 h 2098711"/>
                <a:gd name="connsiteX22" fmla="*/ 1319935 w 1849436"/>
                <a:gd name="connsiteY22" fmla="*/ 827423 h 2098711"/>
                <a:gd name="connsiteX23" fmla="*/ 1315914 w 1849436"/>
                <a:gd name="connsiteY23" fmla="*/ 865216 h 2098711"/>
                <a:gd name="connsiteX24" fmla="*/ 1307471 w 1849436"/>
                <a:gd name="connsiteY24" fmla="*/ 900999 h 2098711"/>
                <a:gd name="connsiteX25" fmla="*/ 1293399 w 1849436"/>
                <a:gd name="connsiteY25" fmla="*/ 934771 h 2098711"/>
                <a:gd name="connsiteX26" fmla="*/ 1284152 w 1849436"/>
                <a:gd name="connsiteY26" fmla="*/ 951255 h 2098711"/>
                <a:gd name="connsiteX27" fmla="*/ 1275307 w 1849436"/>
                <a:gd name="connsiteY27" fmla="*/ 964925 h 2098711"/>
                <a:gd name="connsiteX28" fmla="*/ 1256008 w 1849436"/>
                <a:gd name="connsiteY28" fmla="*/ 989852 h 2098711"/>
                <a:gd name="connsiteX29" fmla="*/ 1233896 w 1849436"/>
                <a:gd name="connsiteY29" fmla="*/ 1012367 h 2098711"/>
                <a:gd name="connsiteX30" fmla="*/ 1210979 w 1849436"/>
                <a:gd name="connsiteY30" fmla="*/ 1032470 h 2098711"/>
                <a:gd name="connsiteX31" fmla="*/ 1173990 w 1849436"/>
                <a:gd name="connsiteY31" fmla="*/ 1058201 h 2098711"/>
                <a:gd name="connsiteX32" fmla="*/ 1123332 w 1849436"/>
                <a:gd name="connsiteY32" fmla="*/ 1083932 h 2098711"/>
                <a:gd name="connsiteX33" fmla="*/ 1075487 w 1849436"/>
                <a:gd name="connsiteY33" fmla="*/ 1102427 h 2098711"/>
                <a:gd name="connsiteX34" fmla="*/ 1033272 w 1849436"/>
                <a:gd name="connsiteY34" fmla="*/ 1114488 h 2098711"/>
                <a:gd name="connsiteX35" fmla="*/ 987840 w 1849436"/>
                <a:gd name="connsiteY35" fmla="*/ 1123333 h 2098711"/>
                <a:gd name="connsiteX36" fmla="*/ 980603 w 1849436"/>
                <a:gd name="connsiteY36" fmla="*/ 1124539 h 2098711"/>
                <a:gd name="connsiteX37" fmla="*/ 987840 w 1849436"/>
                <a:gd name="connsiteY37" fmla="*/ 1200929 h 2098711"/>
                <a:gd name="connsiteX38" fmla="*/ 999098 w 1849436"/>
                <a:gd name="connsiteY38" fmla="*/ 1200125 h 2098711"/>
                <a:gd name="connsiteX39" fmla="*/ 1053777 w 1849436"/>
                <a:gd name="connsiteY39" fmla="*/ 1188868 h 2098711"/>
                <a:gd name="connsiteX40" fmla="*/ 1103631 w 1849436"/>
                <a:gd name="connsiteY40" fmla="*/ 1174796 h 2098711"/>
                <a:gd name="connsiteX41" fmla="*/ 1159918 w 1849436"/>
                <a:gd name="connsiteY41" fmla="*/ 1152683 h 2098711"/>
                <a:gd name="connsiteX42" fmla="*/ 1204144 w 1849436"/>
                <a:gd name="connsiteY42" fmla="*/ 1129766 h 2098711"/>
                <a:gd name="connsiteX43" fmla="*/ 1233494 w 1849436"/>
                <a:gd name="connsiteY43" fmla="*/ 1111272 h 2098711"/>
                <a:gd name="connsiteX44" fmla="*/ 1262441 w 1849436"/>
                <a:gd name="connsiteY44" fmla="*/ 1090365 h 2098711"/>
                <a:gd name="connsiteX45" fmla="*/ 1289781 w 1849436"/>
                <a:gd name="connsiteY45" fmla="*/ 1066644 h 2098711"/>
                <a:gd name="connsiteX46" fmla="*/ 1315914 w 1849436"/>
                <a:gd name="connsiteY46" fmla="*/ 1038902 h 2098711"/>
                <a:gd name="connsiteX47" fmla="*/ 1339233 w 1849436"/>
                <a:gd name="connsiteY47" fmla="*/ 1008346 h 2098711"/>
                <a:gd name="connsiteX48" fmla="*/ 1349686 w 1849436"/>
                <a:gd name="connsiteY48" fmla="*/ 991460 h 2098711"/>
                <a:gd name="connsiteX49" fmla="*/ 1360542 w 1849436"/>
                <a:gd name="connsiteY49" fmla="*/ 972162 h 2098711"/>
                <a:gd name="connsiteX50" fmla="*/ 1378634 w 1849436"/>
                <a:gd name="connsiteY50" fmla="*/ 931957 h 2098711"/>
                <a:gd name="connsiteX51" fmla="*/ 1391902 w 1849436"/>
                <a:gd name="connsiteY51" fmla="*/ 889741 h 2098711"/>
                <a:gd name="connsiteX52" fmla="*/ 1399541 w 1849436"/>
                <a:gd name="connsiteY52" fmla="*/ 845113 h 2098711"/>
                <a:gd name="connsiteX53" fmla="*/ 1402757 w 1849436"/>
                <a:gd name="connsiteY53" fmla="*/ 798073 h 2098711"/>
                <a:gd name="connsiteX54" fmla="*/ 1401149 w 1849436"/>
                <a:gd name="connsiteY54" fmla="*/ 748621 h 2098711"/>
                <a:gd name="connsiteX55" fmla="*/ 1394314 w 1849436"/>
                <a:gd name="connsiteY55" fmla="*/ 697158 h 2098711"/>
                <a:gd name="connsiteX56" fmla="*/ 1383057 w 1849436"/>
                <a:gd name="connsiteY56" fmla="*/ 643283 h 2098711"/>
                <a:gd name="connsiteX57" fmla="*/ 1375016 w 1849436"/>
                <a:gd name="connsiteY57" fmla="*/ 615944 h 2098711"/>
                <a:gd name="connsiteX58" fmla="*/ 1395118 w 1849436"/>
                <a:gd name="connsiteY58" fmla="*/ 621171 h 2098711"/>
                <a:gd name="connsiteX59" fmla="*/ 1434117 w 1849436"/>
                <a:gd name="connsiteY59" fmla="*/ 635242 h 2098711"/>
                <a:gd name="connsiteX60" fmla="*/ 1471508 w 1849436"/>
                <a:gd name="connsiteY60" fmla="*/ 653737 h 2098711"/>
                <a:gd name="connsiteX61" fmla="*/ 1507693 w 1849436"/>
                <a:gd name="connsiteY61" fmla="*/ 676654 h 2098711"/>
                <a:gd name="connsiteX62" fmla="*/ 1541465 w 1849436"/>
                <a:gd name="connsiteY62" fmla="*/ 703993 h 2098711"/>
                <a:gd name="connsiteX63" fmla="*/ 1573227 w 1849436"/>
                <a:gd name="connsiteY63" fmla="*/ 734147 h 2098711"/>
                <a:gd name="connsiteX64" fmla="*/ 1601773 w 1849436"/>
                <a:gd name="connsiteY64" fmla="*/ 767919 h 2098711"/>
                <a:gd name="connsiteX65" fmla="*/ 1627906 w 1849436"/>
                <a:gd name="connsiteY65" fmla="*/ 804506 h 2098711"/>
                <a:gd name="connsiteX66" fmla="*/ 1650823 w 1849436"/>
                <a:gd name="connsiteY66" fmla="*/ 843505 h 2098711"/>
                <a:gd name="connsiteX67" fmla="*/ 1670121 w 1849436"/>
                <a:gd name="connsiteY67" fmla="*/ 884514 h 2098711"/>
                <a:gd name="connsiteX68" fmla="*/ 1685801 w 1849436"/>
                <a:gd name="connsiteY68" fmla="*/ 927936 h 2098711"/>
                <a:gd name="connsiteX69" fmla="*/ 1697059 w 1849436"/>
                <a:gd name="connsiteY69" fmla="*/ 972564 h 2098711"/>
                <a:gd name="connsiteX70" fmla="*/ 1704698 w 1849436"/>
                <a:gd name="connsiteY70" fmla="*/ 1019202 h 2098711"/>
                <a:gd name="connsiteX71" fmla="*/ 1706708 w 1849436"/>
                <a:gd name="connsiteY71" fmla="*/ 1065840 h 2098711"/>
                <a:gd name="connsiteX72" fmla="*/ 1703894 w 1849436"/>
                <a:gd name="connsiteY72" fmla="*/ 1113282 h 2098711"/>
                <a:gd name="connsiteX73" fmla="*/ 1696255 w 1849436"/>
                <a:gd name="connsiteY73" fmla="*/ 1161528 h 2098711"/>
                <a:gd name="connsiteX74" fmla="*/ 1689822 w 1849436"/>
                <a:gd name="connsiteY74" fmla="*/ 1184847 h 2098711"/>
                <a:gd name="connsiteX75" fmla="*/ 1701481 w 1849436"/>
                <a:gd name="connsiteY75" fmla="*/ 1188466 h 2098711"/>
                <a:gd name="connsiteX76" fmla="*/ 1722790 w 1849436"/>
                <a:gd name="connsiteY76" fmla="*/ 1196909 h 2098711"/>
                <a:gd name="connsiteX77" fmla="*/ 1742088 w 1849436"/>
                <a:gd name="connsiteY77" fmla="*/ 1207362 h 2098711"/>
                <a:gd name="connsiteX78" fmla="*/ 1759377 w 1849436"/>
                <a:gd name="connsiteY78" fmla="*/ 1219826 h 2098711"/>
                <a:gd name="connsiteX79" fmla="*/ 1782294 w 1849436"/>
                <a:gd name="connsiteY79" fmla="*/ 1241537 h 2098711"/>
                <a:gd name="connsiteX80" fmla="*/ 1807221 w 1849436"/>
                <a:gd name="connsiteY80" fmla="*/ 1276515 h 2098711"/>
                <a:gd name="connsiteX81" fmla="*/ 1825313 w 1849436"/>
                <a:gd name="connsiteY81" fmla="*/ 1316720 h 2098711"/>
                <a:gd name="connsiteX82" fmla="*/ 1838581 w 1849436"/>
                <a:gd name="connsiteY82" fmla="*/ 1359740 h 2098711"/>
                <a:gd name="connsiteX83" fmla="*/ 1846220 w 1849436"/>
                <a:gd name="connsiteY83" fmla="*/ 1405172 h 2098711"/>
                <a:gd name="connsiteX84" fmla="*/ 1849436 w 1849436"/>
                <a:gd name="connsiteY84" fmla="*/ 1451810 h 2098711"/>
                <a:gd name="connsiteX85" fmla="*/ 1849034 w 1849436"/>
                <a:gd name="connsiteY85" fmla="*/ 1474727 h 2098711"/>
                <a:gd name="connsiteX86" fmla="*/ 1847426 w 1849436"/>
                <a:gd name="connsiteY86" fmla="*/ 1492819 h 2098711"/>
                <a:gd name="connsiteX87" fmla="*/ 1840993 w 1849436"/>
                <a:gd name="connsiteY87" fmla="*/ 1528602 h 2098711"/>
                <a:gd name="connsiteX88" fmla="*/ 1836168 w 1849436"/>
                <a:gd name="connsiteY88" fmla="*/ 1545890 h 2098711"/>
                <a:gd name="connsiteX89" fmla="*/ 1832148 w 1849436"/>
                <a:gd name="connsiteY89" fmla="*/ 1559962 h 2098711"/>
                <a:gd name="connsiteX90" fmla="*/ 1821695 w 1849436"/>
                <a:gd name="connsiteY90" fmla="*/ 1586095 h 2098711"/>
                <a:gd name="connsiteX91" fmla="*/ 1808829 w 1849436"/>
                <a:gd name="connsiteY91" fmla="*/ 1611022 h 2098711"/>
                <a:gd name="connsiteX92" fmla="*/ 1793551 w 1849436"/>
                <a:gd name="connsiteY92" fmla="*/ 1633537 h 2098711"/>
                <a:gd name="connsiteX93" fmla="*/ 1775861 w 1849436"/>
                <a:gd name="connsiteY93" fmla="*/ 1654846 h 2098711"/>
                <a:gd name="connsiteX94" fmla="*/ 1755758 w 1849436"/>
                <a:gd name="connsiteY94" fmla="*/ 1674144 h 2098711"/>
                <a:gd name="connsiteX95" fmla="*/ 1732841 w 1849436"/>
                <a:gd name="connsiteY95" fmla="*/ 1692237 h 2098711"/>
                <a:gd name="connsiteX96" fmla="*/ 1707110 w 1849436"/>
                <a:gd name="connsiteY96" fmla="*/ 1708721 h 2098711"/>
                <a:gd name="connsiteX97" fmla="*/ 1693440 w 1849436"/>
                <a:gd name="connsiteY97" fmla="*/ 1716360 h 2098711"/>
                <a:gd name="connsiteX98" fmla="*/ 1680173 w 1849436"/>
                <a:gd name="connsiteY98" fmla="*/ 1723195 h 2098711"/>
                <a:gd name="connsiteX99" fmla="*/ 1652833 w 1849436"/>
                <a:gd name="connsiteY99" fmla="*/ 1734050 h 2098711"/>
                <a:gd name="connsiteX100" fmla="*/ 1625494 w 1849436"/>
                <a:gd name="connsiteY100" fmla="*/ 1742091 h 2098711"/>
                <a:gd name="connsiteX101" fmla="*/ 1598154 w 1849436"/>
                <a:gd name="connsiteY101" fmla="*/ 1746514 h 2098711"/>
                <a:gd name="connsiteX102" fmla="*/ 1557547 w 1849436"/>
                <a:gd name="connsiteY102" fmla="*/ 1750132 h 2098711"/>
                <a:gd name="connsiteX103" fmla="*/ 1506084 w 1849436"/>
                <a:gd name="connsiteY103" fmla="*/ 1748524 h 2098711"/>
                <a:gd name="connsiteX104" fmla="*/ 1459446 w 1849436"/>
                <a:gd name="connsiteY104" fmla="*/ 1742091 h 2098711"/>
                <a:gd name="connsiteX105" fmla="*/ 1421654 w 1849436"/>
                <a:gd name="connsiteY105" fmla="*/ 1732442 h 2098711"/>
                <a:gd name="connsiteX106" fmla="*/ 1381851 w 1849436"/>
                <a:gd name="connsiteY106" fmla="*/ 1719978 h 2098711"/>
                <a:gd name="connsiteX107" fmla="*/ 1376222 w 1849436"/>
                <a:gd name="connsiteY107" fmla="*/ 1717566 h 2098711"/>
                <a:gd name="connsiteX108" fmla="*/ 1347676 w 1849436"/>
                <a:gd name="connsiteY108" fmla="*/ 1704700 h 2098711"/>
                <a:gd name="connsiteX109" fmla="*/ 1331996 w 1849436"/>
                <a:gd name="connsiteY109" fmla="*/ 1695453 h 2098711"/>
                <a:gd name="connsiteX110" fmla="*/ 1303451 w 1849436"/>
                <a:gd name="connsiteY110" fmla="*/ 1672536 h 2098711"/>
                <a:gd name="connsiteX111" fmla="*/ 1290585 w 1849436"/>
                <a:gd name="connsiteY111" fmla="*/ 1659671 h 2098711"/>
                <a:gd name="connsiteX112" fmla="*/ 1274503 w 1849436"/>
                <a:gd name="connsiteY112" fmla="*/ 1641176 h 2098711"/>
                <a:gd name="connsiteX113" fmla="*/ 1249978 w 1849436"/>
                <a:gd name="connsiteY113" fmla="*/ 1601775 h 2098711"/>
                <a:gd name="connsiteX114" fmla="*/ 1233092 w 1849436"/>
                <a:gd name="connsiteY114" fmla="*/ 1561168 h 2098711"/>
                <a:gd name="connsiteX115" fmla="*/ 1221834 w 1849436"/>
                <a:gd name="connsiteY115" fmla="*/ 1521365 h 2098711"/>
                <a:gd name="connsiteX116" fmla="*/ 1213793 w 1849436"/>
                <a:gd name="connsiteY116" fmla="*/ 1468294 h 2098711"/>
                <a:gd name="connsiteX117" fmla="*/ 1212185 w 1849436"/>
                <a:gd name="connsiteY117" fmla="*/ 1422460 h 2098711"/>
                <a:gd name="connsiteX118" fmla="*/ 1212587 w 1849436"/>
                <a:gd name="connsiteY118" fmla="*/ 1417233 h 2098711"/>
                <a:gd name="connsiteX119" fmla="*/ 1135795 w 1849436"/>
                <a:gd name="connsiteY119" fmla="*/ 1410800 h 2098711"/>
                <a:gd name="connsiteX120" fmla="*/ 1134991 w 1849436"/>
                <a:gd name="connsiteY120" fmla="*/ 1418841 h 2098711"/>
                <a:gd name="connsiteX121" fmla="*/ 1135393 w 1849436"/>
                <a:gd name="connsiteY121" fmla="*/ 1459047 h 2098711"/>
                <a:gd name="connsiteX122" fmla="*/ 1139012 w 1849436"/>
                <a:gd name="connsiteY122" fmla="*/ 1496437 h 2098711"/>
                <a:gd name="connsiteX123" fmla="*/ 1147053 w 1849436"/>
                <a:gd name="connsiteY123" fmla="*/ 1540663 h 2098711"/>
                <a:gd name="connsiteX124" fmla="*/ 1160320 w 1849436"/>
                <a:gd name="connsiteY124" fmla="*/ 1589311 h 2098711"/>
                <a:gd name="connsiteX125" fmla="*/ 1182433 w 1849436"/>
                <a:gd name="connsiteY125" fmla="*/ 1639166 h 2098711"/>
                <a:gd name="connsiteX126" fmla="*/ 1204948 w 1849436"/>
                <a:gd name="connsiteY126" fmla="*/ 1676155 h 2098711"/>
                <a:gd name="connsiteX127" fmla="*/ 1223040 w 1849436"/>
                <a:gd name="connsiteY127" fmla="*/ 1699876 h 2098711"/>
                <a:gd name="connsiteX128" fmla="*/ 1233494 w 1849436"/>
                <a:gd name="connsiteY128" fmla="*/ 1711535 h 2098711"/>
                <a:gd name="connsiteX129" fmla="*/ 1251586 w 1849436"/>
                <a:gd name="connsiteY129" fmla="*/ 1730432 h 2098711"/>
                <a:gd name="connsiteX130" fmla="*/ 1292997 w 1849436"/>
                <a:gd name="connsiteY130" fmla="*/ 1762596 h 2098711"/>
                <a:gd name="connsiteX131" fmla="*/ 1315110 w 1849436"/>
                <a:gd name="connsiteY131" fmla="*/ 1775864 h 2098711"/>
                <a:gd name="connsiteX132" fmla="*/ 1309883 w 1849436"/>
                <a:gd name="connsiteY132" fmla="*/ 1795162 h 2098711"/>
                <a:gd name="connsiteX133" fmla="*/ 1297420 w 1849436"/>
                <a:gd name="connsiteY133" fmla="*/ 1830945 h 2098711"/>
                <a:gd name="connsiteX134" fmla="*/ 1282544 w 1849436"/>
                <a:gd name="connsiteY134" fmla="*/ 1863913 h 2098711"/>
                <a:gd name="connsiteX135" fmla="*/ 1265256 w 1849436"/>
                <a:gd name="connsiteY135" fmla="*/ 1894067 h 2098711"/>
                <a:gd name="connsiteX136" fmla="*/ 1245957 w 1849436"/>
                <a:gd name="connsiteY136" fmla="*/ 1921808 h 2098711"/>
                <a:gd name="connsiteX137" fmla="*/ 1224648 w 1849436"/>
                <a:gd name="connsiteY137" fmla="*/ 1945529 h 2098711"/>
                <a:gd name="connsiteX138" fmla="*/ 1201329 w 1849436"/>
                <a:gd name="connsiteY138" fmla="*/ 1966838 h 2098711"/>
                <a:gd name="connsiteX139" fmla="*/ 1175196 w 1849436"/>
                <a:gd name="connsiteY139" fmla="*/ 1985735 h 2098711"/>
                <a:gd name="connsiteX140" fmla="*/ 1161124 w 1849436"/>
                <a:gd name="connsiteY140" fmla="*/ 1993776 h 2098711"/>
                <a:gd name="connsiteX141" fmla="*/ 1139012 w 1849436"/>
                <a:gd name="connsiteY141" fmla="*/ 2005033 h 2098711"/>
                <a:gd name="connsiteX142" fmla="*/ 1092374 w 1849436"/>
                <a:gd name="connsiteY142" fmla="*/ 2021115 h 2098711"/>
                <a:gd name="connsiteX143" fmla="*/ 1044932 w 1849436"/>
                <a:gd name="connsiteY143" fmla="*/ 2030764 h 2098711"/>
                <a:gd name="connsiteX144" fmla="*/ 997892 w 1849436"/>
                <a:gd name="connsiteY144" fmla="*/ 2034383 h 2098711"/>
                <a:gd name="connsiteX145" fmla="*/ 953264 w 1849436"/>
                <a:gd name="connsiteY145" fmla="*/ 2033177 h 2098711"/>
                <a:gd name="connsiteX146" fmla="*/ 911451 w 1849436"/>
                <a:gd name="connsiteY146" fmla="*/ 2029156 h 2098711"/>
                <a:gd name="connsiteX147" fmla="*/ 856772 w 1849436"/>
                <a:gd name="connsiteY147" fmla="*/ 2019507 h 2098711"/>
                <a:gd name="connsiteX148" fmla="*/ 829432 w 1849436"/>
                <a:gd name="connsiteY148" fmla="*/ 2013074 h 2098711"/>
                <a:gd name="connsiteX149" fmla="*/ 848328 w 1849436"/>
                <a:gd name="connsiteY149" fmla="*/ 1988951 h 2098711"/>
                <a:gd name="connsiteX150" fmla="*/ 879286 w 1849436"/>
                <a:gd name="connsiteY150" fmla="*/ 1939901 h 2098711"/>
                <a:gd name="connsiteX151" fmla="*/ 903007 w 1849436"/>
                <a:gd name="connsiteY151" fmla="*/ 1891654 h 2098711"/>
                <a:gd name="connsiteX152" fmla="*/ 919894 w 1849436"/>
                <a:gd name="connsiteY152" fmla="*/ 1845419 h 2098711"/>
                <a:gd name="connsiteX153" fmla="*/ 936378 w 1849436"/>
                <a:gd name="connsiteY153" fmla="*/ 1785111 h 2098711"/>
                <a:gd name="connsiteX154" fmla="*/ 944419 w 1849436"/>
                <a:gd name="connsiteY154" fmla="*/ 1732844 h 2098711"/>
                <a:gd name="connsiteX155" fmla="*/ 944821 w 1849436"/>
                <a:gd name="connsiteY155" fmla="*/ 1725607 h 2098711"/>
                <a:gd name="connsiteX156" fmla="*/ 867627 w 1849436"/>
                <a:gd name="connsiteY156" fmla="*/ 1721587 h 2098711"/>
                <a:gd name="connsiteX157" fmla="*/ 867225 w 1849436"/>
                <a:gd name="connsiteY157" fmla="*/ 1728019 h 2098711"/>
                <a:gd name="connsiteX158" fmla="*/ 860792 w 1849436"/>
                <a:gd name="connsiteY158" fmla="*/ 1767420 h 2098711"/>
                <a:gd name="connsiteX159" fmla="*/ 851545 w 1849436"/>
                <a:gd name="connsiteY159" fmla="*/ 1805615 h 2098711"/>
                <a:gd name="connsiteX160" fmla="*/ 836267 w 1849436"/>
                <a:gd name="connsiteY160" fmla="*/ 1849841 h 2098711"/>
                <a:gd name="connsiteX161" fmla="*/ 814556 w 1849436"/>
                <a:gd name="connsiteY161" fmla="*/ 1897685 h 2098711"/>
                <a:gd name="connsiteX162" fmla="*/ 784402 w 1849436"/>
                <a:gd name="connsiteY162" fmla="*/ 1946334 h 2098711"/>
                <a:gd name="connsiteX163" fmla="*/ 754651 w 1849436"/>
                <a:gd name="connsiteY163" fmla="*/ 1980910 h 2098711"/>
                <a:gd name="connsiteX164" fmla="*/ 732136 w 1849436"/>
                <a:gd name="connsiteY164" fmla="*/ 2003023 h 2098711"/>
                <a:gd name="connsiteX165" fmla="*/ 719672 w 1849436"/>
                <a:gd name="connsiteY165" fmla="*/ 2013476 h 2098711"/>
                <a:gd name="connsiteX166" fmla="*/ 701982 w 1849436"/>
                <a:gd name="connsiteY166" fmla="*/ 2027548 h 2098711"/>
                <a:gd name="connsiteX167" fmla="*/ 662983 w 1849436"/>
                <a:gd name="connsiteY167" fmla="*/ 2051269 h 2098711"/>
                <a:gd name="connsiteX168" fmla="*/ 620767 w 1849436"/>
                <a:gd name="connsiteY168" fmla="*/ 2070166 h 2098711"/>
                <a:gd name="connsiteX169" fmla="*/ 574934 w 1849436"/>
                <a:gd name="connsiteY169" fmla="*/ 2084639 h 2098711"/>
                <a:gd name="connsiteX170" fmla="*/ 525883 w 1849436"/>
                <a:gd name="connsiteY170" fmla="*/ 2094289 h 2098711"/>
                <a:gd name="connsiteX171" fmla="*/ 473215 w 1849436"/>
                <a:gd name="connsiteY171" fmla="*/ 2098711 h 2098711"/>
                <a:gd name="connsiteX172" fmla="*/ 417329 w 1849436"/>
                <a:gd name="connsiteY172" fmla="*/ 2098711 h 2098711"/>
                <a:gd name="connsiteX173" fmla="*/ 357826 w 1849436"/>
                <a:gd name="connsiteY173" fmla="*/ 2094289 h 2098711"/>
                <a:gd name="connsiteX174" fmla="*/ 327270 w 1849436"/>
                <a:gd name="connsiteY174" fmla="*/ 2089866 h 2098711"/>
                <a:gd name="connsiteX175" fmla="*/ 300333 w 1849436"/>
                <a:gd name="connsiteY175" fmla="*/ 2085443 h 2098711"/>
                <a:gd name="connsiteX176" fmla="*/ 248066 w 1849436"/>
                <a:gd name="connsiteY176" fmla="*/ 2068557 h 2098711"/>
                <a:gd name="connsiteX177" fmla="*/ 199418 w 1849436"/>
                <a:gd name="connsiteY177" fmla="*/ 2045238 h 2098711"/>
                <a:gd name="connsiteX178" fmla="*/ 153584 w 1849436"/>
                <a:gd name="connsiteY178" fmla="*/ 2016693 h 2098711"/>
                <a:gd name="connsiteX179" fmla="*/ 112173 w 1849436"/>
                <a:gd name="connsiteY179" fmla="*/ 1984126 h 2098711"/>
                <a:gd name="connsiteX180" fmla="*/ 74380 w 1849436"/>
                <a:gd name="connsiteY180" fmla="*/ 1950354 h 2098711"/>
                <a:gd name="connsiteX181" fmla="*/ 25329 w 1849436"/>
                <a:gd name="connsiteY181" fmla="*/ 1898891 h 2098711"/>
                <a:gd name="connsiteX182" fmla="*/ 0 w 1849436"/>
                <a:gd name="connsiteY182" fmla="*/ 1867933 h 2098711"/>
                <a:gd name="connsiteX183" fmla="*/ 0 w 1849436"/>
                <a:gd name="connsiteY183" fmla="*/ 786012 h 2098711"/>
                <a:gd name="connsiteX184" fmla="*/ 32968 w 1849436"/>
                <a:gd name="connsiteY184" fmla="*/ 780383 h 2098711"/>
                <a:gd name="connsiteX185" fmla="*/ 95286 w 1849436"/>
                <a:gd name="connsiteY185" fmla="*/ 772744 h 2098711"/>
                <a:gd name="connsiteX186" fmla="*/ 154388 w 1849436"/>
                <a:gd name="connsiteY186" fmla="*/ 770734 h 2098711"/>
                <a:gd name="connsiteX187" fmla="*/ 209067 w 1849436"/>
                <a:gd name="connsiteY187" fmla="*/ 773548 h 2098711"/>
                <a:gd name="connsiteX188" fmla="*/ 260127 w 1849436"/>
                <a:gd name="connsiteY188" fmla="*/ 781991 h 2098711"/>
                <a:gd name="connsiteX189" fmla="*/ 306765 w 1849436"/>
                <a:gd name="connsiteY189" fmla="*/ 796063 h 2098711"/>
                <a:gd name="connsiteX190" fmla="*/ 350187 w 1849436"/>
                <a:gd name="connsiteY190" fmla="*/ 815362 h 2098711"/>
                <a:gd name="connsiteX191" fmla="*/ 389186 w 1849436"/>
                <a:gd name="connsiteY191" fmla="*/ 839887 h 2098711"/>
                <a:gd name="connsiteX192" fmla="*/ 406876 w 1849436"/>
                <a:gd name="connsiteY192" fmla="*/ 853959 h 2098711"/>
                <a:gd name="connsiteX193" fmla="*/ 418938 w 1849436"/>
                <a:gd name="connsiteY193" fmla="*/ 864814 h 2098711"/>
                <a:gd name="connsiteX194" fmla="*/ 440648 w 1849436"/>
                <a:gd name="connsiteY194" fmla="*/ 887329 h 2098711"/>
                <a:gd name="connsiteX195" fmla="*/ 459947 w 1849436"/>
                <a:gd name="connsiteY195" fmla="*/ 911854 h 2098711"/>
                <a:gd name="connsiteX196" fmla="*/ 477235 w 1849436"/>
                <a:gd name="connsiteY196" fmla="*/ 937183 h 2098711"/>
                <a:gd name="connsiteX197" fmla="*/ 498544 w 1849436"/>
                <a:gd name="connsiteY197" fmla="*/ 976986 h 2098711"/>
                <a:gd name="connsiteX198" fmla="*/ 519853 w 1849436"/>
                <a:gd name="connsiteY198" fmla="*/ 1031263 h 2098711"/>
                <a:gd name="connsiteX199" fmla="*/ 535131 w 1849436"/>
                <a:gd name="connsiteY199" fmla="*/ 1084736 h 2098711"/>
                <a:gd name="connsiteX200" fmla="*/ 543976 w 1849436"/>
                <a:gd name="connsiteY200" fmla="*/ 1134993 h 2098711"/>
                <a:gd name="connsiteX201" fmla="*/ 550811 w 1849436"/>
                <a:gd name="connsiteY201" fmla="*/ 1198919 h 2098711"/>
                <a:gd name="connsiteX202" fmla="*/ 551213 w 1849436"/>
                <a:gd name="connsiteY202" fmla="*/ 1227465 h 2098711"/>
                <a:gd name="connsiteX203" fmla="*/ 528296 w 1849436"/>
                <a:gd name="connsiteY203" fmla="*/ 1234702 h 2098711"/>
                <a:gd name="connsiteX204" fmla="*/ 486884 w 1849436"/>
                <a:gd name="connsiteY204" fmla="*/ 1253598 h 2098711"/>
                <a:gd name="connsiteX205" fmla="*/ 450298 w 1849436"/>
                <a:gd name="connsiteY205" fmla="*/ 1274907 h 2098711"/>
                <a:gd name="connsiteX206" fmla="*/ 419340 w 1849436"/>
                <a:gd name="connsiteY206" fmla="*/ 1297824 h 2098711"/>
                <a:gd name="connsiteX207" fmla="*/ 383557 w 1849436"/>
                <a:gd name="connsiteY207" fmla="*/ 1330390 h 2098711"/>
                <a:gd name="connsiteX208" fmla="*/ 357022 w 1849436"/>
                <a:gd name="connsiteY208" fmla="*/ 1359740 h 2098711"/>
                <a:gd name="connsiteX209" fmla="*/ 354207 w 1849436"/>
                <a:gd name="connsiteY209" fmla="*/ 1363760 h 2098711"/>
                <a:gd name="connsiteX210" fmla="*/ 417329 w 1849436"/>
                <a:gd name="connsiteY210" fmla="*/ 1407986 h 2098711"/>
                <a:gd name="connsiteX211" fmla="*/ 424566 w 1849436"/>
                <a:gd name="connsiteY211" fmla="*/ 1397935 h 2098711"/>
                <a:gd name="connsiteX212" fmla="*/ 466782 w 1849436"/>
                <a:gd name="connsiteY212" fmla="*/ 1356925 h 2098711"/>
                <a:gd name="connsiteX213" fmla="*/ 498544 w 1849436"/>
                <a:gd name="connsiteY213" fmla="*/ 1334411 h 2098711"/>
                <a:gd name="connsiteX214" fmla="*/ 523873 w 1849436"/>
                <a:gd name="connsiteY214" fmla="*/ 1320339 h 2098711"/>
                <a:gd name="connsiteX215" fmla="*/ 552017 w 1849436"/>
                <a:gd name="connsiteY215" fmla="*/ 1307875 h 2098711"/>
                <a:gd name="connsiteX216" fmla="*/ 582975 w 1849436"/>
                <a:gd name="connsiteY216" fmla="*/ 1298628 h 2098711"/>
                <a:gd name="connsiteX217" fmla="*/ 617551 w 1849436"/>
                <a:gd name="connsiteY217" fmla="*/ 1292597 h 2098711"/>
                <a:gd name="connsiteX218" fmla="*/ 654540 w 1849436"/>
                <a:gd name="connsiteY218" fmla="*/ 1291793 h 2098711"/>
                <a:gd name="connsiteX219" fmla="*/ 694745 w 1849436"/>
                <a:gd name="connsiteY219" fmla="*/ 1295814 h 2098711"/>
                <a:gd name="connsiteX220" fmla="*/ 737764 w 1849436"/>
                <a:gd name="connsiteY220" fmla="*/ 1306267 h 2098711"/>
                <a:gd name="connsiteX221" fmla="*/ 783196 w 1849436"/>
                <a:gd name="connsiteY221" fmla="*/ 1323957 h 2098711"/>
                <a:gd name="connsiteX222" fmla="*/ 831844 w 1849436"/>
                <a:gd name="connsiteY222" fmla="*/ 1350091 h 2098711"/>
                <a:gd name="connsiteX223" fmla="*/ 857174 w 1849436"/>
                <a:gd name="connsiteY223" fmla="*/ 1366575 h 2098711"/>
                <a:gd name="connsiteX224" fmla="*/ 900997 w 1849436"/>
                <a:gd name="connsiteY224" fmla="*/ 1303051 h 2098711"/>
                <a:gd name="connsiteX225" fmla="*/ 881297 w 1849436"/>
                <a:gd name="connsiteY225" fmla="*/ 1290185 h 2098711"/>
                <a:gd name="connsiteX226" fmla="*/ 843504 w 1849436"/>
                <a:gd name="connsiteY226" fmla="*/ 1267670 h 2098711"/>
                <a:gd name="connsiteX227" fmla="*/ 807319 w 1849436"/>
                <a:gd name="connsiteY227" fmla="*/ 1249980 h 2098711"/>
                <a:gd name="connsiteX228" fmla="*/ 771537 w 1849436"/>
                <a:gd name="connsiteY228" fmla="*/ 1235908 h 2098711"/>
                <a:gd name="connsiteX229" fmla="*/ 737362 w 1849436"/>
                <a:gd name="connsiteY229" fmla="*/ 1225454 h 2098711"/>
                <a:gd name="connsiteX230" fmla="*/ 704394 w 1849436"/>
                <a:gd name="connsiteY230" fmla="*/ 1218620 h 2098711"/>
                <a:gd name="connsiteX231" fmla="*/ 673436 w 1849436"/>
                <a:gd name="connsiteY231" fmla="*/ 1215001 h 2098711"/>
                <a:gd name="connsiteX232" fmla="*/ 642880 w 1849436"/>
                <a:gd name="connsiteY232" fmla="*/ 1214197 h 2098711"/>
                <a:gd name="connsiteX233" fmla="*/ 628406 w 1849436"/>
                <a:gd name="connsiteY233" fmla="*/ 1214599 h 2098711"/>
                <a:gd name="connsiteX234" fmla="*/ 627200 w 1849436"/>
                <a:gd name="connsiteY234" fmla="*/ 1190476 h 2098711"/>
                <a:gd name="connsiteX235" fmla="*/ 621572 w 1849436"/>
                <a:gd name="connsiteY235" fmla="*/ 1127354 h 2098711"/>
                <a:gd name="connsiteX236" fmla="*/ 607500 w 1849436"/>
                <a:gd name="connsiteY236" fmla="*/ 1052974 h 2098711"/>
                <a:gd name="connsiteX237" fmla="*/ 589005 w 1849436"/>
                <a:gd name="connsiteY237" fmla="*/ 993069 h 2098711"/>
                <a:gd name="connsiteX238" fmla="*/ 572521 w 1849436"/>
                <a:gd name="connsiteY238" fmla="*/ 952461 h 2098711"/>
                <a:gd name="connsiteX239" fmla="*/ 562872 w 1849436"/>
                <a:gd name="connsiteY239" fmla="*/ 931957 h 2098711"/>
                <a:gd name="connsiteX240" fmla="*/ 592624 w 1849436"/>
                <a:gd name="connsiteY240" fmla="*/ 914266 h 2098711"/>
                <a:gd name="connsiteX241" fmla="*/ 645695 w 1849436"/>
                <a:gd name="connsiteY241" fmla="*/ 875669 h 2098711"/>
                <a:gd name="connsiteX242" fmla="*/ 682683 w 1849436"/>
                <a:gd name="connsiteY242" fmla="*/ 843907 h 2098711"/>
                <a:gd name="connsiteX243" fmla="*/ 720074 w 1849436"/>
                <a:gd name="connsiteY243" fmla="*/ 806516 h 2098711"/>
                <a:gd name="connsiteX244" fmla="*/ 755455 w 1849436"/>
                <a:gd name="connsiteY244" fmla="*/ 763095 h 2098711"/>
                <a:gd name="connsiteX245" fmla="*/ 788021 w 1849436"/>
                <a:gd name="connsiteY245" fmla="*/ 714447 h 2098711"/>
                <a:gd name="connsiteX246" fmla="*/ 814958 w 1849436"/>
                <a:gd name="connsiteY246" fmla="*/ 659365 h 2098711"/>
                <a:gd name="connsiteX247" fmla="*/ 825814 w 1849436"/>
                <a:gd name="connsiteY247" fmla="*/ 629212 h 2098711"/>
                <a:gd name="connsiteX248" fmla="*/ 832648 w 1849436"/>
                <a:gd name="connsiteY248" fmla="*/ 607903 h 2098711"/>
                <a:gd name="connsiteX249" fmla="*/ 843102 w 1849436"/>
                <a:gd name="connsiteY249" fmla="*/ 564883 h 2098711"/>
                <a:gd name="connsiteX250" fmla="*/ 848731 w 1849436"/>
                <a:gd name="connsiteY250" fmla="*/ 520255 h 2098711"/>
                <a:gd name="connsiteX251" fmla="*/ 850339 w 1849436"/>
                <a:gd name="connsiteY251" fmla="*/ 475628 h 2098711"/>
                <a:gd name="connsiteX252" fmla="*/ 847926 w 1849436"/>
                <a:gd name="connsiteY252" fmla="*/ 429392 h 2098711"/>
                <a:gd name="connsiteX253" fmla="*/ 841092 w 1849436"/>
                <a:gd name="connsiteY253" fmla="*/ 382352 h 2098711"/>
                <a:gd name="connsiteX254" fmla="*/ 830236 w 1849436"/>
                <a:gd name="connsiteY254" fmla="*/ 334910 h 2098711"/>
                <a:gd name="connsiteX255" fmla="*/ 814556 w 1849436"/>
                <a:gd name="connsiteY255" fmla="*/ 286261 h 2098711"/>
                <a:gd name="connsiteX256" fmla="*/ 804907 w 1849436"/>
                <a:gd name="connsiteY256" fmla="*/ 262138 h 2098711"/>
                <a:gd name="connsiteX257" fmla="*/ 828628 w 1849436"/>
                <a:gd name="connsiteY257" fmla="*/ 257716 h 2098711"/>
                <a:gd name="connsiteX258" fmla="*/ 337672 w 1849436"/>
                <a:gd name="connsiteY258" fmla="*/ 0 h 2098711"/>
                <a:gd name="connsiteX259" fmla="*/ 354174 w 1849436"/>
                <a:gd name="connsiteY259" fmla="*/ 805 h 2098711"/>
                <a:gd name="connsiteX260" fmla="*/ 386371 w 1849436"/>
                <a:gd name="connsiteY260" fmla="*/ 3218 h 2098711"/>
                <a:gd name="connsiteX261" fmla="*/ 433058 w 1849436"/>
                <a:gd name="connsiteY261" fmla="*/ 11665 h 2098711"/>
                <a:gd name="connsiteX262" fmla="*/ 489806 w 1849436"/>
                <a:gd name="connsiteY262" fmla="*/ 30972 h 2098711"/>
                <a:gd name="connsiteX263" fmla="*/ 540920 w 1849436"/>
                <a:gd name="connsiteY263" fmla="*/ 57118 h 2098711"/>
                <a:gd name="connsiteX264" fmla="*/ 586801 w 1849436"/>
                <a:gd name="connsiteY264" fmla="*/ 88090 h 2098711"/>
                <a:gd name="connsiteX265" fmla="*/ 627048 w 1849436"/>
                <a:gd name="connsiteY265" fmla="*/ 123890 h 2098711"/>
                <a:gd name="connsiteX266" fmla="*/ 660856 w 1849436"/>
                <a:gd name="connsiteY266" fmla="*/ 160896 h 2098711"/>
                <a:gd name="connsiteX267" fmla="*/ 689431 w 1849436"/>
                <a:gd name="connsiteY267" fmla="*/ 197901 h 2098711"/>
                <a:gd name="connsiteX268" fmla="*/ 701103 w 1849436"/>
                <a:gd name="connsiteY268" fmla="*/ 216002 h 2098711"/>
                <a:gd name="connsiteX269" fmla="*/ 714787 w 1849436"/>
                <a:gd name="connsiteY269" fmla="*/ 242550 h 2098711"/>
                <a:gd name="connsiteX270" fmla="*/ 736520 w 1849436"/>
                <a:gd name="connsiteY270" fmla="*/ 294841 h 2098711"/>
                <a:gd name="connsiteX271" fmla="*/ 753826 w 1849436"/>
                <a:gd name="connsiteY271" fmla="*/ 345925 h 2098711"/>
                <a:gd name="connsiteX272" fmla="*/ 765900 w 1849436"/>
                <a:gd name="connsiteY272" fmla="*/ 395401 h 2098711"/>
                <a:gd name="connsiteX273" fmla="*/ 772340 w 1849436"/>
                <a:gd name="connsiteY273" fmla="*/ 443669 h 2098711"/>
                <a:gd name="connsiteX274" fmla="*/ 773547 w 1849436"/>
                <a:gd name="connsiteY274" fmla="*/ 491133 h 2098711"/>
                <a:gd name="connsiteX275" fmla="*/ 769925 w 1849436"/>
                <a:gd name="connsiteY275" fmla="*/ 536989 h 2098711"/>
                <a:gd name="connsiteX276" fmla="*/ 760668 w 1849436"/>
                <a:gd name="connsiteY276" fmla="*/ 581637 h 2098711"/>
                <a:gd name="connsiteX277" fmla="*/ 753826 w 1849436"/>
                <a:gd name="connsiteY277" fmla="*/ 603358 h 2098711"/>
                <a:gd name="connsiteX278" fmla="*/ 744569 w 1849436"/>
                <a:gd name="connsiteY278" fmla="*/ 629101 h 2098711"/>
                <a:gd name="connsiteX279" fmla="*/ 720824 w 1849436"/>
                <a:gd name="connsiteY279" fmla="*/ 676565 h 2098711"/>
                <a:gd name="connsiteX280" fmla="*/ 692248 w 1849436"/>
                <a:gd name="connsiteY280" fmla="*/ 718800 h 2098711"/>
                <a:gd name="connsiteX281" fmla="*/ 660856 w 1849436"/>
                <a:gd name="connsiteY281" fmla="*/ 756209 h 2098711"/>
                <a:gd name="connsiteX282" fmla="*/ 627853 w 1849436"/>
                <a:gd name="connsiteY282" fmla="*/ 788790 h 2098711"/>
                <a:gd name="connsiteX283" fmla="*/ 595253 w 1849436"/>
                <a:gd name="connsiteY283" fmla="*/ 816544 h 2098711"/>
                <a:gd name="connsiteX284" fmla="*/ 548164 w 1849436"/>
                <a:gd name="connsiteY284" fmla="*/ 849930 h 2098711"/>
                <a:gd name="connsiteX285" fmla="*/ 522809 w 1849436"/>
                <a:gd name="connsiteY285" fmla="*/ 865215 h 2098711"/>
                <a:gd name="connsiteX286" fmla="*/ 508722 w 1849436"/>
                <a:gd name="connsiteY286" fmla="*/ 846310 h 2098711"/>
                <a:gd name="connsiteX287" fmla="*/ 476122 w 1849436"/>
                <a:gd name="connsiteY287" fmla="*/ 811315 h 2098711"/>
                <a:gd name="connsiteX288" fmla="*/ 458011 w 1849436"/>
                <a:gd name="connsiteY288" fmla="*/ 794823 h 2098711"/>
                <a:gd name="connsiteX289" fmla="*/ 437082 w 1849436"/>
                <a:gd name="connsiteY289" fmla="*/ 777929 h 2098711"/>
                <a:gd name="connsiteX290" fmla="*/ 391603 w 1849436"/>
                <a:gd name="connsiteY290" fmla="*/ 748968 h 2098711"/>
                <a:gd name="connsiteX291" fmla="*/ 342100 w 1849436"/>
                <a:gd name="connsiteY291" fmla="*/ 726041 h 2098711"/>
                <a:gd name="connsiteX292" fmla="*/ 288974 w 1849436"/>
                <a:gd name="connsiteY292" fmla="*/ 708744 h 2098711"/>
                <a:gd name="connsiteX293" fmla="*/ 231420 w 1849436"/>
                <a:gd name="connsiteY293" fmla="*/ 697884 h 2098711"/>
                <a:gd name="connsiteX294" fmla="*/ 170647 w 1849436"/>
                <a:gd name="connsiteY294" fmla="*/ 693057 h 2098711"/>
                <a:gd name="connsiteX295" fmla="*/ 105447 w 1849436"/>
                <a:gd name="connsiteY295" fmla="*/ 694264 h 2098711"/>
                <a:gd name="connsiteX296" fmla="*/ 35820 w 1849436"/>
                <a:gd name="connsiteY296" fmla="*/ 700700 h 2098711"/>
                <a:gd name="connsiteX297" fmla="*/ 0 w 1849436"/>
                <a:gd name="connsiteY297" fmla="*/ 707135 h 2098711"/>
                <a:gd name="connsiteX298" fmla="*/ 0 w 1849436"/>
                <a:gd name="connsiteY298" fmla="*/ 425166 h 2098711"/>
                <a:gd name="connsiteX299" fmla="*/ 403 w 1849436"/>
                <a:gd name="connsiteY299" fmla="*/ 402641 h 2098711"/>
                <a:gd name="connsiteX300" fmla="*/ 3220 w 1849436"/>
                <a:gd name="connsiteY300" fmla="*/ 359199 h 2098711"/>
                <a:gd name="connsiteX301" fmla="*/ 7647 w 1849436"/>
                <a:gd name="connsiteY301" fmla="*/ 316964 h 2098711"/>
                <a:gd name="connsiteX302" fmla="*/ 15697 w 1849436"/>
                <a:gd name="connsiteY302" fmla="*/ 277142 h 2098711"/>
                <a:gd name="connsiteX303" fmla="*/ 26161 w 1849436"/>
                <a:gd name="connsiteY303" fmla="*/ 238930 h 2098711"/>
                <a:gd name="connsiteX304" fmla="*/ 39442 w 1849436"/>
                <a:gd name="connsiteY304" fmla="*/ 202326 h 2098711"/>
                <a:gd name="connsiteX305" fmla="*/ 55139 w 1849436"/>
                <a:gd name="connsiteY305" fmla="*/ 168538 h 2098711"/>
                <a:gd name="connsiteX306" fmla="*/ 73652 w 1849436"/>
                <a:gd name="connsiteY306" fmla="*/ 137163 h 2098711"/>
                <a:gd name="connsiteX307" fmla="*/ 94581 w 1849436"/>
                <a:gd name="connsiteY307" fmla="*/ 109007 h 2098711"/>
                <a:gd name="connsiteX308" fmla="*/ 117924 w 1849436"/>
                <a:gd name="connsiteY308" fmla="*/ 83263 h 2098711"/>
                <a:gd name="connsiteX309" fmla="*/ 144487 w 1849436"/>
                <a:gd name="connsiteY309" fmla="*/ 60738 h 2098711"/>
                <a:gd name="connsiteX310" fmla="*/ 173867 w 1849436"/>
                <a:gd name="connsiteY310" fmla="*/ 41431 h 2098711"/>
                <a:gd name="connsiteX311" fmla="*/ 204857 w 1849436"/>
                <a:gd name="connsiteY311" fmla="*/ 25743 h 2098711"/>
                <a:gd name="connsiteX312" fmla="*/ 239470 w 1849436"/>
                <a:gd name="connsiteY312" fmla="*/ 13274 h 2098711"/>
                <a:gd name="connsiteX313" fmla="*/ 276497 w 1849436"/>
                <a:gd name="connsiteY313" fmla="*/ 4827 h 2098711"/>
                <a:gd name="connsiteX314" fmla="*/ 316744 w 1849436"/>
                <a:gd name="connsiteY314" fmla="*/ 805 h 20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</a:cxnLst>
              <a:rect l="l" t="t" r="r" b="b"/>
              <a:pathLst>
                <a:path w="1849436" h="2098711">
                  <a:moveTo>
                    <a:pt x="874060" y="254097"/>
                  </a:moveTo>
                  <a:lnTo>
                    <a:pt x="918285" y="256911"/>
                  </a:lnTo>
                  <a:lnTo>
                    <a:pt x="961305" y="264550"/>
                  </a:lnTo>
                  <a:lnTo>
                    <a:pt x="1003520" y="276612"/>
                  </a:lnTo>
                  <a:lnTo>
                    <a:pt x="1043725" y="293096"/>
                  </a:lnTo>
                  <a:lnTo>
                    <a:pt x="1081920" y="313601"/>
                  </a:lnTo>
                  <a:lnTo>
                    <a:pt x="1117703" y="337322"/>
                  </a:lnTo>
                  <a:lnTo>
                    <a:pt x="1151073" y="364259"/>
                  </a:lnTo>
                  <a:lnTo>
                    <a:pt x="1181227" y="393207"/>
                  </a:lnTo>
                  <a:lnTo>
                    <a:pt x="1208566" y="424165"/>
                  </a:lnTo>
                  <a:lnTo>
                    <a:pt x="1233092" y="456329"/>
                  </a:lnTo>
                  <a:lnTo>
                    <a:pt x="1253194" y="490102"/>
                  </a:lnTo>
                  <a:lnTo>
                    <a:pt x="1269276" y="523874"/>
                  </a:lnTo>
                  <a:lnTo>
                    <a:pt x="1281740" y="558048"/>
                  </a:lnTo>
                  <a:lnTo>
                    <a:pt x="1289781" y="591419"/>
                  </a:lnTo>
                  <a:lnTo>
                    <a:pt x="1291389" y="607501"/>
                  </a:lnTo>
                  <a:lnTo>
                    <a:pt x="1290183" y="607501"/>
                  </a:lnTo>
                  <a:lnTo>
                    <a:pt x="1289781" y="607903"/>
                  </a:lnTo>
                  <a:lnTo>
                    <a:pt x="1291389" y="607501"/>
                  </a:lnTo>
                  <a:lnTo>
                    <a:pt x="1303451" y="666200"/>
                  </a:lnTo>
                  <a:lnTo>
                    <a:pt x="1315110" y="741384"/>
                  </a:lnTo>
                  <a:lnTo>
                    <a:pt x="1319533" y="786012"/>
                  </a:lnTo>
                  <a:lnTo>
                    <a:pt x="1319935" y="827423"/>
                  </a:lnTo>
                  <a:lnTo>
                    <a:pt x="1315914" y="865216"/>
                  </a:lnTo>
                  <a:lnTo>
                    <a:pt x="1307471" y="900999"/>
                  </a:lnTo>
                  <a:lnTo>
                    <a:pt x="1293399" y="934771"/>
                  </a:lnTo>
                  <a:lnTo>
                    <a:pt x="1284152" y="951255"/>
                  </a:lnTo>
                  <a:lnTo>
                    <a:pt x="1275307" y="964925"/>
                  </a:lnTo>
                  <a:lnTo>
                    <a:pt x="1256008" y="989852"/>
                  </a:lnTo>
                  <a:lnTo>
                    <a:pt x="1233896" y="1012367"/>
                  </a:lnTo>
                  <a:lnTo>
                    <a:pt x="1210979" y="1032470"/>
                  </a:lnTo>
                  <a:lnTo>
                    <a:pt x="1173990" y="1058201"/>
                  </a:lnTo>
                  <a:lnTo>
                    <a:pt x="1123332" y="1083932"/>
                  </a:lnTo>
                  <a:lnTo>
                    <a:pt x="1075487" y="1102427"/>
                  </a:lnTo>
                  <a:lnTo>
                    <a:pt x="1033272" y="1114488"/>
                  </a:lnTo>
                  <a:lnTo>
                    <a:pt x="987840" y="1123333"/>
                  </a:lnTo>
                  <a:lnTo>
                    <a:pt x="980603" y="1124539"/>
                  </a:lnTo>
                  <a:lnTo>
                    <a:pt x="987840" y="1200929"/>
                  </a:lnTo>
                  <a:lnTo>
                    <a:pt x="999098" y="1200125"/>
                  </a:lnTo>
                  <a:lnTo>
                    <a:pt x="1053777" y="1188868"/>
                  </a:lnTo>
                  <a:lnTo>
                    <a:pt x="1103631" y="1174796"/>
                  </a:lnTo>
                  <a:lnTo>
                    <a:pt x="1159918" y="1152683"/>
                  </a:lnTo>
                  <a:lnTo>
                    <a:pt x="1204144" y="1129766"/>
                  </a:lnTo>
                  <a:lnTo>
                    <a:pt x="1233494" y="1111272"/>
                  </a:lnTo>
                  <a:lnTo>
                    <a:pt x="1262441" y="1090365"/>
                  </a:lnTo>
                  <a:lnTo>
                    <a:pt x="1289781" y="1066644"/>
                  </a:lnTo>
                  <a:lnTo>
                    <a:pt x="1315914" y="1038902"/>
                  </a:lnTo>
                  <a:lnTo>
                    <a:pt x="1339233" y="1008346"/>
                  </a:lnTo>
                  <a:lnTo>
                    <a:pt x="1349686" y="991460"/>
                  </a:lnTo>
                  <a:lnTo>
                    <a:pt x="1360542" y="972162"/>
                  </a:lnTo>
                  <a:lnTo>
                    <a:pt x="1378634" y="931957"/>
                  </a:lnTo>
                  <a:lnTo>
                    <a:pt x="1391902" y="889741"/>
                  </a:lnTo>
                  <a:lnTo>
                    <a:pt x="1399541" y="845113"/>
                  </a:lnTo>
                  <a:lnTo>
                    <a:pt x="1402757" y="798073"/>
                  </a:lnTo>
                  <a:lnTo>
                    <a:pt x="1401149" y="748621"/>
                  </a:lnTo>
                  <a:lnTo>
                    <a:pt x="1394314" y="697158"/>
                  </a:lnTo>
                  <a:lnTo>
                    <a:pt x="1383057" y="643283"/>
                  </a:lnTo>
                  <a:lnTo>
                    <a:pt x="1375016" y="615944"/>
                  </a:lnTo>
                  <a:lnTo>
                    <a:pt x="1395118" y="621171"/>
                  </a:lnTo>
                  <a:lnTo>
                    <a:pt x="1434117" y="635242"/>
                  </a:lnTo>
                  <a:lnTo>
                    <a:pt x="1471508" y="653737"/>
                  </a:lnTo>
                  <a:lnTo>
                    <a:pt x="1507693" y="676654"/>
                  </a:lnTo>
                  <a:lnTo>
                    <a:pt x="1541465" y="703993"/>
                  </a:lnTo>
                  <a:lnTo>
                    <a:pt x="1573227" y="734147"/>
                  </a:lnTo>
                  <a:lnTo>
                    <a:pt x="1601773" y="767919"/>
                  </a:lnTo>
                  <a:lnTo>
                    <a:pt x="1627906" y="804506"/>
                  </a:lnTo>
                  <a:lnTo>
                    <a:pt x="1650823" y="843505"/>
                  </a:lnTo>
                  <a:lnTo>
                    <a:pt x="1670121" y="884514"/>
                  </a:lnTo>
                  <a:lnTo>
                    <a:pt x="1685801" y="927936"/>
                  </a:lnTo>
                  <a:lnTo>
                    <a:pt x="1697059" y="972564"/>
                  </a:lnTo>
                  <a:lnTo>
                    <a:pt x="1704698" y="1019202"/>
                  </a:lnTo>
                  <a:lnTo>
                    <a:pt x="1706708" y="1065840"/>
                  </a:lnTo>
                  <a:lnTo>
                    <a:pt x="1703894" y="1113282"/>
                  </a:lnTo>
                  <a:lnTo>
                    <a:pt x="1696255" y="1161528"/>
                  </a:lnTo>
                  <a:lnTo>
                    <a:pt x="1689822" y="1184847"/>
                  </a:lnTo>
                  <a:lnTo>
                    <a:pt x="1701481" y="1188466"/>
                  </a:lnTo>
                  <a:lnTo>
                    <a:pt x="1722790" y="1196909"/>
                  </a:lnTo>
                  <a:lnTo>
                    <a:pt x="1742088" y="1207362"/>
                  </a:lnTo>
                  <a:lnTo>
                    <a:pt x="1759377" y="1219826"/>
                  </a:lnTo>
                  <a:lnTo>
                    <a:pt x="1782294" y="1241537"/>
                  </a:lnTo>
                  <a:lnTo>
                    <a:pt x="1807221" y="1276515"/>
                  </a:lnTo>
                  <a:lnTo>
                    <a:pt x="1825313" y="1316720"/>
                  </a:lnTo>
                  <a:lnTo>
                    <a:pt x="1838581" y="1359740"/>
                  </a:lnTo>
                  <a:lnTo>
                    <a:pt x="1846220" y="1405172"/>
                  </a:lnTo>
                  <a:lnTo>
                    <a:pt x="1849436" y="1451810"/>
                  </a:lnTo>
                  <a:lnTo>
                    <a:pt x="1849034" y="1474727"/>
                  </a:lnTo>
                  <a:lnTo>
                    <a:pt x="1847426" y="1492819"/>
                  </a:lnTo>
                  <a:lnTo>
                    <a:pt x="1840993" y="1528602"/>
                  </a:lnTo>
                  <a:lnTo>
                    <a:pt x="1836168" y="1545890"/>
                  </a:lnTo>
                  <a:lnTo>
                    <a:pt x="1832148" y="1559962"/>
                  </a:lnTo>
                  <a:lnTo>
                    <a:pt x="1821695" y="1586095"/>
                  </a:lnTo>
                  <a:lnTo>
                    <a:pt x="1808829" y="1611022"/>
                  </a:lnTo>
                  <a:lnTo>
                    <a:pt x="1793551" y="1633537"/>
                  </a:lnTo>
                  <a:lnTo>
                    <a:pt x="1775861" y="1654846"/>
                  </a:lnTo>
                  <a:lnTo>
                    <a:pt x="1755758" y="1674144"/>
                  </a:lnTo>
                  <a:lnTo>
                    <a:pt x="1732841" y="1692237"/>
                  </a:lnTo>
                  <a:lnTo>
                    <a:pt x="1707110" y="1708721"/>
                  </a:lnTo>
                  <a:lnTo>
                    <a:pt x="1693440" y="1716360"/>
                  </a:lnTo>
                  <a:lnTo>
                    <a:pt x="1680173" y="1723195"/>
                  </a:lnTo>
                  <a:lnTo>
                    <a:pt x="1652833" y="1734050"/>
                  </a:lnTo>
                  <a:lnTo>
                    <a:pt x="1625494" y="1742091"/>
                  </a:lnTo>
                  <a:lnTo>
                    <a:pt x="1598154" y="1746514"/>
                  </a:lnTo>
                  <a:lnTo>
                    <a:pt x="1557547" y="1750132"/>
                  </a:lnTo>
                  <a:lnTo>
                    <a:pt x="1506084" y="1748524"/>
                  </a:lnTo>
                  <a:lnTo>
                    <a:pt x="1459446" y="1742091"/>
                  </a:lnTo>
                  <a:lnTo>
                    <a:pt x="1421654" y="1732442"/>
                  </a:lnTo>
                  <a:lnTo>
                    <a:pt x="1381851" y="1719978"/>
                  </a:lnTo>
                  <a:lnTo>
                    <a:pt x="1376222" y="1717566"/>
                  </a:lnTo>
                  <a:lnTo>
                    <a:pt x="1347676" y="1704700"/>
                  </a:lnTo>
                  <a:lnTo>
                    <a:pt x="1331996" y="1695453"/>
                  </a:lnTo>
                  <a:lnTo>
                    <a:pt x="1303451" y="1672536"/>
                  </a:lnTo>
                  <a:lnTo>
                    <a:pt x="1290585" y="1659671"/>
                  </a:lnTo>
                  <a:lnTo>
                    <a:pt x="1274503" y="1641176"/>
                  </a:lnTo>
                  <a:lnTo>
                    <a:pt x="1249978" y="1601775"/>
                  </a:lnTo>
                  <a:lnTo>
                    <a:pt x="1233092" y="1561168"/>
                  </a:lnTo>
                  <a:lnTo>
                    <a:pt x="1221834" y="1521365"/>
                  </a:lnTo>
                  <a:lnTo>
                    <a:pt x="1213793" y="1468294"/>
                  </a:lnTo>
                  <a:lnTo>
                    <a:pt x="1212185" y="1422460"/>
                  </a:lnTo>
                  <a:lnTo>
                    <a:pt x="1212587" y="1417233"/>
                  </a:lnTo>
                  <a:lnTo>
                    <a:pt x="1135795" y="1410800"/>
                  </a:lnTo>
                  <a:lnTo>
                    <a:pt x="1134991" y="1418841"/>
                  </a:lnTo>
                  <a:lnTo>
                    <a:pt x="1135393" y="1459047"/>
                  </a:lnTo>
                  <a:lnTo>
                    <a:pt x="1139012" y="1496437"/>
                  </a:lnTo>
                  <a:lnTo>
                    <a:pt x="1147053" y="1540663"/>
                  </a:lnTo>
                  <a:lnTo>
                    <a:pt x="1160320" y="1589311"/>
                  </a:lnTo>
                  <a:lnTo>
                    <a:pt x="1182433" y="1639166"/>
                  </a:lnTo>
                  <a:lnTo>
                    <a:pt x="1204948" y="1676155"/>
                  </a:lnTo>
                  <a:lnTo>
                    <a:pt x="1223040" y="1699876"/>
                  </a:lnTo>
                  <a:lnTo>
                    <a:pt x="1233494" y="1711535"/>
                  </a:lnTo>
                  <a:lnTo>
                    <a:pt x="1251586" y="1730432"/>
                  </a:lnTo>
                  <a:lnTo>
                    <a:pt x="1292997" y="1762596"/>
                  </a:lnTo>
                  <a:lnTo>
                    <a:pt x="1315110" y="1775864"/>
                  </a:lnTo>
                  <a:lnTo>
                    <a:pt x="1309883" y="1795162"/>
                  </a:lnTo>
                  <a:lnTo>
                    <a:pt x="1297420" y="1830945"/>
                  </a:lnTo>
                  <a:lnTo>
                    <a:pt x="1282544" y="1863913"/>
                  </a:lnTo>
                  <a:lnTo>
                    <a:pt x="1265256" y="1894067"/>
                  </a:lnTo>
                  <a:lnTo>
                    <a:pt x="1245957" y="1921808"/>
                  </a:lnTo>
                  <a:lnTo>
                    <a:pt x="1224648" y="1945529"/>
                  </a:lnTo>
                  <a:lnTo>
                    <a:pt x="1201329" y="1966838"/>
                  </a:lnTo>
                  <a:lnTo>
                    <a:pt x="1175196" y="1985735"/>
                  </a:lnTo>
                  <a:lnTo>
                    <a:pt x="1161124" y="1993776"/>
                  </a:lnTo>
                  <a:lnTo>
                    <a:pt x="1139012" y="2005033"/>
                  </a:lnTo>
                  <a:lnTo>
                    <a:pt x="1092374" y="2021115"/>
                  </a:lnTo>
                  <a:lnTo>
                    <a:pt x="1044932" y="2030764"/>
                  </a:lnTo>
                  <a:lnTo>
                    <a:pt x="997892" y="2034383"/>
                  </a:lnTo>
                  <a:lnTo>
                    <a:pt x="953264" y="2033177"/>
                  </a:lnTo>
                  <a:lnTo>
                    <a:pt x="911451" y="2029156"/>
                  </a:lnTo>
                  <a:lnTo>
                    <a:pt x="856772" y="2019507"/>
                  </a:lnTo>
                  <a:lnTo>
                    <a:pt x="829432" y="2013074"/>
                  </a:lnTo>
                  <a:lnTo>
                    <a:pt x="848328" y="1988951"/>
                  </a:lnTo>
                  <a:lnTo>
                    <a:pt x="879286" y="1939901"/>
                  </a:lnTo>
                  <a:lnTo>
                    <a:pt x="903007" y="1891654"/>
                  </a:lnTo>
                  <a:lnTo>
                    <a:pt x="919894" y="1845419"/>
                  </a:lnTo>
                  <a:lnTo>
                    <a:pt x="936378" y="1785111"/>
                  </a:lnTo>
                  <a:lnTo>
                    <a:pt x="944419" y="1732844"/>
                  </a:lnTo>
                  <a:lnTo>
                    <a:pt x="944821" y="1725607"/>
                  </a:lnTo>
                  <a:lnTo>
                    <a:pt x="867627" y="1721587"/>
                  </a:lnTo>
                  <a:lnTo>
                    <a:pt x="867225" y="1728019"/>
                  </a:lnTo>
                  <a:lnTo>
                    <a:pt x="860792" y="1767420"/>
                  </a:lnTo>
                  <a:lnTo>
                    <a:pt x="851545" y="1805615"/>
                  </a:lnTo>
                  <a:lnTo>
                    <a:pt x="836267" y="1849841"/>
                  </a:lnTo>
                  <a:lnTo>
                    <a:pt x="814556" y="1897685"/>
                  </a:lnTo>
                  <a:lnTo>
                    <a:pt x="784402" y="1946334"/>
                  </a:lnTo>
                  <a:lnTo>
                    <a:pt x="754651" y="1980910"/>
                  </a:lnTo>
                  <a:lnTo>
                    <a:pt x="732136" y="2003023"/>
                  </a:lnTo>
                  <a:lnTo>
                    <a:pt x="719672" y="2013476"/>
                  </a:lnTo>
                  <a:lnTo>
                    <a:pt x="701982" y="2027548"/>
                  </a:lnTo>
                  <a:lnTo>
                    <a:pt x="662983" y="2051269"/>
                  </a:lnTo>
                  <a:lnTo>
                    <a:pt x="620767" y="2070166"/>
                  </a:lnTo>
                  <a:lnTo>
                    <a:pt x="574934" y="2084639"/>
                  </a:lnTo>
                  <a:lnTo>
                    <a:pt x="525883" y="2094289"/>
                  </a:lnTo>
                  <a:lnTo>
                    <a:pt x="473215" y="2098711"/>
                  </a:lnTo>
                  <a:lnTo>
                    <a:pt x="417329" y="2098711"/>
                  </a:lnTo>
                  <a:lnTo>
                    <a:pt x="357826" y="2094289"/>
                  </a:lnTo>
                  <a:lnTo>
                    <a:pt x="327270" y="2089866"/>
                  </a:lnTo>
                  <a:lnTo>
                    <a:pt x="300333" y="2085443"/>
                  </a:lnTo>
                  <a:lnTo>
                    <a:pt x="248066" y="2068557"/>
                  </a:lnTo>
                  <a:lnTo>
                    <a:pt x="199418" y="2045238"/>
                  </a:lnTo>
                  <a:lnTo>
                    <a:pt x="153584" y="2016693"/>
                  </a:lnTo>
                  <a:lnTo>
                    <a:pt x="112173" y="1984126"/>
                  </a:lnTo>
                  <a:lnTo>
                    <a:pt x="74380" y="1950354"/>
                  </a:lnTo>
                  <a:lnTo>
                    <a:pt x="25329" y="1898891"/>
                  </a:lnTo>
                  <a:lnTo>
                    <a:pt x="0" y="1867933"/>
                  </a:lnTo>
                  <a:lnTo>
                    <a:pt x="0" y="786012"/>
                  </a:lnTo>
                  <a:lnTo>
                    <a:pt x="32968" y="780383"/>
                  </a:lnTo>
                  <a:lnTo>
                    <a:pt x="95286" y="772744"/>
                  </a:lnTo>
                  <a:lnTo>
                    <a:pt x="154388" y="770734"/>
                  </a:lnTo>
                  <a:lnTo>
                    <a:pt x="209067" y="773548"/>
                  </a:lnTo>
                  <a:lnTo>
                    <a:pt x="260127" y="781991"/>
                  </a:lnTo>
                  <a:lnTo>
                    <a:pt x="306765" y="796063"/>
                  </a:lnTo>
                  <a:lnTo>
                    <a:pt x="350187" y="815362"/>
                  </a:lnTo>
                  <a:lnTo>
                    <a:pt x="389186" y="839887"/>
                  </a:lnTo>
                  <a:lnTo>
                    <a:pt x="406876" y="853959"/>
                  </a:lnTo>
                  <a:lnTo>
                    <a:pt x="418938" y="864814"/>
                  </a:lnTo>
                  <a:lnTo>
                    <a:pt x="440648" y="887329"/>
                  </a:lnTo>
                  <a:lnTo>
                    <a:pt x="459947" y="911854"/>
                  </a:lnTo>
                  <a:lnTo>
                    <a:pt x="477235" y="937183"/>
                  </a:lnTo>
                  <a:lnTo>
                    <a:pt x="498544" y="976986"/>
                  </a:lnTo>
                  <a:lnTo>
                    <a:pt x="519853" y="1031263"/>
                  </a:lnTo>
                  <a:lnTo>
                    <a:pt x="535131" y="1084736"/>
                  </a:lnTo>
                  <a:lnTo>
                    <a:pt x="543976" y="1134993"/>
                  </a:lnTo>
                  <a:lnTo>
                    <a:pt x="550811" y="1198919"/>
                  </a:lnTo>
                  <a:lnTo>
                    <a:pt x="551213" y="1227465"/>
                  </a:lnTo>
                  <a:lnTo>
                    <a:pt x="528296" y="1234702"/>
                  </a:lnTo>
                  <a:lnTo>
                    <a:pt x="486884" y="1253598"/>
                  </a:lnTo>
                  <a:lnTo>
                    <a:pt x="450298" y="1274907"/>
                  </a:lnTo>
                  <a:lnTo>
                    <a:pt x="419340" y="1297824"/>
                  </a:lnTo>
                  <a:lnTo>
                    <a:pt x="383557" y="1330390"/>
                  </a:lnTo>
                  <a:lnTo>
                    <a:pt x="357022" y="1359740"/>
                  </a:lnTo>
                  <a:lnTo>
                    <a:pt x="354207" y="1363760"/>
                  </a:lnTo>
                  <a:lnTo>
                    <a:pt x="417329" y="1407986"/>
                  </a:lnTo>
                  <a:lnTo>
                    <a:pt x="424566" y="1397935"/>
                  </a:lnTo>
                  <a:lnTo>
                    <a:pt x="466782" y="1356925"/>
                  </a:lnTo>
                  <a:lnTo>
                    <a:pt x="498544" y="1334411"/>
                  </a:lnTo>
                  <a:lnTo>
                    <a:pt x="523873" y="1320339"/>
                  </a:lnTo>
                  <a:lnTo>
                    <a:pt x="552017" y="1307875"/>
                  </a:lnTo>
                  <a:lnTo>
                    <a:pt x="582975" y="1298628"/>
                  </a:lnTo>
                  <a:lnTo>
                    <a:pt x="617551" y="1292597"/>
                  </a:lnTo>
                  <a:lnTo>
                    <a:pt x="654540" y="1291793"/>
                  </a:lnTo>
                  <a:lnTo>
                    <a:pt x="694745" y="1295814"/>
                  </a:lnTo>
                  <a:lnTo>
                    <a:pt x="737764" y="1306267"/>
                  </a:lnTo>
                  <a:lnTo>
                    <a:pt x="783196" y="1323957"/>
                  </a:lnTo>
                  <a:lnTo>
                    <a:pt x="831844" y="1350091"/>
                  </a:lnTo>
                  <a:lnTo>
                    <a:pt x="857174" y="1366575"/>
                  </a:lnTo>
                  <a:lnTo>
                    <a:pt x="900997" y="1303051"/>
                  </a:lnTo>
                  <a:lnTo>
                    <a:pt x="881297" y="1290185"/>
                  </a:lnTo>
                  <a:lnTo>
                    <a:pt x="843504" y="1267670"/>
                  </a:lnTo>
                  <a:lnTo>
                    <a:pt x="807319" y="1249980"/>
                  </a:lnTo>
                  <a:lnTo>
                    <a:pt x="771537" y="1235908"/>
                  </a:lnTo>
                  <a:lnTo>
                    <a:pt x="737362" y="1225454"/>
                  </a:lnTo>
                  <a:lnTo>
                    <a:pt x="704394" y="1218620"/>
                  </a:lnTo>
                  <a:lnTo>
                    <a:pt x="673436" y="1215001"/>
                  </a:lnTo>
                  <a:lnTo>
                    <a:pt x="642880" y="1214197"/>
                  </a:lnTo>
                  <a:lnTo>
                    <a:pt x="628406" y="1214599"/>
                  </a:lnTo>
                  <a:lnTo>
                    <a:pt x="627200" y="1190476"/>
                  </a:lnTo>
                  <a:lnTo>
                    <a:pt x="621572" y="1127354"/>
                  </a:lnTo>
                  <a:lnTo>
                    <a:pt x="607500" y="1052974"/>
                  </a:lnTo>
                  <a:lnTo>
                    <a:pt x="589005" y="993069"/>
                  </a:lnTo>
                  <a:lnTo>
                    <a:pt x="572521" y="952461"/>
                  </a:lnTo>
                  <a:lnTo>
                    <a:pt x="562872" y="931957"/>
                  </a:lnTo>
                  <a:lnTo>
                    <a:pt x="592624" y="914266"/>
                  </a:lnTo>
                  <a:lnTo>
                    <a:pt x="645695" y="875669"/>
                  </a:lnTo>
                  <a:lnTo>
                    <a:pt x="682683" y="843907"/>
                  </a:lnTo>
                  <a:lnTo>
                    <a:pt x="720074" y="806516"/>
                  </a:lnTo>
                  <a:lnTo>
                    <a:pt x="755455" y="763095"/>
                  </a:lnTo>
                  <a:lnTo>
                    <a:pt x="788021" y="714447"/>
                  </a:lnTo>
                  <a:lnTo>
                    <a:pt x="814958" y="659365"/>
                  </a:lnTo>
                  <a:lnTo>
                    <a:pt x="825814" y="629212"/>
                  </a:lnTo>
                  <a:lnTo>
                    <a:pt x="832648" y="607903"/>
                  </a:lnTo>
                  <a:lnTo>
                    <a:pt x="843102" y="564883"/>
                  </a:lnTo>
                  <a:lnTo>
                    <a:pt x="848731" y="520255"/>
                  </a:lnTo>
                  <a:lnTo>
                    <a:pt x="850339" y="475628"/>
                  </a:lnTo>
                  <a:lnTo>
                    <a:pt x="847926" y="429392"/>
                  </a:lnTo>
                  <a:lnTo>
                    <a:pt x="841092" y="382352"/>
                  </a:lnTo>
                  <a:lnTo>
                    <a:pt x="830236" y="334910"/>
                  </a:lnTo>
                  <a:lnTo>
                    <a:pt x="814556" y="286261"/>
                  </a:lnTo>
                  <a:lnTo>
                    <a:pt x="804907" y="262138"/>
                  </a:lnTo>
                  <a:lnTo>
                    <a:pt x="828628" y="257716"/>
                  </a:lnTo>
                  <a:close/>
                  <a:moveTo>
                    <a:pt x="337672" y="0"/>
                  </a:moveTo>
                  <a:lnTo>
                    <a:pt x="354174" y="805"/>
                  </a:lnTo>
                  <a:lnTo>
                    <a:pt x="386371" y="3218"/>
                  </a:lnTo>
                  <a:lnTo>
                    <a:pt x="433058" y="11665"/>
                  </a:lnTo>
                  <a:lnTo>
                    <a:pt x="489806" y="30972"/>
                  </a:lnTo>
                  <a:lnTo>
                    <a:pt x="540920" y="57118"/>
                  </a:lnTo>
                  <a:lnTo>
                    <a:pt x="586801" y="88090"/>
                  </a:lnTo>
                  <a:lnTo>
                    <a:pt x="627048" y="123890"/>
                  </a:lnTo>
                  <a:lnTo>
                    <a:pt x="660856" y="160896"/>
                  </a:lnTo>
                  <a:lnTo>
                    <a:pt x="689431" y="197901"/>
                  </a:lnTo>
                  <a:lnTo>
                    <a:pt x="701103" y="216002"/>
                  </a:lnTo>
                  <a:lnTo>
                    <a:pt x="714787" y="242550"/>
                  </a:lnTo>
                  <a:lnTo>
                    <a:pt x="736520" y="294841"/>
                  </a:lnTo>
                  <a:lnTo>
                    <a:pt x="753826" y="345925"/>
                  </a:lnTo>
                  <a:lnTo>
                    <a:pt x="765900" y="395401"/>
                  </a:lnTo>
                  <a:lnTo>
                    <a:pt x="772340" y="443669"/>
                  </a:lnTo>
                  <a:lnTo>
                    <a:pt x="773547" y="491133"/>
                  </a:lnTo>
                  <a:lnTo>
                    <a:pt x="769925" y="536989"/>
                  </a:lnTo>
                  <a:lnTo>
                    <a:pt x="760668" y="581637"/>
                  </a:lnTo>
                  <a:lnTo>
                    <a:pt x="753826" y="603358"/>
                  </a:lnTo>
                  <a:lnTo>
                    <a:pt x="744569" y="629101"/>
                  </a:lnTo>
                  <a:lnTo>
                    <a:pt x="720824" y="676565"/>
                  </a:lnTo>
                  <a:lnTo>
                    <a:pt x="692248" y="718800"/>
                  </a:lnTo>
                  <a:lnTo>
                    <a:pt x="660856" y="756209"/>
                  </a:lnTo>
                  <a:lnTo>
                    <a:pt x="627853" y="788790"/>
                  </a:lnTo>
                  <a:lnTo>
                    <a:pt x="595253" y="816544"/>
                  </a:lnTo>
                  <a:lnTo>
                    <a:pt x="548164" y="849930"/>
                  </a:lnTo>
                  <a:lnTo>
                    <a:pt x="522809" y="865215"/>
                  </a:lnTo>
                  <a:lnTo>
                    <a:pt x="508722" y="846310"/>
                  </a:lnTo>
                  <a:lnTo>
                    <a:pt x="476122" y="811315"/>
                  </a:lnTo>
                  <a:lnTo>
                    <a:pt x="458011" y="794823"/>
                  </a:lnTo>
                  <a:lnTo>
                    <a:pt x="437082" y="777929"/>
                  </a:lnTo>
                  <a:lnTo>
                    <a:pt x="391603" y="748968"/>
                  </a:lnTo>
                  <a:lnTo>
                    <a:pt x="342100" y="726041"/>
                  </a:lnTo>
                  <a:lnTo>
                    <a:pt x="288974" y="708744"/>
                  </a:lnTo>
                  <a:lnTo>
                    <a:pt x="231420" y="697884"/>
                  </a:lnTo>
                  <a:lnTo>
                    <a:pt x="170647" y="693057"/>
                  </a:lnTo>
                  <a:lnTo>
                    <a:pt x="105447" y="694264"/>
                  </a:lnTo>
                  <a:lnTo>
                    <a:pt x="35820" y="700700"/>
                  </a:lnTo>
                  <a:lnTo>
                    <a:pt x="0" y="707135"/>
                  </a:lnTo>
                  <a:lnTo>
                    <a:pt x="0" y="425166"/>
                  </a:lnTo>
                  <a:lnTo>
                    <a:pt x="403" y="402641"/>
                  </a:lnTo>
                  <a:lnTo>
                    <a:pt x="3220" y="359199"/>
                  </a:lnTo>
                  <a:lnTo>
                    <a:pt x="7647" y="316964"/>
                  </a:lnTo>
                  <a:lnTo>
                    <a:pt x="15697" y="277142"/>
                  </a:lnTo>
                  <a:lnTo>
                    <a:pt x="26161" y="238930"/>
                  </a:lnTo>
                  <a:lnTo>
                    <a:pt x="39442" y="202326"/>
                  </a:lnTo>
                  <a:lnTo>
                    <a:pt x="55139" y="168538"/>
                  </a:lnTo>
                  <a:lnTo>
                    <a:pt x="73652" y="137163"/>
                  </a:lnTo>
                  <a:lnTo>
                    <a:pt x="94581" y="109007"/>
                  </a:lnTo>
                  <a:lnTo>
                    <a:pt x="117924" y="83263"/>
                  </a:lnTo>
                  <a:lnTo>
                    <a:pt x="144487" y="60738"/>
                  </a:lnTo>
                  <a:lnTo>
                    <a:pt x="173867" y="41431"/>
                  </a:lnTo>
                  <a:lnTo>
                    <a:pt x="204857" y="25743"/>
                  </a:lnTo>
                  <a:lnTo>
                    <a:pt x="239470" y="13274"/>
                  </a:lnTo>
                  <a:lnTo>
                    <a:pt x="276497" y="4827"/>
                  </a:lnTo>
                  <a:lnTo>
                    <a:pt x="316744" y="80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9Slide.vn 19">
              <a:extLst>
                <a:ext uri="{FF2B5EF4-FFF2-40B4-BE49-F238E27FC236}">
                  <a16:creationId xmlns:a16="http://schemas.microsoft.com/office/drawing/2014/main" id="{525BD288-7C86-4FC6-9E7F-68C3AD2AC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618" y="1989337"/>
              <a:ext cx="1847829" cy="2220934"/>
            </a:xfrm>
            <a:custGeom>
              <a:avLst/>
              <a:gdLst>
                <a:gd name="connsiteX0" fmla="*/ 649716 w 1847829"/>
                <a:gd name="connsiteY0" fmla="*/ 931151 h 2220934"/>
                <a:gd name="connsiteX1" fmla="*/ 675045 w 1847829"/>
                <a:gd name="connsiteY1" fmla="*/ 945217 h 2220934"/>
                <a:gd name="connsiteX2" fmla="*/ 724497 w 1847829"/>
                <a:gd name="connsiteY2" fmla="*/ 969330 h 2220934"/>
                <a:gd name="connsiteX3" fmla="*/ 773145 w 1847829"/>
                <a:gd name="connsiteY3" fmla="*/ 987414 h 2220934"/>
                <a:gd name="connsiteX4" fmla="*/ 821794 w 1847829"/>
                <a:gd name="connsiteY4" fmla="*/ 1001078 h 2220934"/>
                <a:gd name="connsiteX5" fmla="*/ 869236 w 1847829"/>
                <a:gd name="connsiteY5" fmla="*/ 1008714 h 2220934"/>
                <a:gd name="connsiteX6" fmla="*/ 916276 w 1847829"/>
                <a:gd name="connsiteY6" fmla="*/ 1011929 h 2220934"/>
                <a:gd name="connsiteX7" fmla="*/ 962512 w 1847829"/>
                <a:gd name="connsiteY7" fmla="*/ 1009518 h 2220934"/>
                <a:gd name="connsiteX8" fmla="*/ 1007944 w 1847829"/>
                <a:gd name="connsiteY8" fmla="*/ 1001078 h 2220934"/>
                <a:gd name="connsiteX9" fmla="*/ 1030056 w 1847829"/>
                <a:gd name="connsiteY9" fmla="*/ 995452 h 2220934"/>
                <a:gd name="connsiteX10" fmla="*/ 1048953 w 1847829"/>
                <a:gd name="connsiteY10" fmla="*/ 989022 h 2220934"/>
                <a:gd name="connsiteX11" fmla="*/ 1085540 w 1847829"/>
                <a:gd name="connsiteY11" fmla="*/ 974554 h 2220934"/>
                <a:gd name="connsiteX12" fmla="*/ 1102024 w 1847829"/>
                <a:gd name="connsiteY12" fmla="*/ 965713 h 2220934"/>
                <a:gd name="connsiteX13" fmla="*/ 1117704 w 1847829"/>
                <a:gd name="connsiteY13" fmla="*/ 991031 h 2220934"/>
                <a:gd name="connsiteX14" fmla="*/ 1144239 w 1847829"/>
                <a:gd name="connsiteY14" fmla="*/ 1040865 h 2220934"/>
                <a:gd name="connsiteX15" fmla="*/ 1164744 w 1847829"/>
                <a:gd name="connsiteY15" fmla="*/ 1088689 h 2220934"/>
                <a:gd name="connsiteX16" fmla="*/ 1179218 w 1847829"/>
                <a:gd name="connsiteY16" fmla="*/ 1135307 h 2220934"/>
                <a:gd name="connsiteX17" fmla="*/ 1188063 w 1847829"/>
                <a:gd name="connsiteY17" fmla="*/ 1181925 h 2220934"/>
                <a:gd name="connsiteX18" fmla="*/ 1191681 w 1847829"/>
                <a:gd name="connsiteY18" fmla="*/ 1227338 h 2220934"/>
                <a:gd name="connsiteX19" fmla="*/ 1189269 w 1847829"/>
                <a:gd name="connsiteY19" fmla="*/ 1272348 h 2220934"/>
                <a:gd name="connsiteX20" fmla="*/ 1181228 w 1847829"/>
                <a:gd name="connsiteY20" fmla="*/ 1317761 h 2220934"/>
                <a:gd name="connsiteX21" fmla="*/ 1175599 w 1847829"/>
                <a:gd name="connsiteY21" fmla="*/ 1340668 h 2220934"/>
                <a:gd name="connsiteX22" fmla="*/ 1170372 w 1847829"/>
                <a:gd name="connsiteY22" fmla="*/ 1355940 h 2220934"/>
                <a:gd name="connsiteX23" fmla="*/ 1153084 w 1847829"/>
                <a:gd name="connsiteY23" fmla="*/ 1384875 h 2220934"/>
                <a:gd name="connsiteX24" fmla="*/ 1129363 w 1847829"/>
                <a:gd name="connsiteY24" fmla="*/ 1412605 h 2220934"/>
                <a:gd name="connsiteX25" fmla="*/ 1100013 w 1847829"/>
                <a:gd name="connsiteY25" fmla="*/ 1437521 h 2220934"/>
                <a:gd name="connsiteX26" fmla="*/ 1066643 w 1847829"/>
                <a:gd name="connsiteY26" fmla="*/ 1460027 h 2220934"/>
                <a:gd name="connsiteX27" fmla="*/ 1030861 w 1847829"/>
                <a:gd name="connsiteY27" fmla="*/ 1479317 h 2220934"/>
                <a:gd name="connsiteX28" fmla="*/ 993872 w 1847829"/>
                <a:gd name="connsiteY28" fmla="*/ 1494187 h 2220934"/>
                <a:gd name="connsiteX29" fmla="*/ 956883 w 1847829"/>
                <a:gd name="connsiteY29" fmla="*/ 1504636 h 2220934"/>
                <a:gd name="connsiteX30" fmla="*/ 938389 w 1847829"/>
                <a:gd name="connsiteY30" fmla="*/ 1507851 h 2220934"/>
                <a:gd name="connsiteX31" fmla="*/ 888132 w 1847829"/>
                <a:gd name="connsiteY31" fmla="*/ 1516290 h 2220934"/>
                <a:gd name="connsiteX32" fmla="*/ 909843 w 1847829"/>
                <a:gd name="connsiteY32" fmla="*/ 1562507 h 2220934"/>
                <a:gd name="connsiteX33" fmla="*/ 916276 w 1847829"/>
                <a:gd name="connsiteY33" fmla="*/ 1576572 h 2220934"/>
                <a:gd name="connsiteX34" fmla="*/ 925925 w 1847829"/>
                <a:gd name="connsiteY34" fmla="*/ 1604704 h 2220934"/>
                <a:gd name="connsiteX35" fmla="*/ 932760 w 1847829"/>
                <a:gd name="connsiteY35" fmla="*/ 1632434 h 2220934"/>
                <a:gd name="connsiteX36" fmla="*/ 935976 w 1847829"/>
                <a:gd name="connsiteY36" fmla="*/ 1658958 h 2220934"/>
                <a:gd name="connsiteX37" fmla="*/ 935574 w 1847829"/>
                <a:gd name="connsiteY37" fmla="*/ 1684678 h 2220934"/>
                <a:gd name="connsiteX38" fmla="*/ 931554 w 1847829"/>
                <a:gd name="connsiteY38" fmla="*/ 1708791 h 2220934"/>
                <a:gd name="connsiteX39" fmla="*/ 924317 w 1847829"/>
                <a:gd name="connsiteY39" fmla="*/ 1732904 h 2220934"/>
                <a:gd name="connsiteX40" fmla="*/ 913864 w 1847829"/>
                <a:gd name="connsiteY40" fmla="*/ 1755410 h 2220934"/>
                <a:gd name="connsiteX41" fmla="*/ 907431 w 1847829"/>
                <a:gd name="connsiteY41" fmla="*/ 1765858 h 2220934"/>
                <a:gd name="connsiteX42" fmla="*/ 898988 w 1847829"/>
                <a:gd name="connsiteY42" fmla="*/ 1777915 h 2220934"/>
                <a:gd name="connsiteX43" fmla="*/ 878081 w 1847829"/>
                <a:gd name="connsiteY43" fmla="*/ 1800822 h 2220934"/>
                <a:gd name="connsiteX44" fmla="*/ 853154 w 1847829"/>
                <a:gd name="connsiteY44" fmla="*/ 1820514 h 2220934"/>
                <a:gd name="connsiteX45" fmla="*/ 824206 w 1847829"/>
                <a:gd name="connsiteY45" fmla="*/ 1837795 h 2220934"/>
                <a:gd name="connsiteX46" fmla="*/ 793248 w 1847829"/>
                <a:gd name="connsiteY46" fmla="*/ 1852263 h 2220934"/>
                <a:gd name="connsiteX47" fmla="*/ 758270 w 1847829"/>
                <a:gd name="connsiteY47" fmla="*/ 1863516 h 2220934"/>
                <a:gd name="connsiteX48" fmla="*/ 721281 w 1847829"/>
                <a:gd name="connsiteY48" fmla="*/ 1871955 h 2220934"/>
                <a:gd name="connsiteX49" fmla="*/ 682282 w 1847829"/>
                <a:gd name="connsiteY49" fmla="*/ 1877180 h 2220934"/>
                <a:gd name="connsiteX50" fmla="*/ 661777 w 1847829"/>
                <a:gd name="connsiteY50" fmla="*/ 1878385 h 2220934"/>
                <a:gd name="connsiteX51" fmla="*/ 659365 w 1847829"/>
                <a:gd name="connsiteY51" fmla="*/ 1864319 h 2220934"/>
                <a:gd name="connsiteX52" fmla="*/ 651726 w 1847829"/>
                <a:gd name="connsiteY52" fmla="*/ 1834982 h 2220934"/>
                <a:gd name="connsiteX53" fmla="*/ 641675 w 1847829"/>
                <a:gd name="connsiteY53" fmla="*/ 1806047 h 2220934"/>
                <a:gd name="connsiteX54" fmla="*/ 628005 w 1847829"/>
                <a:gd name="connsiteY54" fmla="*/ 1776709 h 2220934"/>
                <a:gd name="connsiteX55" fmla="*/ 619964 w 1847829"/>
                <a:gd name="connsiteY55" fmla="*/ 1762643 h 2220934"/>
                <a:gd name="connsiteX56" fmla="*/ 609510 w 1847829"/>
                <a:gd name="connsiteY56" fmla="*/ 1744961 h 2220934"/>
                <a:gd name="connsiteX57" fmla="*/ 585789 w 1847829"/>
                <a:gd name="connsiteY57" fmla="*/ 1711604 h 2220934"/>
                <a:gd name="connsiteX58" fmla="*/ 558450 w 1847829"/>
                <a:gd name="connsiteY58" fmla="*/ 1681463 h 2220934"/>
                <a:gd name="connsiteX59" fmla="*/ 529502 w 1847829"/>
                <a:gd name="connsiteY59" fmla="*/ 1654135 h 2220934"/>
                <a:gd name="connsiteX60" fmla="*/ 497338 w 1847829"/>
                <a:gd name="connsiteY60" fmla="*/ 1630424 h 2220934"/>
                <a:gd name="connsiteX61" fmla="*/ 463164 w 1847829"/>
                <a:gd name="connsiteY61" fmla="*/ 1609929 h 2220934"/>
                <a:gd name="connsiteX62" fmla="*/ 427381 w 1847829"/>
                <a:gd name="connsiteY62" fmla="*/ 1593853 h 2220934"/>
                <a:gd name="connsiteX63" fmla="*/ 390392 w 1847829"/>
                <a:gd name="connsiteY63" fmla="*/ 1581395 h 2220934"/>
                <a:gd name="connsiteX64" fmla="*/ 371094 w 1847829"/>
                <a:gd name="connsiteY64" fmla="*/ 1577376 h 2220934"/>
                <a:gd name="connsiteX65" fmla="*/ 347775 w 1847829"/>
                <a:gd name="connsiteY65" fmla="*/ 1572554 h 2220934"/>
                <a:gd name="connsiteX66" fmla="*/ 300333 w 1847829"/>
                <a:gd name="connsiteY66" fmla="*/ 1567731 h 2220934"/>
                <a:gd name="connsiteX67" fmla="*/ 253293 w 1847829"/>
                <a:gd name="connsiteY67" fmla="*/ 1567731 h 2220934"/>
                <a:gd name="connsiteX68" fmla="*/ 207459 w 1847829"/>
                <a:gd name="connsiteY68" fmla="*/ 1571348 h 2220934"/>
                <a:gd name="connsiteX69" fmla="*/ 163233 w 1847829"/>
                <a:gd name="connsiteY69" fmla="*/ 1578180 h 2220934"/>
                <a:gd name="connsiteX70" fmla="*/ 120213 w 1847829"/>
                <a:gd name="connsiteY70" fmla="*/ 1588227 h 2220934"/>
                <a:gd name="connsiteX71" fmla="*/ 60308 w 1847829"/>
                <a:gd name="connsiteY71" fmla="*/ 1605910 h 2220934"/>
                <a:gd name="connsiteX72" fmla="*/ 24927 w 1847829"/>
                <a:gd name="connsiteY72" fmla="*/ 1618770 h 2220934"/>
                <a:gd name="connsiteX73" fmla="*/ 16484 w 1847829"/>
                <a:gd name="connsiteY73" fmla="*/ 1594255 h 2220934"/>
                <a:gd name="connsiteX74" fmla="*/ 5227 w 1847829"/>
                <a:gd name="connsiteY74" fmla="*/ 1537590 h 2220934"/>
                <a:gd name="connsiteX75" fmla="*/ 0 w 1847829"/>
                <a:gd name="connsiteY75" fmla="*/ 1474495 h 2220934"/>
                <a:gd name="connsiteX76" fmla="*/ 2010 w 1847829"/>
                <a:gd name="connsiteY76" fmla="*/ 1409390 h 2220934"/>
                <a:gd name="connsiteX77" fmla="*/ 10453 w 1847829"/>
                <a:gd name="connsiteY77" fmla="*/ 1361566 h 2220934"/>
                <a:gd name="connsiteX78" fmla="*/ 18092 w 1847829"/>
                <a:gd name="connsiteY78" fmla="*/ 1330621 h 2220934"/>
                <a:gd name="connsiteX79" fmla="*/ 29350 w 1847829"/>
                <a:gd name="connsiteY79" fmla="*/ 1301686 h 2220934"/>
                <a:gd name="connsiteX80" fmla="*/ 43421 w 1847829"/>
                <a:gd name="connsiteY80" fmla="*/ 1274358 h 2220934"/>
                <a:gd name="connsiteX81" fmla="*/ 59906 w 1847829"/>
                <a:gd name="connsiteY81" fmla="*/ 1249441 h 2220934"/>
                <a:gd name="connsiteX82" fmla="*/ 80410 w 1847829"/>
                <a:gd name="connsiteY82" fmla="*/ 1227739 h 2220934"/>
                <a:gd name="connsiteX83" fmla="*/ 103729 w 1847829"/>
                <a:gd name="connsiteY83" fmla="*/ 1208851 h 2220934"/>
                <a:gd name="connsiteX84" fmla="*/ 130265 w 1847829"/>
                <a:gd name="connsiteY84" fmla="*/ 1194383 h 2220934"/>
                <a:gd name="connsiteX85" fmla="*/ 145543 w 1847829"/>
                <a:gd name="connsiteY85" fmla="*/ 1188757 h 2220934"/>
                <a:gd name="connsiteX86" fmla="*/ 164841 w 1847829"/>
                <a:gd name="connsiteY86" fmla="*/ 1190766 h 2220934"/>
                <a:gd name="connsiteX87" fmla="*/ 203438 w 1847829"/>
                <a:gd name="connsiteY87" fmla="*/ 1193981 h 2220934"/>
                <a:gd name="connsiteX88" fmla="*/ 222335 w 1847829"/>
                <a:gd name="connsiteY88" fmla="*/ 1193981 h 2220934"/>
                <a:gd name="connsiteX89" fmla="*/ 255705 w 1847829"/>
                <a:gd name="connsiteY89" fmla="*/ 1193178 h 2220934"/>
                <a:gd name="connsiteX90" fmla="*/ 323250 w 1847829"/>
                <a:gd name="connsiteY90" fmla="*/ 1184336 h 2220934"/>
                <a:gd name="connsiteX91" fmla="*/ 357022 w 1847829"/>
                <a:gd name="connsiteY91" fmla="*/ 1176701 h 2220934"/>
                <a:gd name="connsiteX92" fmla="*/ 385970 w 1847829"/>
                <a:gd name="connsiteY92" fmla="*/ 1167859 h 2220934"/>
                <a:gd name="connsiteX93" fmla="*/ 439845 w 1847829"/>
                <a:gd name="connsiteY93" fmla="*/ 1144148 h 2220934"/>
                <a:gd name="connsiteX94" fmla="*/ 487689 w 1847829"/>
                <a:gd name="connsiteY94" fmla="*/ 1114811 h 2220934"/>
                <a:gd name="connsiteX95" fmla="*/ 529904 w 1847829"/>
                <a:gd name="connsiteY95" fmla="*/ 1081455 h 2220934"/>
                <a:gd name="connsiteX96" fmla="*/ 566491 w 1847829"/>
                <a:gd name="connsiteY96" fmla="*/ 1045285 h 2220934"/>
                <a:gd name="connsiteX97" fmla="*/ 597047 w 1847829"/>
                <a:gd name="connsiteY97" fmla="*/ 1009518 h 2220934"/>
                <a:gd name="connsiteX98" fmla="*/ 633634 w 1847829"/>
                <a:gd name="connsiteY98" fmla="*/ 958881 h 2220934"/>
                <a:gd name="connsiteX99" fmla="*/ 1510910 w 1847829"/>
                <a:gd name="connsiteY99" fmla="*/ 0 h 2220934"/>
                <a:gd name="connsiteX100" fmla="*/ 1531817 w 1847829"/>
                <a:gd name="connsiteY100" fmla="*/ 804 h 2220934"/>
                <a:gd name="connsiteX101" fmla="*/ 1571620 w 1847829"/>
                <a:gd name="connsiteY101" fmla="*/ 4824 h 2220934"/>
                <a:gd name="connsiteX102" fmla="*/ 1608608 w 1847829"/>
                <a:gd name="connsiteY102" fmla="*/ 13265 h 2220934"/>
                <a:gd name="connsiteX103" fmla="*/ 1642783 w 1847829"/>
                <a:gd name="connsiteY103" fmla="*/ 25727 h 2220934"/>
                <a:gd name="connsiteX104" fmla="*/ 1674545 w 1847829"/>
                <a:gd name="connsiteY104" fmla="*/ 41404 h 2220934"/>
                <a:gd name="connsiteX105" fmla="*/ 1703895 w 1847829"/>
                <a:gd name="connsiteY105" fmla="*/ 60699 h 2220934"/>
                <a:gd name="connsiteX106" fmla="*/ 1730028 w 1847829"/>
                <a:gd name="connsiteY106" fmla="*/ 83210 h 2220934"/>
                <a:gd name="connsiteX107" fmla="*/ 1753347 w 1847829"/>
                <a:gd name="connsiteY107" fmla="*/ 108936 h 2220934"/>
                <a:gd name="connsiteX108" fmla="*/ 1774656 w 1847829"/>
                <a:gd name="connsiteY108" fmla="*/ 137075 h 2220934"/>
                <a:gd name="connsiteX109" fmla="*/ 1793150 w 1847829"/>
                <a:gd name="connsiteY109" fmla="*/ 168429 h 2220934"/>
                <a:gd name="connsiteX110" fmla="*/ 1808428 w 1847829"/>
                <a:gd name="connsiteY110" fmla="*/ 202196 h 2220934"/>
                <a:gd name="connsiteX111" fmla="*/ 1821696 w 1847829"/>
                <a:gd name="connsiteY111" fmla="*/ 238776 h 2220934"/>
                <a:gd name="connsiteX112" fmla="*/ 1832149 w 1847829"/>
                <a:gd name="connsiteY112" fmla="*/ 276964 h 2220934"/>
                <a:gd name="connsiteX113" fmla="*/ 1839788 w 1847829"/>
                <a:gd name="connsiteY113" fmla="*/ 316760 h 2220934"/>
                <a:gd name="connsiteX114" fmla="*/ 1845015 w 1847829"/>
                <a:gd name="connsiteY114" fmla="*/ 358967 h 2220934"/>
                <a:gd name="connsiteX115" fmla="*/ 1847829 w 1847829"/>
                <a:gd name="connsiteY115" fmla="*/ 402381 h 2220934"/>
                <a:gd name="connsiteX116" fmla="*/ 1847829 w 1847829"/>
                <a:gd name="connsiteY116" fmla="*/ 424892 h 2220934"/>
                <a:gd name="connsiteX117" fmla="*/ 1847829 w 1847829"/>
                <a:gd name="connsiteY117" fmla="*/ 1993012 h 2220934"/>
                <a:gd name="connsiteX118" fmla="*/ 1821696 w 1847829"/>
                <a:gd name="connsiteY118" fmla="*/ 1980551 h 2220934"/>
                <a:gd name="connsiteX119" fmla="*/ 1767821 w 1847829"/>
                <a:gd name="connsiteY119" fmla="*/ 1960050 h 2220934"/>
                <a:gd name="connsiteX120" fmla="*/ 1714348 w 1847829"/>
                <a:gd name="connsiteY120" fmla="*/ 1945579 h 2220934"/>
                <a:gd name="connsiteX121" fmla="*/ 1660071 w 1847829"/>
                <a:gd name="connsiteY121" fmla="*/ 1936735 h 2220934"/>
                <a:gd name="connsiteX122" fmla="*/ 1606598 w 1847829"/>
                <a:gd name="connsiteY122" fmla="*/ 1934323 h 2220934"/>
                <a:gd name="connsiteX123" fmla="*/ 1552723 w 1847829"/>
                <a:gd name="connsiteY123" fmla="*/ 1937137 h 2220934"/>
                <a:gd name="connsiteX124" fmla="*/ 1500055 w 1847829"/>
                <a:gd name="connsiteY124" fmla="*/ 1945981 h 2220934"/>
                <a:gd name="connsiteX125" fmla="*/ 1448592 w 1847829"/>
                <a:gd name="connsiteY125" fmla="*/ 1961256 h 2220934"/>
                <a:gd name="connsiteX126" fmla="*/ 1422861 w 1847829"/>
                <a:gd name="connsiteY126" fmla="*/ 1971707 h 2220934"/>
                <a:gd name="connsiteX127" fmla="*/ 1401954 w 1847829"/>
                <a:gd name="connsiteY127" fmla="*/ 1980953 h 2220934"/>
                <a:gd name="connsiteX128" fmla="*/ 1361347 w 1847829"/>
                <a:gd name="connsiteY128" fmla="*/ 2003062 h 2220934"/>
                <a:gd name="connsiteX129" fmla="*/ 1323956 w 1847829"/>
                <a:gd name="connsiteY129" fmla="*/ 2028386 h 2220934"/>
                <a:gd name="connsiteX130" fmla="*/ 1289782 w 1847829"/>
                <a:gd name="connsiteY130" fmla="*/ 2057731 h 2220934"/>
                <a:gd name="connsiteX131" fmla="*/ 1258422 w 1847829"/>
                <a:gd name="connsiteY131" fmla="*/ 2089487 h 2220934"/>
                <a:gd name="connsiteX132" fmla="*/ 1230278 w 1847829"/>
                <a:gd name="connsiteY132" fmla="*/ 2123655 h 2220934"/>
                <a:gd name="connsiteX133" fmla="*/ 1205753 w 1847829"/>
                <a:gd name="connsiteY133" fmla="*/ 2161441 h 2220934"/>
                <a:gd name="connsiteX134" fmla="*/ 1185248 w 1847829"/>
                <a:gd name="connsiteY134" fmla="*/ 2200433 h 2220934"/>
                <a:gd name="connsiteX135" fmla="*/ 1176403 w 1847829"/>
                <a:gd name="connsiteY135" fmla="*/ 2220934 h 2220934"/>
                <a:gd name="connsiteX136" fmla="*/ 1169166 w 1847829"/>
                <a:gd name="connsiteY136" fmla="*/ 2201639 h 2220934"/>
                <a:gd name="connsiteX137" fmla="*/ 1151878 w 1847829"/>
                <a:gd name="connsiteY137" fmla="*/ 2165059 h 2220934"/>
                <a:gd name="connsiteX138" fmla="*/ 1132579 w 1847829"/>
                <a:gd name="connsiteY138" fmla="*/ 2132097 h 2220934"/>
                <a:gd name="connsiteX139" fmla="*/ 1112477 w 1847829"/>
                <a:gd name="connsiteY139" fmla="*/ 2102350 h 2220934"/>
                <a:gd name="connsiteX140" fmla="*/ 1091168 w 1847829"/>
                <a:gd name="connsiteY140" fmla="*/ 2075418 h 2220934"/>
                <a:gd name="connsiteX141" fmla="*/ 1068251 w 1847829"/>
                <a:gd name="connsiteY141" fmla="*/ 2051299 h 2220934"/>
                <a:gd name="connsiteX142" fmla="*/ 1044128 w 1847829"/>
                <a:gd name="connsiteY142" fmla="*/ 2029994 h 2220934"/>
                <a:gd name="connsiteX143" fmla="*/ 1019201 w 1847829"/>
                <a:gd name="connsiteY143" fmla="*/ 2011503 h 2220934"/>
                <a:gd name="connsiteX144" fmla="*/ 980202 w 1847829"/>
                <a:gd name="connsiteY144" fmla="*/ 1986982 h 2220934"/>
                <a:gd name="connsiteX145" fmla="*/ 926729 w 1847829"/>
                <a:gd name="connsiteY145" fmla="*/ 1962864 h 2220934"/>
                <a:gd name="connsiteX146" fmla="*/ 872050 w 1847829"/>
                <a:gd name="connsiteY146" fmla="*/ 1945981 h 2220934"/>
                <a:gd name="connsiteX147" fmla="*/ 818175 w 1847829"/>
                <a:gd name="connsiteY147" fmla="*/ 1936333 h 2220934"/>
                <a:gd name="connsiteX148" fmla="*/ 791238 w 1847829"/>
                <a:gd name="connsiteY148" fmla="*/ 1933519 h 2220934"/>
                <a:gd name="connsiteX149" fmla="*/ 820185 w 1847829"/>
                <a:gd name="connsiteY149" fmla="*/ 1924274 h 2220934"/>
                <a:gd name="connsiteX150" fmla="*/ 872050 w 1847829"/>
                <a:gd name="connsiteY150" fmla="*/ 1899351 h 2220934"/>
                <a:gd name="connsiteX151" fmla="*/ 917482 w 1847829"/>
                <a:gd name="connsiteY151" fmla="*/ 1867595 h 2220934"/>
                <a:gd name="connsiteX152" fmla="*/ 946027 w 1847829"/>
                <a:gd name="connsiteY152" fmla="*/ 1839456 h 2220934"/>
                <a:gd name="connsiteX153" fmla="*/ 962914 w 1847829"/>
                <a:gd name="connsiteY153" fmla="*/ 1818955 h 2220934"/>
                <a:gd name="connsiteX154" fmla="*/ 970151 w 1847829"/>
                <a:gd name="connsiteY154" fmla="*/ 1808102 h 2220934"/>
                <a:gd name="connsiteX155" fmla="*/ 982614 w 1847829"/>
                <a:gd name="connsiteY155" fmla="*/ 1788405 h 2220934"/>
                <a:gd name="connsiteX156" fmla="*/ 1000304 w 1847829"/>
                <a:gd name="connsiteY156" fmla="*/ 1746599 h 2220934"/>
                <a:gd name="connsiteX157" fmla="*/ 1010356 w 1847829"/>
                <a:gd name="connsiteY157" fmla="*/ 1701979 h 2220934"/>
                <a:gd name="connsiteX158" fmla="*/ 1011964 w 1847829"/>
                <a:gd name="connsiteY158" fmla="*/ 1655350 h 2220934"/>
                <a:gd name="connsiteX159" fmla="*/ 1009150 w 1847829"/>
                <a:gd name="connsiteY159" fmla="*/ 1631633 h 2220934"/>
                <a:gd name="connsiteX160" fmla="*/ 1032871 w 1847829"/>
                <a:gd name="connsiteY160" fmla="*/ 1646506 h 2220934"/>
                <a:gd name="connsiteX161" fmla="*/ 1078705 w 1847829"/>
                <a:gd name="connsiteY161" fmla="*/ 1673037 h 2220934"/>
                <a:gd name="connsiteX162" fmla="*/ 1123332 w 1847829"/>
                <a:gd name="connsiteY162" fmla="*/ 1695950 h 2220934"/>
                <a:gd name="connsiteX163" fmla="*/ 1167558 w 1847829"/>
                <a:gd name="connsiteY163" fmla="*/ 1714843 h 2220934"/>
                <a:gd name="connsiteX164" fmla="*/ 1210577 w 1847829"/>
                <a:gd name="connsiteY164" fmla="*/ 1730520 h 2220934"/>
                <a:gd name="connsiteX165" fmla="*/ 1251989 w 1847829"/>
                <a:gd name="connsiteY165" fmla="*/ 1741775 h 2220934"/>
                <a:gd name="connsiteX166" fmla="*/ 1292194 w 1847829"/>
                <a:gd name="connsiteY166" fmla="*/ 1749413 h 2220934"/>
                <a:gd name="connsiteX167" fmla="*/ 1331997 w 1847829"/>
                <a:gd name="connsiteY167" fmla="*/ 1753433 h 2220934"/>
                <a:gd name="connsiteX168" fmla="*/ 1350893 w 1847829"/>
                <a:gd name="connsiteY168" fmla="*/ 1753433 h 2220934"/>
                <a:gd name="connsiteX169" fmla="*/ 1379841 w 1847829"/>
                <a:gd name="connsiteY169" fmla="*/ 1753031 h 2220934"/>
                <a:gd name="connsiteX170" fmla="*/ 1435324 w 1847829"/>
                <a:gd name="connsiteY170" fmla="*/ 1744187 h 2220934"/>
                <a:gd name="connsiteX171" fmla="*/ 1462664 w 1847829"/>
                <a:gd name="connsiteY171" fmla="*/ 1735746 h 2220934"/>
                <a:gd name="connsiteX172" fmla="*/ 1478746 w 1847829"/>
                <a:gd name="connsiteY172" fmla="*/ 1729314 h 2220934"/>
                <a:gd name="connsiteX173" fmla="*/ 1508900 w 1847829"/>
                <a:gd name="connsiteY173" fmla="*/ 1715245 h 2220934"/>
                <a:gd name="connsiteX174" fmla="*/ 1536641 w 1847829"/>
                <a:gd name="connsiteY174" fmla="*/ 1699165 h 2220934"/>
                <a:gd name="connsiteX175" fmla="*/ 1561568 w 1847829"/>
                <a:gd name="connsiteY175" fmla="*/ 1681076 h 2220934"/>
                <a:gd name="connsiteX176" fmla="*/ 1594939 w 1847829"/>
                <a:gd name="connsiteY176" fmla="*/ 1651330 h 2220934"/>
                <a:gd name="connsiteX177" fmla="*/ 1630721 w 1847829"/>
                <a:gd name="connsiteY177" fmla="*/ 1609122 h 2220934"/>
                <a:gd name="connsiteX178" fmla="*/ 1658463 w 1847829"/>
                <a:gd name="connsiteY178" fmla="*/ 1567316 h 2220934"/>
                <a:gd name="connsiteX179" fmla="*/ 1677761 w 1847829"/>
                <a:gd name="connsiteY179" fmla="*/ 1530334 h 2220934"/>
                <a:gd name="connsiteX180" fmla="*/ 1695050 w 1847829"/>
                <a:gd name="connsiteY180" fmla="*/ 1488528 h 2220934"/>
                <a:gd name="connsiteX181" fmla="*/ 1697462 w 1847829"/>
                <a:gd name="connsiteY181" fmla="*/ 1479685 h 2220934"/>
                <a:gd name="connsiteX182" fmla="*/ 1623484 w 1847829"/>
                <a:gd name="connsiteY182" fmla="*/ 1457978 h 2220934"/>
                <a:gd name="connsiteX183" fmla="*/ 1621876 w 1847829"/>
                <a:gd name="connsiteY183" fmla="*/ 1463606 h 2220934"/>
                <a:gd name="connsiteX184" fmla="*/ 1608608 w 1847829"/>
                <a:gd name="connsiteY184" fmla="*/ 1496568 h 2220934"/>
                <a:gd name="connsiteX185" fmla="*/ 1592526 w 1847829"/>
                <a:gd name="connsiteY185" fmla="*/ 1526716 h 2220934"/>
                <a:gd name="connsiteX186" fmla="*/ 1570414 w 1847829"/>
                <a:gd name="connsiteY186" fmla="*/ 1560483 h 2220934"/>
                <a:gd name="connsiteX187" fmla="*/ 1541868 w 1847829"/>
                <a:gd name="connsiteY187" fmla="*/ 1595053 h 2220934"/>
                <a:gd name="connsiteX188" fmla="*/ 1505683 w 1847829"/>
                <a:gd name="connsiteY188" fmla="*/ 1626809 h 2220934"/>
                <a:gd name="connsiteX189" fmla="*/ 1473519 w 1847829"/>
                <a:gd name="connsiteY189" fmla="*/ 1647310 h 2220934"/>
                <a:gd name="connsiteX190" fmla="*/ 1449396 w 1847829"/>
                <a:gd name="connsiteY190" fmla="*/ 1658164 h 2220934"/>
                <a:gd name="connsiteX191" fmla="*/ 1436932 w 1847829"/>
                <a:gd name="connsiteY191" fmla="*/ 1662585 h 2220934"/>
                <a:gd name="connsiteX192" fmla="*/ 1416830 w 1847829"/>
                <a:gd name="connsiteY192" fmla="*/ 1669017 h 2220934"/>
                <a:gd name="connsiteX193" fmla="*/ 1374212 w 1847829"/>
                <a:gd name="connsiteY193" fmla="*/ 1675851 h 2220934"/>
                <a:gd name="connsiteX194" fmla="*/ 1329183 w 1847829"/>
                <a:gd name="connsiteY194" fmla="*/ 1676253 h 2220934"/>
                <a:gd name="connsiteX195" fmla="*/ 1281741 w 1847829"/>
                <a:gd name="connsiteY195" fmla="*/ 1669419 h 2220934"/>
                <a:gd name="connsiteX196" fmla="*/ 1231886 w 1847829"/>
                <a:gd name="connsiteY196" fmla="*/ 1656556 h 2220934"/>
                <a:gd name="connsiteX197" fmla="*/ 1179619 w 1847829"/>
                <a:gd name="connsiteY197" fmla="*/ 1636859 h 2220934"/>
                <a:gd name="connsiteX198" fmla="*/ 1124940 w 1847829"/>
                <a:gd name="connsiteY198" fmla="*/ 1610730 h 2220934"/>
                <a:gd name="connsiteX199" fmla="*/ 1068251 w 1847829"/>
                <a:gd name="connsiteY199" fmla="*/ 1577768 h 2220934"/>
                <a:gd name="connsiteX200" fmla="*/ 1038901 w 1847829"/>
                <a:gd name="connsiteY200" fmla="*/ 1558473 h 2220934"/>
                <a:gd name="connsiteX201" fmla="*/ 1056592 w 1847829"/>
                <a:gd name="connsiteY201" fmla="*/ 1551237 h 2220934"/>
                <a:gd name="connsiteX202" fmla="*/ 1091168 w 1847829"/>
                <a:gd name="connsiteY202" fmla="*/ 1533952 h 2220934"/>
                <a:gd name="connsiteX203" fmla="*/ 1124538 w 1847829"/>
                <a:gd name="connsiteY203" fmla="*/ 1513853 h 2220934"/>
                <a:gd name="connsiteX204" fmla="*/ 1155094 w 1847829"/>
                <a:gd name="connsiteY204" fmla="*/ 1490940 h 2220934"/>
                <a:gd name="connsiteX205" fmla="*/ 1183238 w 1847829"/>
                <a:gd name="connsiteY205" fmla="*/ 1465616 h 2220934"/>
                <a:gd name="connsiteX206" fmla="*/ 1207763 w 1847829"/>
                <a:gd name="connsiteY206" fmla="*/ 1438281 h 2220934"/>
                <a:gd name="connsiteX207" fmla="*/ 1228268 w 1847829"/>
                <a:gd name="connsiteY207" fmla="*/ 1408937 h 2220934"/>
                <a:gd name="connsiteX208" fmla="*/ 1243144 w 1847829"/>
                <a:gd name="connsiteY208" fmla="*/ 1377582 h 2220934"/>
                <a:gd name="connsiteX209" fmla="*/ 1248370 w 1847829"/>
                <a:gd name="connsiteY209" fmla="*/ 1361503 h 2220934"/>
                <a:gd name="connsiteX210" fmla="*/ 1257215 w 1847829"/>
                <a:gd name="connsiteY210" fmla="*/ 1327737 h 2220934"/>
                <a:gd name="connsiteX211" fmla="*/ 1266061 w 1847829"/>
                <a:gd name="connsiteY211" fmla="*/ 1263018 h 2220934"/>
                <a:gd name="connsiteX212" fmla="*/ 1266061 w 1847829"/>
                <a:gd name="connsiteY212" fmla="*/ 1201113 h 2220934"/>
                <a:gd name="connsiteX213" fmla="*/ 1258824 w 1847829"/>
                <a:gd name="connsiteY213" fmla="*/ 1142425 h 2220934"/>
                <a:gd name="connsiteX214" fmla="*/ 1244752 w 1847829"/>
                <a:gd name="connsiteY214" fmla="*/ 1086951 h 2220934"/>
                <a:gd name="connsiteX215" fmla="*/ 1225453 w 1847829"/>
                <a:gd name="connsiteY215" fmla="*/ 1035498 h 2220934"/>
                <a:gd name="connsiteX216" fmla="*/ 1202938 w 1847829"/>
                <a:gd name="connsiteY216" fmla="*/ 988065 h 2220934"/>
                <a:gd name="connsiteX217" fmla="*/ 1179217 w 1847829"/>
                <a:gd name="connsiteY217" fmla="*/ 944249 h 2220934"/>
                <a:gd name="connsiteX218" fmla="*/ 1166754 w 1847829"/>
                <a:gd name="connsiteY218" fmla="*/ 923748 h 2220934"/>
                <a:gd name="connsiteX219" fmla="*/ 1181630 w 1847829"/>
                <a:gd name="connsiteY219" fmla="*/ 912492 h 2220934"/>
                <a:gd name="connsiteX220" fmla="*/ 1209371 w 1847829"/>
                <a:gd name="connsiteY220" fmla="*/ 887972 h 2220934"/>
                <a:gd name="connsiteX221" fmla="*/ 1246762 w 1847829"/>
                <a:gd name="connsiteY221" fmla="*/ 849784 h 2220934"/>
                <a:gd name="connsiteX222" fmla="*/ 1288173 w 1847829"/>
                <a:gd name="connsiteY222" fmla="*/ 799938 h 2220934"/>
                <a:gd name="connsiteX223" fmla="*/ 1319131 w 1847829"/>
                <a:gd name="connsiteY223" fmla="*/ 753711 h 2220934"/>
                <a:gd name="connsiteX224" fmla="*/ 1330791 w 1847829"/>
                <a:gd name="connsiteY224" fmla="*/ 734416 h 2220934"/>
                <a:gd name="connsiteX225" fmla="*/ 1348883 w 1847829"/>
                <a:gd name="connsiteY225" fmla="*/ 751299 h 2220934"/>
                <a:gd name="connsiteX226" fmla="*/ 1389490 w 1847829"/>
                <a:gd name="connsiteY226" fmla="*/ 780643 h 2220934"/>
                <a:gd name="connsiteX227" fmla="*/ 1411603 w 1847829"/>
                <a:gd name="connsiteY227" fmla="*/ 792301 h 2220934"/>
                <a:gd name="connsiteX228" fmla="*/ 1428891 w 1847829"/>
                <a:gd name="connsiteY228" fmla="*/ 799938 h 2220934"/>
                <a:gd name="connsiteX229" fmla="*/ 1463468 w 1847829"/>
                <a:gd name="connsiteY229" fmla="*/ 810792 h 2220934"/>
                <a:gd name="connsiteX230" fmla="*/ 1497642 w 1847829"/>
                <a:gd name="connsiteY230" fmla="*/ 818027 h 2220934"/>
                <a:gd name="connsiteX231" fmla="*/ 1531013 w 1847829"/>
                <a:gd name="connsiteY231" fmla="*/ 821243 h 2220934"/>
                <a:gd name="connsiteX232" fmla="*/ 1547095 w 1847829"/>
                <a:gd name="connsiteY232" fmla="*/ 821243 h 2220934"/>
                <a:gd name="connsiteX233" fmla="*/ 1563579 w 1847829"/>
                <a:gd name="connsiteY233" fmla="*/ 821243 h 2220934"/>
                <a:gd name="connsiteX234" fmla="*/ 1596145 w 1847829"/>
                <a:gd name="connsiteY234" fmla="*/ 818027 h 2220934"/>
                <a:gd name="connsiteX235" fmla="*/ 1638762 w 1847829"/>
                <a:gd name="connsiteY235" fmla="*/ 810792 h 2220934"/>
                <a:gd name="connsiteX236" fmla="*/ 1701884 w 1847829"/>
                <a:gd name="connsiteY236" fmla="*/ 791095 h 2220934"/>
                <a:gd name="connsiteX237" fmla="*/ 1713142 w 1847829"/>
                <a:gd name="connsiteY237" fmla="*/ 785467 h 2220934"/>
                <a:gd name="connsiteX238" fmla="*/ 1679772 w 1847829"/>
                <a:gd name="connsiteY238" fmla="*/ 715925 h 2220934"/>
                <a:gd name="connsiteX239" fmla="*/ 1675751 w 1847829"/>
                <a:gd name="connsiteY239" fmla="*/ 718337 h 2220934"/>
                <a:gd name="connsiteX240" fmla="*/ 1635144 w 1847829"/>
                <a:gd name="connsiteY240" fmla="*/ 732406 h 2220934"/>
                <a:gd name="connsiteX241" fmla="*/ 1585692 w 1847829"/>
                <a:gd name="connsiteY241" fmla="*/ 741651 h 2220934"/>
                <a:gd name="connsiteX242" fmla="*/ 1547497 w 1847829"/>
                <a:gd name="connsiteY242" fmla="*/ 744063 h 2220934"/>
                <a:gd name="connsiteX243" fmla="*/ 1506889 w 1847829"/>
                <a:gd name="connsiteY243" fmla="*/ 741651 h 2220934"/>
                <a:gd name="connsiteX244" fmla="*/ 1465076 w 1847829"/>
                <a:gd name="connsiteY244" fmla="*/ 731200 h 2220934"/>
                <a:gd name="connsiteX245" fmla="*/ 1444169 w 1847829"/>
                <a:gd name="connsiteY245" fmla="*/ 722356 h 2220934"/>
                <a:gd name="connsiteX246" fmla="*/ 1430098 w 1847829"/>
                <a:gd name="connsiteY246" fmla="*/ 715121 h 2220934"/>
                <a:gd name="connsiteX247" fmla="*/ 1404366 w 1847829"/>
                <a:gd name="connsiteY247" fmla="*/ 696630 h 2220934"/>
                <a:gd name="connsiteX248" fmla="*/ 1380243 w 1847829"/>
                <a:gd name="connsiteY248" fmla="*/ 674923 h 2220934"/>
                <a:gd name="connsiteX249" fmla="*/ 1357728 w 1847829"/>
                <a:gd name="connsiteY249" fmla="*/ 648392 h 2220934"/>
                <a:gd name="connsiteX250" fmla="*/ 1338028 w 1847829"/>
                <a:gd name="connsiteY250" fmla="*/ 618244 h 2220934"/>
                <a:gd name="connsiteX251" fmla="*/ 1320740 w 1847829"/>
                <a:gd name="connsiteY251" fmla="*/ 583272 h 2220934"/>
                <a:gd name="connsiteX252" fmla="*/ 1305060 w 1847829"/>
                <a:gd name="connsiteY252" fmla="*/ 544682 h 2220934"/>
                <a:gd name="connsiteX253" fmla="*/ 1292194 w 1847829"/>
                <a:gd name="connsiteY253" fmla="*/ 501268 h 2220934"/>
                <a:gd name="connsiteX254" fmla="*/ 1286565 w 1847829"/>
                <a:gd name="connsiteY254" fmla="*/ 478355 h 2220934"/>
                <a:gd name="connsiteX255" fmla="*/ 1211382 w 1847829"/>
                <a:gd name="connsiteY255" fmla="*/ 496042 h 2220934"/>
                <a:gd name="connsiteX256" fmla="*/ 1217010 w 1847829"/>
                <a:gd name="connsiteY256" fmla="*/ 521367 h 2220934"/>
                <a:gd name="connsiteX257" fmla="*/ 1231886 w 1847829"/>
                <a:gd name="connsiteY257" fmla="*/ 567996 h 2220934"/>
                <a:gd name="connsiteX258" fmla="*/ 1248370 w 1847829"/>
                <a:gd name="connsiteY258" fmla="*/ 611008 h 2220934"/>
                <a:gd name="connsiteX259" fmla="*/ 1267669 w 1847829"/>
                <a:gd name="connsiteY259" fmla="*/ 650000 h 2220934"/>
                <a:gd name="connsiteX260" fmla="*/ 1278524 w 1847829"/>
                <a:gd name="connsiteY260" fmla="*/ 668089 h 2220934"/>
                <a:gd name="connsiteX261" fmla="*/ 1268071 w 1847829"/>
                <a:gd name="connsiteY261" fmla="*/ 687786 h 2220934"/>
                <a:gd name="connsiteX262" fmla="*/ 1237917 w 1847829"/>
                <a:gd name="connsiteY262" fmla="*/ 736024 h 2220934"/>
                <a:gd name="connsiteX263" fmla="*/ 1210577 w 1847829"/>
                <a:gd name="connsiteY263" fmla="*/ 773408 h 2220934"/>
                <a:gd name="connsiteX264" fmla="*/ 1176403 w 1847829"/>
                <a:gd name="connsiteY264" fmla="*/ 812400 h 2220934"/>
                <a:gd name="connsiteX265" fmla="*/ 1135796 w 1847829"/>
                <a:gd name="connsiteY265" fmla="*/ 849784 h 2220934"/>
                <a:gd name="connsiteX266" fmla="*/ 1089158 w 1847829"/>
                <a:gd name="connsiteY266" fmla="*/ 883952 h 2220934"/>
                <a:gd name="connsiteX267" fmla="*/ 1049355 w 1847829"/>
                <a:gd name="connsiteY267" fmla="*/ 904855 h 2220934"/>
                <a:gd name="connsiteX268" fmla="*/ 1021211 w 1847829"/>
                <a:gd name="connsiteY268" fmla="*/ 916110 h 2220934"/>
                <a:gd name="connsiteX269" fmla="*/ 1006737 w 1847829"/>
                <a:gd name="connsiteY269" fmla="*/ 920934 h 2220934"/>
                <a:gd name="connsiteX270" fmla="*/ 986233 w 1847829"/>
                <a:gd name="connsiteY270" fmla="*/ 926160 h 2220934"/>
                <a:gd name="connsiteX271" fmla="*/ 945223 w 1847829"/>
                <a:gd name="connsiteY271" fmla="*/ 932993 h 2220934"/>
                <a:gd name="connsiteX272" fmla="*/ 903008 w 1847829"/>
                <a:gd name="connsiteY272" fmla="*/ 933797 h 2220934"/>
                <a:gd name="connsiteX273" fmla="*/ 860390 w 1847829"/>
                <a:gd name="connsiteY273" fmla="*/ 929778 h 2220934"/>
                <a:gd name="connsiteX274" fmla="*/ 815763 w 1847829"/>
                <a:gd name="connsiteY274" fmla="*/ 919728 h 2220934"/>
                <a:gd name="connsiteX275" fmla="*/ 771135 w 1847829"/>
                <a:gd name="connsiteY275" fmla="*/ 904855 h 2220934"/>
                <a:gd name="connsiteX276" fmla="*/ 725301 w 1847829"/>
                <a:gd name="connsiteY276" fmla="*/ 884354 h 2220934"/>
                <a:gd name="connsiteX277" fmla="*/ 678261 w 1847829"/>
                <a:gd name="connsiteY277" fmla="*/ 858627 h 2220934"/>
                <a:gd name="connsiteX278" fmla="*/ 654540 w 1847829"/>
                <a:gd name="connsiteY278" fmla="*/ 843754 h 2220934"/>
                <a:gd name="connsiteX279" fmla="*/ 616345 w 1847829"/>
                <a:gd name="connsiteY279" fmla="*/ 818831 h 2220934"/>
                <a:gd name="connsiteX280" fmla="*/ 598253 w 1847829"/>
                <a:gd name="connsiteY280" fmla="*/ 860235 h 2220934"/>
                <a:gd name="connsiteX281" fmla="*/ 595036 w 1847829"/>
                <a:gd name="connsiteY281" fmla="*/ 867069 h 2220934"/>
                <a:gd name="connsiteX282" fmla="*/ 572522 w 1847829"/>
                <a:gd name="connsiteY282" fmla="*/ 907267 h 2220934"/>
                <a:gd name="connsiteX283" fmla="*/ 547594 w 1847829"/>
                <a:gd name="connsiteY283" fmla="*/ 944249 h 2220934"/>
                <a:gd name="connsiteX284" fmla="*/ 515028 w 1847829"/>
                <a:gd name="connsiteY284" fmla="*/ 984849 h 2220934"/>
                <a:gd name="connsiteX285" fmla="*/ 474019 w 1847829"/>
                <a:gd name="connsiteY285" fmla="*/ 1025449 h 2220934"/>
                <a:gd name="connsiteX286" fmla="*/ 438236 w 1847829"/>
                <a:gd name="connsiteY286" fmla="*/ 1053587 h 2220934"/>
                <a:gd name="connsiteX287" fmla="*/ 411701 w 1847829"/>
                <a:gd name="connsiteY287" fmla="*/ 1070470 h 2220934"/>
                <a:gd name="connsiteX288" fmla="*/ 382753 w 1847829"/>
                <a:gd name="connsiteY288" fmla="*/ 1084942 h 2220934"/>
                <a:gd name="connsiteX289" fmla="*/ 352197 w 1847829"/>
                <a:gd name="connsiteY289" fmla="*/ 1097001 h 2220934"/>
                <a:gd name="connsiteX290" fmla="*/ 336115 w 1847829"/>
                <a:gd name="connsiteY290" fmla="*/ 1101423 h 2220934"/>
                <a:gd name="connsiteX291" fmla="*/ 311992 w 1847829"/>
                <a:gd name="connsiteY291" fmla="*/ 1107452 h 2220934"/>
                <a:gd name="connsiteX292" fmla="*/ 263344 w 1847829"/>
                <a:gd name="connsiteY292" fmla="*/ 1114286 h 2220934"/>
                <a:gd name="connsiteX293" fmla="*/ 215098 w 1847829"/>
                <a:gd name="connsiteY293" fmla="*/ 1115492 h 2220934"/>
                <a:gd name="connsiteX294" fmla="*/ 167656 w 1847829"/>
                <a:gd name="connsiteY294" fmla="*/ 1112678 h 2220934"/>
                <a:gd name="connsiteX295" fmla="*/ 143533 w 1847829"/>
                <a:gd name="connsiteY295" fmla="*/ 1109462 h 2220934"/>
                <a:gd name="connsiteX296" fmla="*/ 141522 w 1847829"/>
                <a:gd name="connsiteY296" fmla="*/ 1083736 h 2220934"/>
                <a:gd name="connsiteX297" fmla="*/ 141924 w 1847829"/>
                <a:gd name="connsiteY297" fmla="*/ 1034292 h 2220934"/>
                <a:gd name="connsiteX298" fmla="*/ 148357 w 1847829"/>
                <a:gd name="connsiteY298" fmla="*/ 984849 h 2220934"/>
                <a:gd name="connsiteX299" fmla="*/ 159213 w 1847829"/>
                <a:gd name="connsiteY299" fmla="*/ 937415 h 2220934"/>
                <a:gd name="connsiteX300" fmla="*/ 174490 w 1847829"/>
                <a:gd name="connsiteY300" fmla="*/ 891188 h 2220934"/>
                <a:gd name="connsiteX301" fmla="*/ 194593 w 1847829"/>
                <a:gd name="connsiteY301" fmla="*/ 847372 h 2220934"/>
                <a:gd name="connsiteX302" fmla="*/ 218314 w 1847829"/>
                <a:gd name="connsiteY302" fmla="*/ 805566 h 2220934"/>
                <a:gd name="connsiteX303" fmla="*/ 245654 w 1847829"/>
                <a:gd name="connsiteY303" fmla="*/ 766574 h 2220934"/>
                <a:gd name="connsiteX304" fmla="*/ 276210 w 1847829"/>
                <a:gd name="connsiteY304" fmla="*/ 731200 h 2220934"/>
                <a:gd name="connsiteX305" fmla="*/ 309982 w 1847829"/>
                <a:gd name="connsiteY305" fmla="*/ 699444 h 2220934"/>
                <a:gd name="connsiteX306" fmla="*/ 345764 w 1847829"/>
                <a:gd name="connsiteY306" fmla="*/ 671305 h 2220934"/>
                <a:gd name="connsiteX307" fmla="*/ 383959 w 1847829"/>
                <a:gd name="connsiteY307" fmla="*/ 647990 h 2220934"/>
                <a:gd name="connsiteX308" fmla="*/ 424165 w 1847829"/>
                <a:gd name="connsiteY308" fmla="*/ 629097 h 2220934"/>
                <a:gd name="connsiteX309" fmla="*/ 465576 w 1847829"/>
                <a:gd name="connsiteY309" fmla="*/ 615430 h 2220934"/>
                <a:gd name="connsiteX310" fmla="*/ 508997 w 1847829"/>
                <a:gd name="connsiteY310" fmla="*/ 607792 h 2220934"/>
                <a:gd name="connsiteX311" fmla="*/ 552821 w 1847829"/>
                <a:gd name="connsiteY311" fmla="*/ 605783 h 2220934"/>
                <a:gd name="connsiteX312" fmla="*/ 574532 w 1847829"/>
                <a:gd name="connsiteY312" fmla="*/ 606988 h 2220934"/>
                <a:gd name="connsiteX313" fmla="*/ 575336 w 1847829"/>
                <a:gd name="connsiteY313" fmla="*/ 590105 h 2220934"/>
                <a:gd name="connsiteX314" fmla="*/ 581367 w 1847829"/>
                <a:gd name="connsiteY314" fmla="*/ 553927 h 2220934"/>
                <a:gd name="connsiteX315" fmla="*/ 593026 w 1847829"/>
                <a:gd name="connsiteY315" fmla="*/ 516945 h 2220934"/>
                <a:gd name="connsiteX316" fmla="*/ 609912 w 1847829"/>
                <a:gd name="connsiteY316" fmla="*/ 479963 h 2220934"/>
                <a:gd name="connsiteX317" fmla="*/ 632025 w 1847829"/>
                <a:gd name="connsiteY317" fmla="*/ 444187 h 2220934"/>
                <a:gd name="connsiteX318" fmla="*/ 658561 w 1847829"/>
                <a:gd name="connsiteY318" fmla="*/ 409215 h 2220934"/>
                <a:gd name="connsiteX319" fmla="*/ 689117 w 1847829"/>
                <a:gd name="connsiteY319" fmla="*/ 375851 h 2220934"/>
                <a:gd name="connsiteX320" fmla="*/ 723693 w 1847829"/>
                <a:gd name="connsiteY320" fmla="*/ 345702 h 2220934"/>
                <a:gd name="connsiteX321" fmla="*/ 761888 w 1847829"/>
                <a:gd name="connsiteY321" fmla="*/ 317966 h 2220934"/>
                <a:gd name="connsiteX322" fmla="*/ 802495 w 1847829"/>
                <a:gd name="connsiteY322" fmla="*/ 295053 h 2220934"/>
                <a:gd name="connsiteX323" fmla="*/ 846319 w 1847829"/>
                <a:gd name="connsiteY323" fmla="*/ 275758 h 2220934"/>
                <a:gd name="connsiteX324" fmla="*/ 891348 w 1847829"/>
                <a:gd name="connsiteY324" fmla="*/ 262090 h 2220934"/>
                <a:gd name="connsiteX325" fmla="*/ 939595 w 1847829"/>
                <a:gd name="connsiteY325" fmla="*/ 254453 h 2220934"/>
                <a:gd name="connsiteX326" fmla="*/ 988243 w 1847829"/>
                <a:gd name="connsiteY326" fmla="*/ 253247 h 2220934"/>
                <a:gd name="connsiteX327" fmla="*/ 1038499 w 1847829"/>
                <a:gd name="connsiteY327" fmla="*/ 259277 h 2220934"/>
                <a:gd name="connsiteX328" fmla="*/ 1089158 w 1847829"/>
                <a:gd name="connsiteY328" fmla="*/ 273346 h 2220934"/>
                <a:gd name="connsiteX329" fmla="*/ 1114889 w 1847829"/>
                <a:gd name="connsiteY329" fmla="*/ 282993 h 2220934"/>
                <a:gd name="connsiteX330" fmla="*/ 1121322 w 1847829"/>
                <a:gd name="connsiteY330" fmla="*/ 265306 h 2220934"/>
                <a:gd name="connsiteX331" fmla="*/ 1143033 w 1847829"/>
                <a:gd name="connsiteY331" fmla="*/ 223098 h 2220934"/>
                <a:gd name="connsiteX332" fmla="*/ 1174393 w 1847829"/>
                <a:gd name="connsiteY332" fmla="*/ 176871 h 2220934"/>
                <a:gd name="connsiteX333" fmla="*/ 1215000 w 1847829"/>
                <a:gd name="connsiteY333" fmla="*/ 129839 h 2220934"/>
                <a:gd name="connsiteX334" fmla="*/ 1251989 w 1847829"/>
                <a:gd name="connsiteY334" fmla="*/ 96073 h 2220934"/>
                <a:gd name="connsiteX335" fmla="*/ 1279730 w 1847829"/>
                <a:gd name="connsiteY335" fmla="*/ 75170 h 2220934"/>
                <a:gd name="connsiteX336" fmla="*/ 1309482 w 1847829"/>
                <a:gd name="connsiteY336" fmla="*/ 55875 h 2220934"/>
                <a:gd name="connsiteX337" fmla="*/ 1341244 w 1847829"/>
                <a:gd name="connsiteY337" fmla="*/ 39394 h 2220934"/>
                <a:gd name="connsiteX338" fmla="*/ 1375017 w 1847829"/>
                <a:gd name="connsiteY338" fmla="*/ 24521 h 2220934"/>
                <a:gd name="connsiteX339" fmla="*/ 1411201 w 1847829"/>
                <a:gd name="connsiteY339" fmla="*/ 13265 h 2220934"/>
                <a:gd name="connsiteX340" fmla="*/ 1449396 w 1847829"/>
                <a:gd name="connsiteY340" fmla="*/ 4824 h 2220934"/>
                <a:gd name="connsiteX341" fmla="*/ 1489601 w 1847829"/>
                <a:gd name="connsiteY341" fmla="*/ 804 h 222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</a:cxnLst>
              <a:rect l="l" t="t" r="r" b="b"/>
              <a:pathLst>
                <a:path w="1847829" h="2220934">
                  <a:moveTo>
                    <a:pt x="649716" y="931151"/>
                  </a:moveTo>
                  <a:lnTo>
                    <a:pt x="675045" y="945217"/>
                  </a:lnTo>
                  <a:lnTo>
                    <a:pt x="724497" y="969330"/>
                  </a:lnTo>
                  <a:lnTo>
                    <a:pt x="773145" y="987414"/>
                  </a:lnTo>
                  <a:lnTo>
                    <a:pt x="821794" y="1001078"/>
                  </a:lnTo>
                  <a:lnTo>
                    <a:pt x="869236" y="1008714"/>
                  </a:lnTo>
                  <a:lnTo>
                    <a:pt x="916276" y="1011929"/>
                  </a:lnTo>
                  <a:lnTo>
                    <a:pt x="962512" y="1009518"/>
                  </a:lnTo>
                  <a:lnTo>
                    <a:pt x="1007944" y="1001078"/>
                  </a:lnTo>
                  <a:lnTo>
                    <a:pt x="1030056" y="995452"/>
                  </a:lnTo>
                  <a:lnTo>
                    <a:pt x="1048953" y="989022"/>
                  </a:lnTo>
                  <a:lnTo>
                    <a:pt x="1085540" y="974554"/>
                  </a:lnTo>
                  <a:lnTo>
                    <a:pt x="1102024" y="965713"/>
                  </a:lnTo>
                  <a:lnTo>
                    <a:pt x="1117704" y="991031"/>
                  </a:lnTo>
                  <a:lnTo>
                    <a:pt x="1144239" y="1040865"/>
                  </a:lnTo>
                  <a:lnTo>
                    <a:pt x="1164744" y="1088689"/>
                  </a:lnTo>
                  <a:lnTo>
                    <a:pt x="1179218" y="1135307"/>
                  </a:lnTo>
                  <a:lnTo>
                    <a:pt x="1188063" y="1181925"/>
                  </a:lnTo>
                  <a:lnTo>
                    <a:pt x="1191681" y="1227338"/>
                  </a:lnTo>
                  <a:lnTo>
                    <a:pt x="1189269" y="1272348"/>
                  </a:lnTo>
                  <a:lnTo>
                    <a:pt x="1181228" y="1317761"/>
                  </a:lnTo>
                  <a:lnTo>
                    <a:pt x="1175599" y="1340668"/>
                  </a:lnTo>
                  <a:lnTo>
                    <a:pt x="1170372" y="1355940"/>
                  </a:lnTo>
                  <a:lnTo>
                    <a:pt x="1153084" y="1384875"/>
                  </a:lnTo>
                  <a:lnTo>
                    <a:pt x="1129363" y="1412605"/>
                  </a:lnTo>
                  <a:lnTo>
                    <a:pt x="1100013" y="1437521"/>
                  </a:lnTo>
                  <a:lnTo>
                    <a:pt x="1066643" y="1460027"/>
                  </a:lnTo>
                  <a:lnTo>
                    <a:pt x="1030861" y="1479317"/>
                  </a:lnTo>
                  <a:lnTo>
                    <a:pt x="993872" y="1494187"/>
                  </a:lnTo>
                  <a:lnTo>
                    <a:pt x="956883" y="1504636"/>
                  </a:lnTo>
                  <a:lnTo>
                    <a:pt x="938389" y="1507851"/>
                  </a:lnTo>
                  <a:lnTo>
                    <a:pt x="888132" y="1516290"/>
                  </a:lnTo>
                  <a:lnTo>
                    <a:pt x="909843" y="1562507"/>
                  </a:lnTo>
                  <a:lnTo>
                    <a:pt x="916276" y="1576572"/>
                  </a:lnTo>
                  <a:lnTo>
                    <a:pt x="925925" y="1604704"/>
                  </a:lnTo>
                  <a:lnTo>
                    <a:pt x="932760" y="1632434"/>
                  </a:lnTo>
                  <a:lnTo>
                    <a:pt x="935976" y="1658958"/>
                  </a:lnTo>
                  <a:lnTo>
                    <a:pt x="935574" y="1684678"/>
                  </a:lnTo>
                  <a:lnTo>
                    <a:pt x="931554" y="1708791"/>
                  </a:lnTo>
                  <a:lnTo>
                    <a:pt x="924317" y="1732904"/>
                  </a:lnTo>
                  <a:lnTo>
                    <a:pt x="913864" y="1755410"/>
                  </a:lnTo>
                  <a:lnTo>
                    <a:pt x="907431" y="1765858"/>
                  </a:lnTo>
                  <a:lnTo>
                    <a:pt x="898988" y="1777915"/>
                  </a:lnTo>
                  <a:lnTo>
                    <a:pt x="878081" y="1800822"/>
                  </a:lnTo>
                  <a:lnTo>
                    <a:pt x="853154" y="1820514"/>
                  </a:lnTo>
                  <a:lnTo>
                    <a:pt x="824206" y="1837795"/>
                  </a:lnTo>
                  <a:lnTo>
                    <a:pt x="793248" y="1852263"/>
                  </a:lnTo>
                  <a:lnTo>
                    <a:pt x="758270" y="1863516"/>
                  </a:lnTo>
                  <a:lnTo>
                    <a:pt x="721281" y="1871955"/>
                  </a:lnTo>
                  <a:lnTo>
                    <a:pt x="682282" y="1877180"/>
                  </a:lnTo>
                  <a:lnTo>
                    <a:pt x="661777" y="1878385"/>
                  </a:lnTo>
                  <a:lnTo>
                    <a:pt x="659365" y="1864319"/>
                  </a:lnTo>
                  <a:lnTo>
                    <a:pt x="651726" y="1834982"/>
                  </a:lnTo>
                  <a:lnTo>
                    <a:pt x="641675" y="1806047"/>
                  </a:lnTo>
                  <a:lnTo>
                    <a:pt x="628005" y="1776709"/>
                  </a:lnTo>
                  <a:lnTo>
                    <a:pt x="619964" y="1762643"/>
                  </a:lnTo>
                  <a:lnTo>
                    <a:pt x="609510" y="1744961"/>
                  </a:lnTo>
                  <a:lnTo>
                    <a:pt x="585789" y="1711604"/>
                  </a:lnTo>
                  <a:lnTo>
                    <a:pt x="558450" y="1681463"/>
                  </a:lnTo>
                  <a:lnTo>
                    <a:pt x="529502" y="1654135"/>
                  </a:lnTo>
                  <a:lnTo>
                    <a:pt x="497338" y="1630424"/>
                  </a:lnTo>
                  <a:lnTo>
                    <a:pt x="463164" y="1609929"/>
                  </a:lnTo>
                  <a:lnTo>
                    <a:pt x="427381" y="1593853"/>
                  </a:lnTo>
                  <a:lnTo>
                    <a:pt x="390392" y="1581395"/>
                  </a:lnTo>
                  <a:lnTo>
                    <a:pt x="371094" y="1577376"/>
                  </a:lnTo>
                  <a:lnTo>
                    <a:pt x="347775" y="1572554"/>
                  </a:lnTo>
                  <a:lnTo>
                    <a:pt x="300333" y="1567731"/>
                  </a:lnTo>
                  <a:lnTo>
                    <a:pt x="253293" y="1567731"/>
                  </a:lnTo>
                  <a:lnTo>
                    <a:pt x="207459" y="1571348"/>
                  </a:lnTo>
                  <a:lnTo>
                    <a:pt x="163233" y="1578180"/>
                  </a:lnTo>
                  <a:lnTo>
                    <a:pt x="120213" y="1588227"/>
                  </a:lnTo>
                  <a:lnTo>
                    <a:pt x="60308" y="1605910"/>
                  </a:lnTo>
                  <a:lnTo>
                    <a:pt x="24927" y="1618770"/>
                  </a:lnTo>
                  <a:lnTo>
                    <a:pt x="16484" y="1594255"/>
                  </a:lnTo>
                  <a:lnTo>
                    <a:pt x="5227" y="1537590"/>
                  </a:lnTo>
                  <a:lnTo>
                    <a:pt x="0" y="1474495"/>
                  </a:lnTo>
                  <a:lnTo>
                    <a:pt x="2010" y="1409390"/>
                  </a:lnTo>
                  <a:lnTo>
                    <a:pt x="10453" y="1361566"/>
                  </a:lnTo>
                  <a:lnTo>
                    <a:pt x="18092" y="1330621"/>
                  </a:lnTo>
                  <a:lnTo>
                    <a:pt x="29350" y="1301686"/>
                  </a:lnTo>
                  <a:lnTo>
                    <a:pt x="43421" y="1274358"/>
                  </a:lnTo>
                  <a:lnTo>
                    <a:pt x="59906" y="1249441"/>
                  </a:lnTo>
                  <a:lnTo>
                    <a:pt x="80410" y="1227739"/>
                  </a:lnTo>
                  <a:lnTo>
                    <a:pt x="103729" y="1208851"/>
                  </a:lnTo>
                  <a:lnTo>
                    <a:pt x="130265" y="1194383"/>
                  </a:lnTo>
                  <a:lnTo>
                    <a:pt x="145543" y="1188757"/>
                  </a:lnTo>
                  <a:lnTo>
                    <a:pt x="164841" y="1190766"/>
                  </a:lnTo>
                  <a:lnTo>
                    <a:pt x="203438" y="1193981"/>
                  </a:lnTo>
                  <a:lnTo>
                    <a:pt x="222335" y="1193981"/>
                  </a:lnTo>
                  <a:lnTo>
                    <a:pt x="255705" y="1193178"/>
                  </a:lnTo>
                  <a:lnTo>
                    <a:pt x="323250" y="1184336"/>
                  </a:lnTo>
                  <a:lnTo>
                    <a:pt x="357022" y="1176701"/>
                  </a:lnTo>
                  <a:lnTo>
                    <a:pt x="385970" y="1167859"/>
                  </a:lnTo>
                  <a:lnTo>
                    <a:pt x="439845" y="1144148"/>
                  </a:lnTo>
                  <a:lnTo>
                    <a:pt x="487689" y="1114811"/>
                  </a:lnTo>
                  <a:lnTo>
                    <a:pt x="529904" y="1081455"/>
                  </a:lnTo>
                  <a:lnTo>
                    <a:pt x="566491" y="1045285"/>
                  </a:lnTo>
                  <a:lnTo>
                    <a:pt x="597047" y="1009518"/>
                  </a:lnTo>
                  <a:lnTo>
                    <a:pt x="633634" y="958881"/>
                  </a:lnTo>
                  <a:close/>
                  <a:moveTo>
                    <a:pt x="1510910" y="0"/>
                  </a:moveTo>
                  <a:lnTo>
                    <a:pt x="1531817" y="804"/>
                  </a:lnTo>
                  <a:lnTo>
                    <a:pt x="1571620" y="4824"/>
                  </a:lnTo>
                  <a:lnTo>
                    <a:pt x="1608608" y="13265"/>
                  </a:lnTo>
                  <a:lnTo>
                    <a:pt x="1642783" y="25727"/>
                  </a:lnTo>
                  <a:lnTo>
                    <a:pt x="1674545" y="41404"/>
                  </a:lnTo>
                  <a:lnTo>
                    <a:pt x="1703895" y="60699"/>
                  </a:lnTo>
                  <a:lnTo>
                    <a:pt x="1730028" y="83210"/>
                  </a:lnTo>
                  <a:lnTo>
                    <a:pt x="1753347" y="108936"/>
                  </a:lnTo>
                  <a:lnTo>
                    <a:pt x="1774656" y="137075"/>
                  </a:lnTo>
                  <a:lnTo>
                    <a:pt x="1793150" y="168429"/>
                  </a:lnTo>
                  <a:lnTo>
                    <a:pt x="1808428" y="202196"/>
                  </a:lnTo>
                  <a:lnTo>
                    <a:pt x="1821696" y="238776"/>
                  </a:lnTo>
                  <a:lnTo>
                    <a:pt x="1832149" y="276964"/>
                  </a:lnTo>
                  <a:lnTo>
                    <a:pt x="1839788" y="316760"/>
                  </a:lnTo>
                  <a:lnTo>
                    <a:pt x="1845015" y="358967"/>
                  </a:lnTo>
                  <a:lnTo>
                    <a:pt x="1847829" y="402381"/>
                  </a:lnTo>
                  <a:lnTo>
                    <a:pt x="1847829" y="424892"/>
                  </a:lnTo>
                  <a:lnTo>
                    <a:pt x="1847829" y="1993012"/>
                  </a:lnTo>
                  <a:lnTo>
                    <a:pt x="1821696" y="1980551"/>
                  </a:lnTo>
                  <a:lnTo>
                    <a:pt x="1767821" y="1960050"/>
                  </a:lnTo>
                  <a:lnTo>
                    <a:pt x="1714348" y="1945579"/>
                  </a:lnTo>
                  <a:lnTo>
                    <a:pt x="1660071" y="1936735"/>
                  </a:lnTo>
                  <a:lnTo>
                    <a:pt x="1606598" y="1934323"/>
                  </a:lnTo>
                  <a:lnTo>
                    <a:pt x="1552723" y="1937137"/>
                  </a:lnTo>
                  <a:lnTo>
                    <a:pt x="1500055" y="1945981"/>
                  </a:lnTo>
                  <a:lnTo>
                    <a:pt x="1448592" y="1961256"/>
                  </a:lnTo>
                  <a:lnTo>
                    <a:pt x="1422861" y="1971707"/>
                  </a:lnTo>
                  <a:lnTo>
                    <a:pt x="1401954" y="1980953"/>
                  </a:lnTo>
                  <a:lnTo>
                    <a:pt x="1361347" y="2003062"/>
                  </a:lnTo>
                  <a:lnTo>
                    <a:pt x="1323956" y="2028386"/>
                  </a:lnTo>
                  <a:lnTo>
                    <a:pt x="1289782" y="2057731"/>
                  </a:lnTo>
                  <a:lnTo>
                    <a:pt x="1258422" y="2089487"/>
                  </a:lnTo>
                  <a:lnTo>
                    <a:pt x="1230278" y="2123655"/>
                  </a:lnTo>
                  <a:lnTo>
                    <a:pt x="1205753" y="2161441"/>
                  </a:lnTo>
                  <a:lnTo>
                    <a:pt x="1185248" y="2200433"/>
                  </a:lnTo>
                  <a:lnTo>
                    <a:pt x="1176403" y="2220934"/>
                  </a:lnTo>
                  <a:lnTo>
                    <a:pt x="1169166" y="2201639"/>
                  </a:lnTo>
                  <a:lnTo>
                    <a:pt x="1151878" y="2165059"/>
                  </a:lnTo>
                  <a:lnTo>
                    <a:pt x="1132579" y="2132097"/>
                  </a:lnTo>
                  <a:lnTo>
                    <a:pt x="1112477" y="2102350"/>
                  </a:lnTo>
                  <a:lnTo>
                    <a:pt x="1091168" y="2075418"/>
                  </a:lnTo>
                  <a:lnTo>
                    <a:pt x="1068251" y="2051299"/>
                  </a:lnTo>
                  <a:lnTo>
                    <a:pt x="1044128" y="2029994"/>
                  </a:lnTo>
                  <a:lnTo>
                    <a:pt x="1019201" y="2011503"/>
                  </a:lnTo>
                  <a:lnTo>
                    <a:pt x="980202" y="1986982"/>
                  </a:lnTo>
                  <a:lnTo>
                    <a:pt x="926729" y="1962864"/>
                  </a:lnTo>
                  <a:lnTo>
                    <a:pt x="872050" y="1945981"/>
                  </a:lnTo>
                  <a:lnTo>
                    <a:pt x="818175" y="1936333"/>
                  </a:lnTo>
                  <a:lnTo>
                    <a:pt x="791238" y="1933519"/>
                  </a:lnTo>
                  <a:lnTo>
                    <a:pt x="820185" y="1924274"/>
                  </a:lnTo>
                  <a:lnTo>
                    <a:pt x="872050" y="1899351"/>
                  </a:lnTo>
                  <a:lnTo>
                    <a:pt x="917482" y="1867595"/>
                  </a:lnTo>
                  <a:lnTo>
                    <a:pt x="946027" y="1839456"/>
                  </a:lnTo>
                  <a:lnTo>
                    <a:pt x="962914" y="1818955"/>
                  </a:lnTo>
                  <a:lnTo>
                    <a:pt x="970151" y="1808102"/>
                  </a:lnTo>
                  <a:lnTo>
                    <a:pt x="982614" y="1788405"/>
                  </a:lnTo>
                  <a:lnTo>
                    <a:pt x="1000304" y="1746599"/>
                  </a:lnTo>
                  <a:lnTo>
                    <a:pt x="1010356" y="1701979"/>
                  </a:lnTo>
                  <a:lnTo>
                    <a:pt x="1011964" y="1655350"/>
                  </a:lnTo>
                  <a:lnTo>
                    <a:pt x="1009150" y="1631633"/>
                  </a:lnTo>
                  <a:lnTo>
                    <a:pt x="1032871" y="1646506"/>
                  </a:lnTo>
                  <a:lnTo>
                    <a:pt x="1078705" y="1673037"/>
                  </a:lnTo>
                  <a:lnTo>
                    <a:pt x="1123332" y="1695950"/>
                  </a:lnTo>
                  <a:lnTo>
                    <a:pt x="1167558" y="1714843"/>
                  </a:lnTo>
                  <a:lnTo>
                    <a:pt x="1210577" y="1730520"/>
                  </a:lnTo>
                  <a:lnTo>
                    <a:pt x="1251989" y="1741775"/>
                  </a:lnTo>
                  <a:lnTo>
                    <a:pt x="1292194" y="1749413"/>
                  </a:lnTo>
                  <a:lnTo>
                    <a:pt x="1331997" y="1753433"/>
                  </a:lnTo>
                  <a:lnTo>
                    <a:pt x="1350893" y="1753433"/>
                  </a:lnTo>
                  <a:lnTo>
                    <a:pt x="1379841" y="1753031"/>
                  </a:lnTo>
                  <a:lnTo>
                    <a:pt x="1435324" y="1744187"/>
                  </a:lnTo>
                  <a:lnTo>
                    <a:pt x="1462664" y="1735746"/>
                  </a:lnTo>
                  <a:lnTo>
                    <a:pt x="1478746" y="1729314"/>
                  </a:lnTo>
                  <a:lnTo>
                    <a:pt x="1508900" y="1715245"/>
                  </a:lnTo>
                  <a:lnTo>
                    <a:pt x="1536641" y="1699165"/>
                  </a:lnTo>
                  <a:lnTo>
                    <a:pt x="1561568" y="1681076"/>
                  </a:lnTo>
                  <a:lnTo>
                    <a:pt x="1594939" y="1651330"/>
                  </a:lnTo>
                  <a:lnTo>
                    <a:pt x="1630721" y="1609122"/>
                  </a:lnTo>
                  <a:lnTo>
                    <a:pt x="1658463" y="1567316"/>
                  </a:lnTo>
                  <a:lnTo>
                    <a:pt x="1677761" y="1530334"/>
                  </a:lnTo>
                  <a:lnTo>
                    <a:pt x="1695050" y="1488528"/>
                  </a:lnTo>
                  <a:lnTo>
                    <a:pt x="1697462" y="1479685"/>
                  </a:lnTo>
                  <a:lnTo>
                    <a:pt x="1623484" y="1457978"/>
                  </a:lnTo>
                  <a:lnTo>
                    <a:pt x="1621876" y="1463606"/>
                  </a:lnTo>
                  <a:lnTo>
                    <a:pt x="1608608" y="1496568"/>
                  </a:lnTo>
                  <a:lnTo>
                    <a:pt x="1592526" y="1526716"/>
                  </a:lnTo>
                  <a:lnTo>
                    <a:pt x="1570414" y="1560483"/>
                  </a:lnTo>
                  <a:lnTo>
                    <a:pt x="1541868" y="1595053"/>
                  </a:lnTo>
                  <a:lnTo>
                    <a:pt x="1505683" y="1626809"/>
                  </a:lnTo>
                  <a:lnTo>
                    <a:pt x="1473519" y="1647310"/>
                  </a:lnTo>
                  <a:lnTo>
                    <a:pt x="1449396" y="1658164"/>
                  </a:lnTo>
                  <a:lnTo>
                    <a:pt x="1436932" y="1662585"/>
                  </a:lnTo>
                  <a:lnTo>
                    <a:pt x="1416830" y="1669017"/>
                  </a:lnTo>
                  <a:lnTo>
                    <a:pt x="1374212" y="1675851"/>
                  </a:lnTo>
                  <a:lnTo>
                    <a:pt x="1329183" y="1676253"/>
                  </a:lnTo>
                  <a:lnTo>
                    <a:pt x="1281741" y="1669419"/>
                  </a:lnTo>
                  <a:lnTo>
                    <a:pt x="1231886" y="1656556"/>
                  </a:lnTo>
                  <a:lnTo>
                    <a:pt x="1179619" y="1636859"/>
                  </a:lnTo>
                  <a:lnTo>
                    <a:pt x="1124940" y="1610730"/>
                  </a:lnTo>
                  <a:lnTo>
                    <a:pt x="1068251" y="1577768"/>
                  </a:lnTo>
                  <a:lnTo>
                    <a:pt x="1038901" y="1558473"/>
                  </a:lnTo>
                  <a:lnTo>
                    <a:pt x="1056592" y="1551237"/>
                  </a:lnTo>
                  <a:lnTo>
                    <a:pt x="1091168" y="1533952"/>
                  </a:lnTo>
                  <a:lnTo>
                    <a:pt x="1124538" y="1513853"/>
                  </a:lnTo>
                  <a:lnTo>
                    <a:pt x="1155094" y="1490940"/>
                  </a:lnTo>
                  <a:lnTo>
                    <a:pt x="1183238" y="1465616"/>
                  </a:lnTo>
                  <a:lnTo>
                    <a:pt x="1207763" y="1438281"/>
                  </a:lnTo>
                  <a:lnTo>
                    <a:pt x="1228268" y="1408937"/>
                  </a:lnTo>
                  <a:lnTo>
                    <a:pt x="1243144" y="1377582"/>
                  </a:lnTo>
                  <a:lnTo>
                    <a:pt x="1248370" y="1361503"/>
                  </a:lnTo>
                  <a:lnTo>
                    <a:pt x="1257215" y="1327737"/>
                  </a:lnTo>
                  <a:lnTo>
                    <a:pt x="1266061" y="1263018"/>
                  </a:lnTo>
                  <a:lnTo>
                    <a:pt x="1266061" y="1201113"/>
                  </a:lnTo>
                  <a:lnTo>
                    <a:pt x="1258824" y="1142425"/>
                  </a:lnTo>
                  <a:lnTo>
                    <a:pt x="1244752" y="1086951"/>
                  </a:lnTo>
                  <a:lnTo>
                    <a:pt x="1225453" y="1035498"/>
                  </a:lnTo>
                  <a:lnTo>
                    <a:pt x="1202938" y="988065"/>
                  </a:lnTo>
                  <a:lnTo>
                    <a:pt x="1179217" y="944249"/>
                  </a:lnTo>
                  <a:lnTo>
                    <a:pt x="1166754" y="923748"/>
                  </a:lnTo>
                  <a:lnTo>
                    <a:pt x="1181630" y="912492"/>
                  </a:lnTo>
                  <a:lnTo>
                    <a:pt x="1209371" y="887972"/>
                  </a:lnTo>
                  <a:lnTo>
                    <a:pt x="1246762" y="849784"/>
                  </a:lnTo>
                  <a:lnTo>
                    <a:pt x="1288173" y="799938"/>
                  </a:lnTo>
                  <a:lnTo>
                    <a:pt x="1319131" y="753711"/>
                  </a:lnTo>
                  <a:lnTo>
                    <a:pt x="1330791" y="734416"/>
                  </a:lnTo>
                  <a:lnTo>
                    <a:pt x="1348883" y="751299"/>
                  </a:lnTo>
                  <a:lnTo>
                    <a:pt x="1389490" y="780643"/>
                  </a:lnTo>
                  <a:lnTo>
                    <a:pt x="1411603" y="792301"/>
                  </a:lnTo>
                  <a:lnTo>
                    <a:pt x="1428891" y="799938"/>
                  </a:lnTo>
                  <a:lnTo>
                    <a:pt x="1463468" y="810792"/>
                  </a:lnTo>
                  <a:lnTo>
                    <a:pt x="1497642" y="818027"/>
                  </a:lnTo>
                  <a:lnTo>
                    <a:pt x="1531013" y="821243"/>
                  </a:lnTo>
                  <a:lnTo>
                    <a:pt x="1547095" y="821243"/>
                  </a:lnTo>
                  <a:lnTo>
                    <a:pt x="1563579" y="821243"/>
                  </a:lnTo>
                  <a:lnTo>
                    <a:pt x="1596145" y="818027"/>
                  </a:lnTo>
                  <a:lnTo>
                    <a:pt x="1638762" y="810792"/>
                  </a:lnTo>
                  <a:lnTo>
                    <a:pt x="1701884" y="791095"/>
                  </a:lnTo>
                  <a:lnTo>
                    <a:pt x="1713142" y="785467"/>
                  </a:lnTo>
                  <a:lnTo>
                    <a:pt x="1679772" y="715925"/>
                  </a:lnTo>
                  <a:lnTo>
                    <a:pt x="1675751" y="718337"/>
                  </a:lnTo>
                  <a:lnTo>
                    <a:pt x="1635144" y="732406"/>
                  </a:lnTo>
                  <a:lnTo>
                    <a:pt x="1585692" y="741651"/>
                  </a:lnTo>
                  <a:lnTo>
                    <a:pt x="1547497" y="744063"/>
                  </a:lnTo>
                  <a:lnTo>
                    <a:pt x="1506889" y="741651"/>
                  </a:lnTo>
                  <a:lnTo>
                    <a:pt x="1465076" y="731200"/>
                  </a:lnTo>
                  <a:lnTo>
                    <a:pt x="1444169" y="722356"/>
                  </a:lnTo>
                  <a:lnTo>
                    <a:pt x="1430098" y="715121"/>
                  </a:lnTo>
                  <a:lnTo>
                    <a:pt x="1404366" y="696630"/>
                  </a:lnTo>
                  <a:lnTo>
                    <a:pt x="1380243" y="674923"/>
                  </a:lnTo>
                  <a:lnTo>
                    <a:pt x="1357728" y="648392"/>
                  </a:lnTo>
                  <a:lnTo>
                    <a:pt x="1338028" y="618244"/>
                  </a:lnTo>
                  <a:lnTo>
                    <a:pt x="1320740" y="583272"/>
                  </a:lnTo>
                  <a:lnTo>
                    <a:pt x="1305060" y="544682"/>
                  </a:lnTo>
                  <a:lnTo>
                    <a:pt x="1292194" y="501268"/>
                  </a:lnTo>
                  <a:lnTo>
                    <a:pt x="1286565" y="478355"/>
                  </a:lnTo>
                  <a:lnTo>
                    <a:pt x="1211382" y="496042"/>
                  </a:lnTo>
                  <a:lnTo>
                    <a:pt x="1217010" y="521367"/>
                  </a:lnTo>
                  <a:lnTo>
                    <a:pt x="1231886" y="567996"/>
                  </a:lnTo>
                  <a:lnTo>
                    <a:pt x="1248370" y="611008"/>
                  </a:lnTo>
                  <a:lnTo>
                    <a:pt x="1267669" y="650000"/>
                  </a:lnTo>
                  <a:lnTo>
                    <a:pt x="1278524" y="668089"/>
                  </a:lnTo>
                  <a:lnTo>
                    <a:pt x="1268071" y="687786"/>
                  </a:lnTo>
                  <a:lnTo>
                    <a:pt x="1237917" y="736024"/>
                  </a:lnTo>
                  <a:lnTo>
                    <a:pt x="1210577" y="773408"/>
                  </a:lnTo>
                  <a:lnTo>
                    <a:pt x="1176403" y="812400"/>
                  </a:lnTo>
                  <a:lnTo>
                    <a:pt x="1135796" y="849784"/>
                  </a:lnTo>
                  <a:lnTo>
                    <a:pt x="1089158" y="883952"/>
                  </a:lnTo>
                  <a:lnTo>
                    <a:pt x="1049355" y="904855"/>
                  </a:lnTo>
                  <a:lnTo>
                    <a:pt x="1021211" y="916110"/>
                  </a:lnTo>
                  <a:lnTo>
                    <a:pt x="1006737" y="920934"/>
                  </a:lnTo>
                  <a:lnTo>
                    <a:pt x="986233" y="926160"/>
                  </a:lnTo>
                  <a:lnTo>
                    <a:pt x="945223" y="932993"/>
                  </a:lnTo>
                  <a:lnTo>
                    <a:pt x="903008" y="933797"/>
                  </a:lnTo>
                  <a:lnTo>
                    <a:pt x="860390" y="929778"/>
                  </a:lnTo>
                  <a:lnTo>
                    <a:pt x="815763" y="919728"/>
                  </a:lnTo>
                  <a:lnTo>
                    <a:pt x="771135" y="904855"/>
                  </a:lnTo>
                  <a:lnTo>
                    <a:pt x="725301" y="884354"/>
                  </a:lnTo>
                  <a:lnTo>
                    <a:pt x="678261" y="858627"/>
                  </a:lnTo>
                  <a:lnTo>
                    <a:pt x="654540" y="843754"/>
                  </a:lnTo>
                  <a:lnTo>
                    <a:pt x="616345" y="818831"/>
                  </a:lnTo>
                  <a:lnTo>
                    <a:pt x="598253" y="860235"/>
                  </a:lnTo>
                  <a:lnTo>
                    <a:pt x="595036" y="867069"/>
                  </a:lnTo>
                  <a:lnTo>
                    <a:pt x="572522" y="907267"/>
                  </a:lnTo>
                  <a:lnTo>
                    <a:pt x="547594" y="944249"/>
                  </a:lnTo>
                  <a:lnTo>
                    <a:pt x="515028" y="984849"/>
                  </a:lnTo>
                  <a:lnTo>
                    <a:pt x="474019" y="1025449"/>
                  </a:lnTo>
                  <a:lnTo>
                    <a:pt x="438236" y="1053587"/>
                  </a:lnTo>
                  <a:lnTo>
                    <a:pt x="411701" y="1070470"/>
                  </a:lnTo>
                  <a:lnTo>
                    <a:pt x="382753" y="1084942"/>
                  </a:lnTo>
                  <a:lnTo>
                    <a:pt x="352197" y="1097001"/>
                  </a:lnTo>
                  <a:lnTo>
                    <a:pt x="336115" y="1101423"/>
                  </a:lnTo>
                  <a:lnTo>
                    <a:pt x="311992" y="1107452"/>
                  </a:lnTo>
                  <a:lnTo>
                    <a:pt x="263344" y="1114286"/>
                  </a:lnTo>
                  <a:lnTo>
                    <a:pt x="215098" y="1115492"/>
                  </a:lnTo>
                  <a:lnTo>
                    <a:pt x="167656" y="1112678"/>
                  </a:lnTo>
                  <a:lnTo>
                    <a:pt x="143533" y="1109462"/>
                  </a:lnTo>
                  <a:lnTo>
                    <a:pt x="141522" y="1083736"/>
                  </a:lnTo>
                  <a:lnTo>
                    <a:pt x="141924" y="1034292"/>
                  </a:lnTo>
                  <a:lnTo>
                    <a:pt x="148357" y="984849"/>
                  </a:lnTo>
                  <a:lnTo>
                    <a:pt x="159213" y="937415"/>
                  </a:lnTo>
                  <a:lnTo>
                    <a:pt x="174490" y="891188"/>
                  </a:lnTo>
                  <a:lnTo>
                    <a:pt x="194593" y="847372"/>
                  </a:lnTo>
                  <a:lnTo>
                    <a:pt x="218314" y="805566"/>
                  </a:lnTo>
                  <a:lnTo>
                    <a:pt x="245654" y="766574"/>
                  </a:lnTo>
                  <a:lnTo>
                    <a:pt x="276210" y="731200"/>
                  </a:lnTo>
                  <a:lnTo>
                    <a:pt x="309982" y="699444"/>
                  </a:lnTo>
                  <a:lnTo>
                    <a:pt x="345764" y="671305"/>
                  </a:lnTo>
                  <a:lnTo>
                    <a:pt x="383959" y="647990"/>
                  </a:lnTo>
                  <a:lnTo>
                    <a:pt x="424165" y="629097"/>
                  </a:lnTo>
                  <a:lnTo>
                    <a:pt x="465576" y="615430"/>
                  </a:lnTo>
                  <a:lnTo>
                    <a:pt x="508997" y="607792"/>
                  </a:lnTo>
                  <a:lnTo>
                    <a:pt x="552821" y="605783"/>
                  </a:lnTo>
                  <a:lnTo>
                    <a:pt x="574532" y="606988"/>
                  </a:lnTo>
                  <a:lnTo>
                    <a:pt x="575336" y="590105"/>
                  </a:lnTo>
                  <a:lnTo>
                    <a:pt x="581367" y="553927"/>
                  </a:lnTo>
                  <a:lnTo>
                    <a:pt x="593026" y="516945"/>
                  </a:lnTo>
                  <a:lnTo>
                    <a:pt x="609912" y="479963"/>
                  </a:lnTo>
                  <a:lnTo>
                    <a:pt x="632025" y="444187"/>
                  </a:lnTo>
                  <a:lnTo>
                    <a:pt x="658561" y="409215"/>
                  </a:lnTo>
                  <a:lnTo>
                    <a:pt x="689117" y="375851"/>
                  </a:lnTo>
                  <a:lnTo>
                    <a:pt x="723693" y="345702"/>
                  </a:lnTo>
                  <a:lnTo>
                    <a:pt x="761888" y="317966"/>
                  </a:lnTo>
                  <a:lnTo>
                    <a:pt x="802495" y="295053"/>
                  </a:lnTo>
                  <a:lnTo>
                    <a:pt x="846319" y="275758"/>
                  </a:lnTo>
                  <a:lnTo>
                    <a:pt x="891348" y="262090"/>
                  </a:lnTo>
                  <a:lnTo>
                    <a:pt x="939595" y="254453"/>
                  </a:lnTo>
                  <a:lnTo>
                    <a:pt x="988243" y="253247"/>
                  </a:lnTo>
                  <a:lnTo>
                    <a:pt x="1038499" y="259277"/>
                  </a:lnTo>
                  <a:lnTo>
                    <a:pt x="1089158" y="273346"/>
                  </a:lnTo>
                  <a:lnTo>
                    <a:pt x="1114889" y="282993"/>
                  </a:lnTo>
                  <a:lnTo>
                    <a:pt x="1121322" y="265306"/>
                  </a:lnTo>
                  <a:lnTo>
                    <a:pt x="1143033" y="223098"/>
                  </a:lnTo>
                  <a:lnTo>
                    <a:pt x="1174393" y="176871"/>
                  </a:lnTo>
                  <a:lnTo>
                    <a:pt x="1215000" y="129839"/>
                  </a:lnTo>
                  <a:lnTo>
                    <a:pt x="1251989" y="96073"/>
                  </a:lnTo>
                  <a:lnTo>
                    <a:pt x="1279730" y="75170"/>
                  </a:lnTo>
                  <a:lnTo>
                    <a:pt x="1309482" y="55875"/>
                  </a:lnTo>
                  <a:lnTo>
                    <a:pt x="1341244" y="39394"/>
                  </a:lnTo>
                  <a:lnTo>
                    <a:pt x="1375017" y="24521"/>
                  </a:lnTo>
                  <a:lnTo>
                    <a:pt x="1411201" y="13265"/>
                  </a:lnTo>
                  <a:lnTo>
                    <a:pt x="1449396" y="4824"/>
                  </a:lnTo>
                  <a:lnTo>
                    <a:pt x="1489601" y="8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9Slide.vn 20">
              <a:extLst>
                <a:ext uri="{FF2B5EF4-FFF2-40B4-BE49-F238E27FC236}">
                  <a16:creationId xmlns:a16="http://schemas.microsoft.com/office/drawing/2014/main" id="{12956223-E9A8-4F69-B54B-B9AC815A1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003" y="3634532"/>
              <a:ext cx="1968444" cy="1989352"/>
            </a:xfrm>
            <a:custGeom>
              <a:avLst/>
              <a:gdLst>
                <a:gd name="T0" fmla="*/ 3572 w 4897"/>
                <a:gd name="T1" fmla="*/ 1236 h 4951"/>
                <a:gd name="T2" fmla="*/ 3350 w 4897"/>
                <a:gd name="T3" fmla="*/ 1713 h 4951"/>
                <a:gd name="T4" fmla="*/ 2969 w 4897"/>
                <a:gd name="T5" fmla="*/ 1735 h 4951"/>
                <a:gd name="T6" fmla="*/ 2511 w 4897"/>
                <a:gd name="T7" fmla="*/ 1812 h 4951"/>
                <a:gd name="T8" fmla="*/ 2179 w 4897"/>
                <a:gd name="T9" fmla="*/ 2127 h 4951"/>
                <a:gd name="T10" fmla="*/ 2087 w 4897"/>
                <a:gd name="T11" fmla="*/ 2477 h 4951"/>
                <a:gd name="T12" fmla="*/ 2161 w 4897"/>
                <a:gd name="T13" fmla="*/ 2859 h 4951"/>
                <a:gd name="T14" fmla="*/ 2727 w 4897"/>
                <a:gd name="T15" fmla="*/ 2920 h 4951"/>
                <a:gd name="T16" fmla="*/ 3109 w 4897"/>
                <a:gd name="T17" fmla="*/ 3243 h 4951"/>
                <a:gd name="T18" fmla="*/ 3334 w 4897"/>
                <a:gd name="T19" fmla="*/ 3117 h 4951"/>
                <a:gd name="T20" fmla="*/ 3728 w 4897"/>
                <a:gd name="T21" fmla="*/ 3075 h 4951"/>
                <a:gd name="T22" fmla="*/ 4158 w 4897"/>
                <a:gd name="T23" fmla="*/ 3453 h 4951"/>
                <a:gd name="T24" fmla="*/ 3599 w 4897"/>
                <a:gd name="T25" fmla="*/ 3261 h 4951"/>
                <a:gd name="T26" fmla="*/ 3186 w 4897"/>
                <a:gd name="T27" fmla="*/ 3428 h 4951"/>
                <a:gd name="T28" fmla="*/ 2960 w 4897"/>
                <a:gd name="T29" fmla="*/ 3910 h 4951"/>
                <a:gd name="T30" fmla="*/ 2798 w 4897"/>
                <a:gd name="T31" fmla="*/ 4188 h 4951"/>
                <a:gd name="T32" fmla="*/ 2829 w 4897"/>
                <a:gd name="T33" fmla="*/ 3626 h 4951"/>
                <a:gd name="T34" fmla="*/ 2842 w 4897"/>
                <a:gd name="T35" fmla="*/ 3235 h 4951"/>
                <a:gd name="T36" fmla="*/ 2352 w 4897"/>
                <a:gd name="T37" fmla="*/ 3025 h 4951"/>
                <a:gd name="T38" fmla="*/ 1952 w 4897"/>
                <a:gd name="T39" fmla="*/ 3170 h 4951"/>
                <a:gd name="T40" fmla="*/ 1684 w 4897"/>
                <a:gd name="T41" fmla="*/ 3629 h 4951"/>
                <a:gd name="T42" fmla="*/ 1553 w 4897"/>
                <a:gd name="T43" fmla="*/ 3390 h 4951"/>
                <a:gd name="T44" fmla="*/ 1930 w 4897"/>
                <a:gd name="T45" fmla="*/ 2955 h 4951"/>
                <a:gd name="T46" fmla="*/ 1899 w 4897"/>
                <a:gd name="T47" fmla="*/ 2567 h 4951"/>
                <a:gd name="T48" fmla="*/ 1973 w 4897"/>
                <a:gd name="T49" fmla="*/ 2118 h 4951"/>
                <a:gd name="T50" fmla="*/ 2218 w 4897"/>
                <a:gd name="T51" fmla="*/ 1777 h 4951"/>
                <a:gd name="T52" fmla="*/ 2485 w 4897"/>
                <a:gd name="T53" fmla="*/ 1615 h 4951"/>
                <a:gd name="T54" fmla="*/ 2920 w 4897"/>
                <a:gd name="T55" fmla="*/ 1541 h 4951"/>
                <a:gd name="T56" fmla="*/ 2929 w 4897"/>
                <a:gd name="T57" fmla="*/ 1280 h 4951"/>
                <a:gd name="T58" fmla="*/ 2548 w 4897"/>
                <a:gd name="T59" fmla="*/ 978 h 4951"/>
                <a:gd name="T60" fmla="*/ 1921 w 4897"/>
                <a:gd name="T61" fmla="*/ 921 h 4951"/>
                <a:gd name="T62" fmla="*/ 1759 w 4897"/>
                <a:gd name="T63" fmla="*/ 739 h 4951"/>
                <a:gd name="T64" fmla="*/ 1652 w 4897"/>
                <a:gd name="T65" fmla="*/ 354 h 4951"/>
                <a:gd name="T66" fmla="*/ 1363 w 4897"/>
                <a:gd name="T67" fmla="*/ 85 h 4951"/>
                <a:gd name="T68" fmla="*/ 1001 w 4897"/>
                <a:gd name="T69" fmla="*/ 0 h 4951"/>
                <a:gd name="T70" fmla="*/ 400 w 4897"/>
                <a:gd name="T71" fmla="*/ 128 h 4951"/>
                <a:gd name="T72" fmla="*/ 119 w 4897"/>
                <a:gd name="T73" fmla="*/ 433 h 4951"/>
                <a:gd name="T74" fmla="*/ 0 w 4897"/>
                <a:gd name="T75" fmla="*/ 961 h 4951"/>
                <a:gd name="T76" fmla="*/ 166 w 4897"/>
                <a:gd name="T77" fmla="*/ 1520 h 4951"/>
                <a:gd name="T78" fmla="*/ 332 w 4897"/>
                <a:gd name="T79" fmla="*/ 1896 h 4951"/>
                <a:gd name="T80" fmla="*/ 394 w 4897"/>
                <a:gd name="T81" fmla="*/ 2334 h 4951"/>
                <a:gd name="T82" fmla="*/ 796 w 4897"/>
                <a:gd name="T83" fmla="*/ 2816 h 4951"/>
                <a:gd name="T84" fmla="*/ 936 w 4897"/>
                <a:gd name="T85" fmla="*/ 3380 h 4951"/>
                <a:gd name="T86" fmla="*/ 1370 w 4897"/>
                <a:gd name="T87" fmla="*/ 3935 h 4951"/>
                <a:gd name="T88" fmla="*/ 1923 w 4897"/>
                <a:gd name="T89" fmla="*/ 4189 h 4951"/>
                <a:gd name="T90" fmla="*/ 2256 w 4897"/>
                <a:gd name="T91" fmla="*/ 4318 h 4951"/>
                <a:gd name="T92" fmla="*/ 2657 w 4897"/>
                <a:gd name="T93" fmla="*/ 4677 h 4951"/>
                <a:gd name="T94" fmla="*/ 3194 w 4897"/>
                <a:gd name="T95" fmla="*/ 4900 h 4951"/>
                <a:gd name="T96" fmla="*/ 3778 w 4897"/>
                <a:gd name="T97" fmla="*/ 4943 h 4951"/>
                <a:gd name="T98" fmla="*/ 4317 w 4897"/>
                <a:gd name="T99" fmla="*/ 4762 h 4951"/>
                <a:gd name="T100" fmla="*/ 4720 w 4897"/>
                <a:gd name="T101" fmla="*/ 4312 h 4951"/>
                <a:gd name="T102" fmla="*/ 4897 w 4897"/>
                <a:gd name="T103" fmla="*/ 3551 h 4951"/>
                <a:gd name="T104" fmla="*/ 4588 w 4897"/>
                <a:gd name="T105" fmla="*/ 954 h 4951"/>
                <a:gd name="T106" fmla="*/ 3974 w 4897"/>
                <a:gd name="T107" fmla="*/ 968 h 4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97" h="4951">
                  <a:moveTo>
                    <a:pt x="3916" y="991"/>
                  </a:moveTo>
                  <a:lnTo>
                    <a:pt x="3858" y="1017"/>
                  </a:lnTo>
                  <a:lnTo>
                    <a:pt x="3754" y="1078"/>
                  </a:lnTo>
                  <a:lnTo>
                    <a:pt x="3658" y="1152"/>
                  </a:lnTo>
                  <a:lnTo>
                    <a:pt x="3572" y="1236"/>
                  </a:lnTo>
                  <a:lnTo>
                    <a:pt x="3499" y="1330"/>
                  </a:lnTo>
                  <a:lnTo>
                    <a:pt x="3439" y="1432"/>
                  </a:lnTo>
                  <a:lnTo>
                    <a:pt x="3392" y="1540"/>
                  </a:lnTo>
                  <a:lnTo>
                    <a:pt x="3361" y="1655"/>
                  </a:lnTo>
                  <a:lnTo>
                    <a:pt x="3350" y="1713"/>
                  </a:lnTo>
                  <a:lnTo>
                    <a:pt x="3335" y="1834"/>
                  </a:lnTo>
                  <a:lnTo>
                    <a:pt x="3221" y="1790"/>
                  </a:lnTo>
                  <a:lnTo>
                    <a:pt x="3173" y="1772"/>
                  </a:lnTo>
                  <a:lnTo>
                    <a:pt x="3072" y="1747"/>
                  </a:lnTo>
                  <a:lnTo>
                    <a:pt x="2969" y="1735"/>
                  </a:lnTo>
                  <a:lnTo>
                    <a:pt x="2867" y="1733"/>
                  </a:lnTo>
                  <a:lnTo>
                    <a:pt x="2768" y="1740"/>
                  </a:lnTo>
                  <a:lnTo>
                    <a:pt x="2674" y="1757"/>
                  </a:lnTo>
                  <a:lnTo>
                    <a:pt x="2587" y="1781"/>
                  </a:lnTo>
                  <a:lnTo>
                    <a:pt x="2511" y="1812"/>
                  </a:lnTo>
                  <a:lnTo>
                    <a:pt x="2476" y="1829"/>
                  </a:lnTo>
                  <a:lnTo>
                    <a:pt x="2421" y="1861"/>
                  </a:lnTo>
                  <a:lnTo>
                    <a:pt x="2320" y="1941"/>
                  </a:lnTo>
                  <a:lnTo>
                    <a:pt x="2233" y="2040"/>
                  </a:lnTo>
                  <a:lnTo>
                    <a:pt x="2179" y="2127"/>
                  </a:lnTo>
                  <a:lnTo>
                    <a:pt x="2149" y="2189"/>
                  </a:lnTo>
                  <a:lnTo>
                    <a:pt x="2124" y="2256"/>
                  </a:lnTo>
                  <a:lnTo>
                    <a:pt x="2105" y="2326"/>
                  </a:lnTo>
                  <a:lnTo>
                    <a:pt x="2093" y="2399"/>
                  </a:lnTo>
                  <a:lnTo>
                    <a:pt x="2087" y="2477"/>
                  </a:lnTo>
                  <a:lnTo>
                    <a:pt x="2089" y="2557"/>
                  </a:lnTo>
                  <a:lnTo>
                    <a:pt x="2098" y="2640"/>
                  </a:lnTo>
                  <a:lnTo>
                    <a:pt x="2116" y="2726"/>
                  </a:lnTo>
                  <a:lnTo>
                    <a:pt x="2144" y="2814"/>
                  </a:lnTo>
                  <a:lnTo>
                    <a:pt x="2161" y="2859"/>
                  </a:lnTo>
                  <a:lnTo>
                    <a:pt x="2225" y="2845"/>
                  </a:lnTo>
                  <a:lnTo>
                    <a:pt x="2355" y="2833"/>
                  </a:lnTo>
                  <a:lnTo>
                    <a:pt x="2482" y="2842"/>
                  </a:lnTo>
                  <a:lnTo>
                    <a:pt x="2606" y="2871"/>
                  </a:lnTo>
                  <a:lnTo>
                    <a:pt x="2727" y="2920"/>
                  </a:lnTo>
                  <a:lnTo>
                    <a:pt x="2842" y="2989"/>
                  </a:lnTo>
                  <a:lnTo>
                    <a:pt x="2954" y="3077"/>
                  </a:lnTo>
                  <a:lnTo>
                    <a:pt x="3059" y="3183"/>
                  </a:lnTo>
                  <a:lnTo>
                    <a:pt x="3108" y="3244"/>
                  </a:lnTo>
                  <a:lnTo>
                    <a:pt x="3109" y="3243"/>
                  </a:lnTo>
                  <a:lnTo>
                    <a:pt x="3111" y="3241"/>
                  </a:lnTo>
                  <a:lnTo>
                    <a:pt x="3142" y="3218"/>
                  </a:lnTo>
                  <a:lnTo>
                    <a:pt x="3204" y="3178"/>
                  </a:lnTo>
                  <a:lnTo>
                    <a:pt x="3267" y="3144"/>
                  </a:lnTo>
                  <a:lnTo>
                    <a:pt x="3334" y="3117"/>
                  </a:lnTo>
                  <a:lnTo>
                    <a:pt x="3402" y="3095"/>
                  </a:lnTo>
                  <a:lnTo>
                    <a:pt x="3472" y="3079"/>
                  </a:lnTo>
                  <a:lnTo>
                    <a:pt x="3544" y="3072"/>
                  </a:lnTo>
                  <a:lnTo>
                    <a:pt x="3616" y="3068"/>
                  </a:lnTo>
                  <a:lnTo>
                    <a:pt x="3728" y="3075"/>
                  </a:lnTo>
                  <a:lnTo>
                    <a:pt x="3879" y="3107"/>
                  </a:lnTo>
                  <a:lnTo>
                    <a:pt x="4033" y="3162"/>
                  </a:lnTo>
                  <a:lnTo>
                    <a:pt x="4189" y="3244"/>
                  </a:lnTo>
                  <a:lnTo>
                    <a:pt x="4267" y="3295"/>
                  </a:lnTo>
                  <a:lnTo>
                    <a:pt x="4158" y="3453"/>
                  </a:lnTo>
                  <a:lnTo>
                    <a:pt x="4094" y="3411"/>
                  </a:lnTo>
                  <a:lnTo>
                    <a:pt x="3967" y="3344"/>
                  </a:lnTo>
                  <a:lnTo>
                    <a:pt x="3842" y="3297"/>
                  </a:lnTo>
                  <a:lnTo>
                    <a:pt x="3719" y="3269"/>
                  </a:lnTo>
                  <a:lnTo>
                    <a:pt x="3599" y="3261"/>
                  </a:lnTo>
                  <a:lnTo>
                    <a:pt x="3485" y="3274"/>
                  </a:lnTo>
                  <a:lnTo>
                    <a:pt x="3378" y="3306"/>
                  </a:lnTo>
                  <a:lnTo>
                    <a:pt x="3277" y="3358"/>
                  </a:lnTo>
                  <a:lnTo>
                    <a:pt x="3229" y="3393"/>
                  </a:lnTo>
                  <a:lnTo>
                    <a:pt x="3186" y="3428"/>
                  </a:lnTo>
                  <a:lnTo>
                    <a:pt x="3112" y="3508"/>
                  </a:lnTo>
                  <a:lnTo>
                    <a:pt x="3052" y="3599"/>
                  </a:lnTo>
                  <a:lnTo>
                    <a:pt x="3006" y="3698"/>
                  </a:lnTo>
                  <a:lnTo>
                    <a:pt x="2975" y="3803"/>
                  </a:lnTo>
                  <a:lnTo>
                    <a:pt x="2960" y="3910"/>
                  </a:lnTo>
                  <a:lnTo>
                    <a:pt x="2962" y="4019"/>
                  </a:lnTo>
                  <a:lnTo>
                    <a:pt x="2981" y="4125"/>
                  </a:lnTo>
                  <a:lnTo>
                    <a:pt x="2998" y="4177"/>
                  </a:lnTo>
                  <a:lnTo>
                    <a:pt x="2816" y="4242"/>
                  </a:lnTo>
                  <a:lnTo>
                    <a:pt x="2798" y="4188"/>
                  </a:lnTo>
                  <a:lnTo>
                    <a:pt x="2775" y="4076"/>
                  </a:lnTo>
                  <a:lnTo>
                    <a:pt x="2767" y="3962"/>
                  </a:lnTo>
                  <a:lnTo>
                    <a:pt x="2774" y="3848"/>
                  </a:lnTo>
                  <a:lnTo>
                    <a:pt x="2794" y="3736"/>
                  </a:lnTo>
                  <a:lnTo>
                    <a:pt x="2829" y="3626"/>
                  </a:lnTo>
                  <a:lnTo>
                    <a:pt x="2876" y="3523"/>
                  </a:lnTo>
                  <a:lnTo>
                    <a:pt x="2936" y="3425"/>
                  </a:lnTo>
                  <a:lnTo>
                    <a:pt x="2971" y="3380"/>
                  </a:lnTo>
                  <a:lnTo>
                    <a:pt x="2930" y="3327"/>
                  </a:lnTo>
                  <a:lnTo>
                    <a:pt x="2842" y="3235"/>
                  </a:lnTo>
                  <a:lnTo>
                    <a:pt x="2750" y="3160"/>
                  </a:lnTo>
                  <a:lnTo>
                    <a:pt x="2656" y="3101"/>
                  </a:lnTo>
                  <a:lnTo>
                    <a:pt x="2556" y="3059"/>
                  </a:lnTo>
                  <a:lnTo>
                    <a:pt x="2455" y="3033"/>
                  </a:lnTo>
                  <a:lnTo>
                    <a:pt x="2352" y="3025"/>
                  </a:lnTo>
                  <a:lnTo>
                    <a:pt x="2247" y="3035"/>
                  </a:lnTo>
                  <a:lnTo>
                    <a:pt x="2196" y="3048"/>
                  </a:lnTo>
                  <a:lnTo>
                    <a:pt x="2142" y="3064"/>
                  </a:lnTo>
                  <a:lnTo>
                    <a:pt x="2043" y="3109"/>
                  </a:lnTo>
                  <a:lnTo>
                    <a:pt x="1952" y="3170"/>
                  </a:lnTo>
                  <a:lnTo>
                    <a:pt x="1872" y="3244"/>
                  </a:lnTo>
                  <a:lnTo>
                    <a:pt x="1803" y="3328"/>
                  </a:lnTo>
                  <a:lnTo>
                    <a:pt x="1748" y="3422"/>
                  </a:lnTo>
                  <a:lnTo>
                    <a:pt x="1708" y="3523"/>
                  </a:lnTo>
                  <a:lnTo>
                    <a:pt x="1684" y="3629"/>
                  </a:lnTo>
                  <a:lnTo>
                    <a:pt x="1680" y="3683"/>
                  </a:lnTo>
                  <a:lnTo>
                    <a:pt x="1488" y="3673"/>
                  </a:lnTo>
                  <a:lnTo>
                    <a:pt x="1493" y="3615"/>
                  </a:lnTo>
                  <a:lnTo>
                    <a:pt x="1515" y="3501"/>
                  </a:lnTo>
                  <a:lnTo>
                    <a:pt x="1553" y="3390"/>
                  </a:lnTo>
                  <a:lnTo>
                    <a:pt x="1605" y="3285"/>
                  </a:lnTo>
                  <a:lnTo>
                    <a:pt x="1669" y="3188"/>
                  </a:lnTo>
                  <a:lnTo>
                    <a:pt x="1746" y="3100"/>
                  </a:lnTo>
                  <a:lnTo>
                    <a:pt x="1833" y="3022"/>
                  </a:lnTo>
                  <a:lnTo>
                    <a:pt x="1930" y="2955"/>
                  </a:lnTo>
                  <a:lnTo>
                    <a:pt x="1982" y="2928"/>
                  </a:lnTo>
                  <a:lnTo>
                    <a:pt x="1961" y="2875"/>
                  </a:lnTo>
                  <a:lnTo>
                    <a:pt x="1930" y="2770"/>
                  </a:lnTo>
                  <a:lnTo>
                    <a:pt x="1909" y="2667"/>
                  </a:lnTo>
                  <a:lnTo>
                    <a:pt x="1899" y="2567"/>
                  </a:lnTo>
                  <a:lnTo>
                    <a:pt x="1897" y="2470"/>
                  </a:lnTo>
                  <a:lnTo>
                    <a:pt x="1904" y="2377"/>
                  </a:lnTo>
                  <a:lnTo>
                    <a:pt x="1919" y="2286"/>
                  </a:lnTo>
                  <a:lnTo>
                    <a:pt x="1943" y="2199"/>
                  </a:lnTo>
                  <a:lnTo>
                    <a:pt x="1973" y="2118"/>
                  </a:lnTo>
                  <a:lnTo>
                    <a:pt x="2010" y="2039"/>
                  </a:lnTo>
                  <a:lnTo>
                    <a:pt x="2053" y="1966"/>
                  </a:lnTo>
                  <a:lnTo>
                    <a:pt x="2102" y="1897"/>
                  </a:lnTo>
                  <a:lnTo>
                    <a:pt x="2158" y="1834"/>
                  </a:lnTo>
                  <a:lnTo>
                    <a:pt x="2218" y="1777"/>
                  </a:lnTo>
                  <a:lnTo>
                    <a:pt x="2281" y="1725"/>
                  </a:lnTo>
                  <a:lnTo>
                    <a:pt x="2348" y="1680"/>
                  </a:lnTo>
                  <a:lnTo>
                    <a:pt x="2385" y="1660"/>
                  </a:lnTo>
                  <a:lnTo>
                    <a:pt x="2416" y="1643"/>
                  </a:lnTo>
                  <a:lnTo>
                    <a:pt x="2485" y="1615"/>
                  </a:lnTo>
                  <a:lnTo>
                    <a:pt x="2561" y="1589"/>
                  </a:lnTo>
                  <a:lnTo>
                    <a:pt x="2644" y="1568"/>
                  </a:lnTo>
                  <a:lnTo>
                    <a:pt x="2732" y="1553"/>
                  </a:lnTo>
                  <a:lnTo>
                    <a:pt x="2824" y="1543"/>
                  </a:lnTo>
                  <a:lnTo>
                    <a:pt x="2920" y="1541"/>
                  </a:lnTo>
                  <a:lnTo>
                    <a:pt x="3017" y="1546"/>
                  </a:lnTo>
                  <a:lnTo>
                    <a:pt x="3065" y="1553"/>
                  </a:lnTo>
                  <a:lnTo>
                    <a:pt x="3043" y="1490"/>
                  </a:lnTo>
                  <a:lnTo>
                    <a:pt x="2990" y="1378"/>
                  </a:lnTo>
                  <a:lnTo>
                    <a:pt x="2929" y="1280"/>
                  </a:lnTo>
                  <a:lnTo>
                    <a:pt x="2863" y="1196"/>
                  </a:lnTo>
                  <a:lnTo>
                    <a:pt x="2790" y="1125"/>
                  </a:lnTo>
                  <a:lnTo>
                    <a:pt x="2713" y="1065"/>
                  </a:lnTo>
                  <a:lnTo>
                    <a:pt x="2632" y="1016"/>
                  </a:lnTo>
                  <a:lnTo>
                    <a:pt x="2548" y="978"/>
                  </a:lnTo>
                  <a:lnTo>
                    <a:pt x="2463" y="949"/>
                  </a:lnTo>
                  <a:lnTo>
                    <a:pt x="2376" y="928"/>
                  </a:lnTo>
                  <a:lnTo>
                    <a:pt x="2245" y="910"/>
                  </a:lnTo>
                  <a:lnTo>
                    <a:pt x="2076" y="907"/>
                  </a:lnTo>
                  <a:lnTo>
                    <a:pt x="1921" y="921"/>
                  </a:lnTo>
                  <a:lnTo>
                    <a:pt x="1851" y="933"/>
                  </a:lnTo>
                  <a:lnTo>
                    <a:pt x="1690" y="961"/>
                  </a:lnTo>
                  <a:lnTo>
                    <a:pt x="1743" y="807"/>
                  </a:lnTo>
                  <a:lnTo>
                    <a:pt x="1750" y="785"/>
                  </a:lnTo>
                  <a:lnTo>
                    <a:pt x="1759" y="739"/>
                  </a:lnTo>
                  <a:lnTo>
                    <a:pt x="1761" y="663"/>
                  </a:lnTo>
                  <a:lnTo>
                    <a:pt x="1743" y="554"/>
                  </a:lnTo>
                  <a:lnTo>
                    <a:pt x="1703" y="444"/>
                  </a:lnTo>
                  <a:lnTo>
                    <a:pt x="1673" y="389"/>
                  </a:lnTo>
                  <a:lnTo>
                    <a:pt x="1652" y="354"/>
                  </a:lnTo>
                  <a:lnTo>
                    <a:pt x="1606" y="287"/>
                  </a:lnTo>
                  <a:lnTo>
                    <a:pt x="1553" y="228"/>
                  </a:lnTo>
                  <a:lnTo>
                    <a:pt x="1493" y="173"/>
                  </a:lnTo>
                  <a:lnTo>
                    <a:pt x="1431" y="125"/>
                  </a:lnTo>
                  <a:lnTo>
                    <a:pt x="1363" y="85"/>
                  </a:lnTo>
                  <a:lnTo>
                    <a:pt x="1292" y="53"/>
                  </a:lnTo>
                  <a:lnTo>
                    <a:pt x="1220" y="30"/>
                  </a:lnTo>
                  <a:lnTo>
                    <a:pt x="1182" y="20"/>
                  </a:lnTo>
                  <a:lnTo>
                    <a:pt x="1121" y="9"/>
                  </a:lnTo>
                  <a:lnTo>
                    <a:pt x="1001" y="0"/>
                  </a:lnTo>
                  <a:lnTo>
                    <a:pt x="880" y="5"/>
                  </a:lnTo>
                  <a:lnTo>
                    <a:pt x="763" y="20"/>
                  </a:lnTo>
                  <a:lnTo>
                    <a:pt x="651" y="44"/>
                  </a:lnTo>
                  <a:lnTo>
                    <a:pt x="544" y="75"/>
                  </a:lnTo>
                  <a:lnTo>
                    <a:pt x="400" y="128"/>
                  </a:lnTo>
                  <a:lnTo>
                    <a:pt x="319" y="164"/>
                  </a:lnTo>
                  <a:lnTo>
                    <a:pt x="286" y="194"/>
                  </a:lnTo>
                  <a:lnTo>
                    <a:pt x="224" y="264"/>
                  </a:lnTo>
                  <a:lnTo>
                    <a:pt x="168" y="343"/>
                  </a:lnTo>
                  <a:lnTo>
                    <a:pt x="119" y="433"/>
                  </a:lnTo>
                  <a:lnTo>
                    <a:pt x="78" y="529"/>
                  </a:lnTo>
                  <a:lnTo>
                    <a:pt x="44" y="631"/>
                  </a:lnTo>
                  <a:lnTo>
                    <a:pt x="19" y="737"/>
                  </a:lnTo>
                  <a:lnTo>
                    <a:pt x="5" y="849"/>
                  </a:lnTo>
                  <a:lnTo>
                    <a:pt x="0" y="961"/>
                  </a:lnTo>
                  <a:lnTo>
                    <a:pt x="8" y="1076"/>
                  </a:lnTo>
                  <a:lnTo>
                    <a:pt x="27" y="1191"/>
                  </a:lnTo>
                  <a:lnTo>
                    <a:pt x="60" y="1304"/>
                  </a:lnTo>
                  <a:lnTo>
                    <a:pt x="105" y="1414"/>
                  </a:lnTo>
                  <a:lnTo>
                    <a:pt x="166" y="1520"/>
                  </a:lnTo>
                  <a:lnTo>
                    <a:pt x="242" y="1620"/>
                  </a:lnTo>
                  <a:lnTo>
                    <a:pt x="333" y="1715"/>
                  </a:lnTo>
                  <a:lnTo>
                    <a:pt x="386" y="1759"/>
                  </a:lnTo>
                  <a:lnTo>
                    <a:pt x="363" y="1805"/>
                  </a:lnTo>
                  <a:lnTo>
                    <a:pt x="332" y="1896"/>
                  </a:lnTo>
                  <a:lnTo>
                    <a:pt x="317" y="1987"/>
                  </a:lnTo>
                  <a:lnTo>
                    <a:pt x="319" y="2077"/>
                  </a:lnTo>
                  <a:lnTo>
                    <a:pt x="333" y="2166"/>
                  </a:lnTo>
                  <a:lnTo>
                    <a:pt x="359" y="2251"/>
                  </a:lnTo>
                  <a:lnTo>
                    <a:pt x="394" y="2334"/>
                  </a:lnTo>
                  <a:lnTo>
                    <a:pt x="437" y="2413"/>
                  </a:lnTo>
                  <a:lnTo>
                    <a:pt x="509" y="2523"/>
                  </a:lnTo>
                  <a:lnTo>
                    <a:pt x="616" y="2650"/>
                  </a:lnTo>
                  <a:lnTo>
                    <a:pt x="717" y="2750"/>
                  </a:lnTo>
                  <a:lnTo>
                    <a:pt x="796" y="2816"/>
                  </a:lnTo>
                  <a:lnTo>
                    <a:pt x="822" y="2834"/>
                  </a:lnTo>
                  <a:lnTo>
                    <a:pt x="824" y="2920"/>
                  </a:lnTo>
                  <a:lnTo>
                    <a:pt x="845" y="3083"/>
                  </a:lnTo>
                  <a:lnTo>
                    <a:pt x="884" y="3236"/>
                  </a:lnTo>
                  <a:lnTo>
                    <a:pt x="936" y="3380"/>
                  </a:lnTo>
                  <a:lnTo>
                    <a:pt x="1003" y="3514"/>
                  </a:lnTo>
                  <a:lnTo>
                    <a:pt x="1081" y="3635"/>
                  </a:lnTo>
                  <a:lnTo>
                    <a:pt x="1169" y="3747"/>
                  </a:lnTo>
                  <a:lnTo>
                    <a:pt x="1266" y="3847"/>
                  </a:lnTo>
                  <a:lnTo>
                    <a:pt x="1370" y="3935"/>
                  </a:lnTo>
                  <a:lnTo>
                    <a:pt x="1477" y="4011"/>
                  </a:lnTo>
                  <a:lnTo>
                    <a:pt x="1589" y="4075"/>
                  </a:lnTo>
                  <a:lnTo>
                    <a:pt x="1700" y="4125"/>
                  </a:lnTo>
                  <a:lnTo>
                    <a:pt x="1813" y="4164"/>
                  </a:lnTo>
                  <a:lnTo>
                    <a:pt x="1923" y="4189"/>
                  </a:lnTo>
                  <a:lnTo>
                    <a:pt x="2030" y="4200"/>
                  </a:lnTo>
                  <a:lnTo>
                    <a:pt x="2131" y="4198"/>
                  </a:lnTo>
                  <a:lnTo>
                    <a:pt x="2177" y="4190"/>
                  </a:lnTo>
                  <a:lnTo>
                    <a:pt x="2202" y="4234"/>
                  </a:lnTo>
                  <a:lnTo>
                    <a:pt x="2256" y="4318"/>
                  </a:lnTo>
                  <a:lnTo>
                    <a:pt x="2321" y="4399"/>
                  </a:lnTo>
                  <a:lnTo>
                    <a:pt x="2395" y="4475"/>
                  </a:lnTo>
                  <a:lnTo>
                    <a:pt x="2476" y="4548"/>
                  </a:lnTo>
                  <a:lnTo>
                    <a:pt x="2562" y="4615"/>
                  </a:lnTo>
                  <a:lnTo>
                    <a:pt x="2657" y="4677"/>
                  </a:lnTo>
                  <a:lnTo>
                    <a:pt x="2757" y="4735"/>
                  </a:lnTo>
                  <a:lnTo>
                    <a:pt x="2860" y="4785"/>
                  </a:lnTo>
                  <a:lnTo>
                    <a:pt x="2968" y="4830"/>
                  </a:lnTo>
                  <a:lnTo>
                    <a:pt x="3080" y="4869"/>
                  </a:lnTo>
                  <a:lnTo>
                    <a:pt x="3194" y="4900"/>
                  </a:lnTo>
                  <a:lnTo>
                    <a:pt x="3310" y="4925"/>
                  </a:lnTo>
                  <a:lnTo>
                    <a:pt x="3427" y="4942"/>
                  </a:lnTo>
                  <a:lnTo>
                    <a:pt x="3545" y="4951"/>
                  </a:lnTo>
                  <a:lnTo>
                    <a:pt x="3661" y="4951"/>
                  </a:lnTo>
                  <a:lnTo>
                    <a:pt x="3778" y="4943"/>
                  </a:lnTo>
                  <a:lnTo>
                    <a:pt x="3892" y="4926"/>
                  </a:lnTo>
                  <a:lnTo>
                    <a:pt x="4004" y="4900"/>
                  </a:lnTo>
                  <a:lnTo>
                    <a:pt x="4113" y="4864"/>
                  </a:lnTo>
                  <a:lnTo>
                    <a:pt x="4218" y="4819"/>
                  </a:lnTo>
                  <a:lnTo>
                    <a:pt x="4317" y="4762"/>
                  </a:lnTo>
                  <a:lnTo>
                    <a:pt x="4411" y="4696"/>
                  </a:lnTo>
                  <a:lnTo>
                    <a:pt x="4500" y="4617"/>
                  </a:lnTo>
                  <a:lnTo>
                    <a:pt x="4580" y="4527"/>
                  </a:lnTo>
                  <a:lnTo>
                    <a:pt x="4654" y="4426"/>
                  </a:lnTo>
                  <a:lnTo>
                    <a:pt x="4720" y="4312"/>
                  </a:lnTo>
                  <a:lnTo>
                    <a:pt x="4776" y="4186"/>
                  </a:lnTo>
                  <a:lnTo>
                    <a:pt x="4823" y="4048"/>
                  </a:lnTo>
                  <a:lnTo>
                    <a:pt x="4859" y="3896"/>
                  </a:lnTo>
                  <a:lnTo>
                    <a:pt x="4884" y="3730"/>
                  </a:lnTo>
                  <a:lnTo>
                    <a:pt x="4897" y="3551"/>
                  </a:lnTo>
                  <a:lnTo>
                    <a:pt x="4897" y="3455"/>
                  </a:lnTo>
                  <a:lnTo>
                    <a:pt x="4897" y="1087"/>
                  </a:lnTo>
                  <a:lnTo>
                    <a:pt x="4837" y="1052"/>
                  </a:lnTo>
                  <a:lnTo>
                    <a:pt x="4713" y="995"/>
                  </a:lnTo>
                  <a:lnTo>
                    <a:pt x="4588" y="954"/>
                  </a:lnTo>
                  <a:lnTo>
                    <a:pt x="4464" y="926"/>
                  </a:lnTo>
                  <a:lnTo>
                    <a:pt x="4338" y="915"/>
                  </a:lnTo>
                  <a:lnTo>
                    <a:pt x="4215" y="917"/>
                  </a:lnTo>
                  <a:lnTo>
                    <a:pt x="4093" y="936"/>
                  </a:lnTo>
                  <a:lnTo>
                    <a:pt x="3974" y="968"/>
                  </a:lnTo>
                  <a:lnTo>
                    <a:pt x="3916" y="99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8185074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Scribble Brain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0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11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12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13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14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15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" name="9Slide.vn 16">
            <a:extLst>
              <a:ext uri="{FF2B5EF4-FFF2-40B4-BE49-F238E27FC236}">
                <a16:creationId xmlns:a16="http://schemas.microsoft.com/office/drawing/2014/main" id="{4D1330E7-16D2-427D-9174-EBAFD16DB99E}"/>
              </a:ext>
            </a:extLst>
          </p:cNvPr>
          <p:cNvGrpSpPr/>
          <p:nvPr/>
        </p:nvGrpSpPr>
        <p:grpSpPr>
          <a:xfrm>
            <a:off x="3952565" y="1893743"/>
            <a:ext cx="4286871" cy="3855234"/>
            <a:chOff x="3952565" y="1893743"/>
            <a:chExt cx="4286871" cy="3855234"/>
          </a:xfrm>
        </p:grpSpPr>
        <p:sp>
          <p:nvSpPr>
            <p:cNvPr id="22" name="9Slide.vn 17">
              <a:extLst>
                <a:ext uri="{FF2B5EF4-FFF2-40B4-BE49-F238E27FC236}">
                  <a16:creationId xmlns:a16="http://schemas.microsoft.com/office/drawing/2014/main" id="{1AA5A75D-AECF-40EA-A3E3-BB7A6D6B2A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6053" y="3387044"/>
              <a:ext cx="2386063" cy="718500"/>
            </a:xfrm>
            <a:custGeom>
              <a:avLst/>
              <a:gdLst>
                <a:gd name="T0" fmla="*/ 854 w 2753"/>
                <a:gd name="T1" fmla="*/ 439 h 827"/>
                <a:gd name="T2" fmla="*/ 834 w 2753"/>
                <a:gd name="T3" fmla="*/ 427 h 827"/>
                <a:gd name="T4" fmla="*/ 858 w 2753"/>
                <a:gd name="T5" fmla="*/ 440 h 827"/>
                <a:gd name="T6" fmla="*/ 854 w 2753"/>
                <a:gd name="T7" fmla="*/ 439 h 827"/>
                <a:gd name="T8" fmla="*/ 2714 w 2753"/>
                <a:gd name="T9" fmla="*/ 278 h 827"/>
                <a:gd name="T10" fmla="*/ 2594 w 2753"/>
                <a:gd name="T11" fmla="*/ 279 h 827"/>
                <a:gd name="T12" fmla="*/ 2551 w 2753"/>
                <a:gd name="T13" fmla="*/ 248 h 827"/>
                <a:gd name="T14" fmla="*/ 2539 w 2753"/>
                <a:gd name="T15" fmla="*/ 214 h 827"/>
                <a:gd name="T16" fmla="*/ 2552 w 2753"/>
                <a:gd name="T17" fmla="*/ 184 h 827"/>
                <a:gd name="T18" fmla="*/ 2553 w 2753"/>
                <a:gd name="T19" fmla="*/ 173 h 827"/>
                <a:gd name="T20" fmla="*/ 2523 w 2753"/>
                <a:gd name="T21" fmla="*/ 165 h 827"/>
                <a:gd name="T22" fmla="*/ 2489 w 2753"/>
                <a:gd name="T23" fmla="*/ 228 h 827"/>
                <a:gd name="T24" fmla="*/ 2257 w 2753"/>
                <a:gd name="T25" fmla="*/ 373 h 827"/>
                <a:gd name="T26" fmla="*/ 2079 w 2753"/>
                <a:gd name="T27" fmla="*/ 362 h 827"/>
                <a:gd name="T28" fmla="*/ 2045 w 2753"/>
                <a:gd name="T29" fmla="*/ 216 h 827"/>
                <a:gd name="T30" fmla="*/ 2012 w 2753"/>
                <a:gd name="T31" fmla="*/ 197 h 827"/>
                <a:gd name="T32" fmla="*/ 1743 w 2753"/>
                <a:gd name="T33" fmla="*/ 317 h 827"/>
                <a:gd name="T34" fmla="*/ 1687 w 2753"/>
                <a:gd name="T35" fmla="*/ 313 h 827"/>
                <a:gd name="T36" fmla="*/ 1632 w 2753"/>
                <a:gd name="T37" fmla="*/ 317 h 827"/>
                <a:gd name="T38" fmla="*/ 1490 w 2753"/>
                <a:gd name="T39" fmla="*/ 258 h 827"/>
                <a:gd name="T40" fmla="*/ 1507 w 2753"/>
                <a:gd name="T41" fmla="*/ 54 h 827"/>
                <a:gd name="T42" fmla="*/ 1473 w 2753"/>
                <a:gd name="T43" fmla="*/ 40 h 827"/>
                <a:gd name="T44" fmla="*/ 1402 w 2753"/>
                <a:gd name="T45" fmla="*/ 47 h 827"/>
                <a:gd name="T46" fmla="*/ 1380 w 2753"/>
                <a:gd name="T47" fmla="*/ 15 h 827"/>
                <a:gd name="T48" fmla="*/ 1350 w 2753"/>
                <a:gd name="T49" fmla="*/ 32 h 827"/>
                <a:gd name="T50" fmla="*/ 1375 w 2753"/>
                <a:gd name="T51" fmla="*/ 71 h 827"/>
                <a:gd name="T52" fmla="*/ 1372 w 2753"/>
                <a:gd name="T53" fmla="*/ 260 h 827"/>
                <a:gd name="T54" fmla="*/ 1193 w 2753"/>
                <a:gd name="T55" fmla="*/ 405 h 827"/>
                <a:gd name="T56" fmla="*/ 755 w 2753"/>
                <a:gd name="T57" fmla="*/ 286 h 827"/>
                <a:gd name="T58" fmla="*/ 721 w 2753"/>
                <a:gd name="T59" fmla="*/ 295 h 827"/>
                <a:gd name="T60" fmla="*/ 486 w 2753"/>
                <a:gd name="T61" fmla="*/ 518 h 827"/>
                <a:gd name="T62" fmla="*/ 203 w 2753"/>
                <a:gd name="T63" fmla="*/ 341 h 827"/>
                <a:gd name="T64" fmla="*/ 171 w 2753"/>
                <a:gd name="T65" fmla="*/ 349 h 827"/>
                <a:gd name="T66" fmla="*/ 30 w 2753"/>
                <a:gd name="T67" fmla="*/ 446 h 827"/>
                <a:gd name="T68" fmla="*/ 21 w 2753"/>
                <a:gd name="T69" fmla="*/ 478 h 827"/>
                <a:gd name="T70" fmla="*/ 21 w 2753"/>
                <a:gd name="T71" fmla="*/ 478 h 827"/>
                <a:gd name="T72" fmla="*/ 30 w 2753"/>
                <a:gd name="T73" fmla="*/ 483 h 827"/>
                <a:gd name="T74" fmla="*/ 281 w 2753"/>
                <a:gd name="T75" fmla="*/ 562 h 827"/>
                <a:gd name="T76" fmla="*/ 334 w 2753"/>
                <a:gd name="T77" fmla="*/ 720 h 827"/>
                <a:gd name="T78" fmla="*/ 295 w 2753"/>
                <a:gd name="T79" fmla="*/ 797 h 827"/>
                <a:gd name="T80" fmla="*/ 324 w 2753"/>
                <a:gd name="T81" fmla="*/ 814 h 827"/>
                <a:gd name="T82" fmla="*/ 365 w 2753"/>
                <a:gd name="T83" fmla="*/ 735 h 827"/>
                <a:gd name="T84" fmla="*/ 802 w 2753"/>
                <a:gd name="T85" fmla="*/ 717 h 827"/>
                <a:gd name="T86" fmla="*/ 832 w 2753"/>
                <a:gd name="T87" fmla="*/ 705 h 827"/>
                <a:gd name="T88" fmla="*/ 1130 w 2753"/>
                <a:gd name="T89" fmla="*/ 469 h 827"/>
                <a:gd name="T90" fmla="*/ 1462 w 2753"/>
                <a:gd name="T91" fmla="*/ 616 h 827"/>
                <a:gd name="T92" fmla="*/ 1493 w 2753"/>
                <a:gd name="T93" fmla="*/ 598 h 827"/>
                <a:gd name="T94" fmla="*/ 1545 w 2753"/>
                <a:gd name="T95" fmla="*/ 388 h 827"/>
                <a:gd name="T96" fmla="*/ 1633 w 2753"/>
                <a:gd name="T97" fmla="*/ 355 h 827"/>
                <a:gd name="T98" fmla="*/ 1741 w 2753"/>
                <a:gd name="T99" fmla="*/ 356 h 827"/>
                <a:gd name="T100" fmla="*/ 2002 w 2753"/>
                <a:gd name="T101" fmla="*/ 560 h 827"/>
                <a:gd name="T102" fmla="*/ 2038 w 2753"/>
                <a:gd name="T103" fmla="*/ 550 h 827"/>
                <a:gd name="T104" fmla="*/ 2210 w 2753"/>
                <a:gd name="T105" fmla="*/ 452 h 827"/>
                <a:gd name="T106" fmla="*/ 2354 w 2753"/>
                <a:gd name="T107" fmla="*/ 633 h 827"/>
                <a:gd name="T108" fmla="*/ 2392 w 2753"/>
                <a:gd name="T109" fmla="*/ 622 h 827"/>
                <a:gd name="T110" fmla="*/ 2413 w 2753"/>
                <a:gd name="T111" fmla="*/ 467 h 827"/>
                <a:gd name="T112" fmla="*/ 2556 w 2753"/>
                <a:gd name="T113" fmla="*/ 372 h 827"/>
                <a:gd name="T114" fmla="*/ 2734 w 2753"/>
                <a:gd name="T115" fmla="*/ 313 h 827"/>
                <a:gd name="T116" fmla="*/ 2714 w 2753"/>
                <a:gd name="T117" fmla="*/ 278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53" h="827">
                  <a:moveTo>
                    <a:pt x="854" y="439"/>
                  </a:moveTo>
                  <a:cubicBezTo>
                    <a:pt x="847" y="436"/>
                    <a:pt x="841" y="431"/>
                    <a:pt x="834" y="427"/>
                  </a:cubicBezTo>
                  <a:cubicBezTo>
                    <a:pt x="842" y="432"/>
                    <a:pt x="850" y="436"/>
                    <a:pt x="858" y="440"/>
                  </a:cubicBezTo>
                  <a:lnTo>
                    <a:pt x="854" y="439"/>
                  </a:lnTo>
                  <a:close/>
                  <a:moveTo>
                    <a:pt x="2714" y="278"/>
                  </a:moveTo>
                  <a:cubicBezTo>
                    <a:pt x="2675" y="285"/>
                    <a:pt x="2633" y="293"/>
                    <a:pt x="2594" y="279"/>
                  </a:cubicBezTo>
                  <a:cubicBezTo>
                    <a:pt x="2576" y="273"/>
                    <a:pt x="2562" y="265"/>
                    <a:pt x="2551" y="248"/>
                  </a:cubicBezTo>
                  <a:cubicBezTo>
                    <a:pt x="2547" y="243"/>
                    <a:pt x="2541" y="228"/>
                    <a:pt x="2539" y="214"/>
                  </a:cubicBezTo>
                  <a:cubicBezTo>
                    <a:pt x="2544" y="204"/>
                    <a:pt x="2548" y="194"/>
                    <a:pt x="2552" y="184"/>
                  </a:cubicBezTo>
                  <a:cubicBezTo>
                    <a:pt x="2555" y="181"/>
                    <a:pt x="2556" y="176"/>
                    <a:pt x="2553" y="173"/>
                  </a:cubicBezTo>
                  <a:cubicBezTo>
                    <a:pt x="2550" y="161"/>
                    <a:pt x="2533" y="156"/>
                    <a:pt x="2523" y="165"/>
                  </a:cubicBezTo>
                  <a:cubicBezTo>
                    <a:pt x="2504" y="182"/>
                    <a:pt x="2493" y="204"/>
                    <a:pt x="2489" y="228"/>
                  </a:cubicBezTo>
                  <a:cubicBezTo>
                    <a:pt x="2436" y="303"/>
                    <a:pt x="2343" y="348"/>
                    <a:pt x="2257" y="373"/>
                  </a:cubicBezTo>
                  <a:cubicBezTo>
                    <a:pt x="2201" y="389"/>
                    <a:pt x="2130" y="398"/>
                    <a:pt x="2079" y="362"/>
                  </a:cubicBezTo>
                  <a:cubicBezTo>
                    <a:pt x="2032" y="330"/>
                    <a:pt x="2009" y="264"/>
                    <a:pt x="2045" y="216"/>
                  </a:cubicBezTo>
                  <a:cubicBezTo>
                    <a:pt x="2059" y="196"/>
                    <a:pt x="2027" y="178"/>
                    <a:pt x="2012" y="197"/>
                  </a:cubicBezTo>
                  <a:cubicBezTo>
                    <a:pt x="1951" y="288"/>
                    <a:pt x="1846" y="312"/>
                    <a:pt x="1743" y="317"/>
                  </a:cubicBezTo>
                  <a:cubicBezTo>
                    <a:pt x="1725" y="314"/>
                    <a:pt x="1706" y="313"/>
                    <a:pt x="1687" y="313"/>
                  </a:cubicBezTo>
                  <a:cubicBezTo>
                    <a:pt x="1669" y="313"/>
                    <a:pt x="1651" y="314"/>
                    <a:pt x="1632" y="317"/>
                  </a:cubicBezTo>
                  <a:cubicBezTo>
                    <a:pt x="1578" y="315"/>
                    <a:pt x="1518" y="310"/>
                    <a:pt x="1490" y="258"/>
                  </a:cubicBezTo>
                  <a:cubicBezTo>
                    <a:pt x="1454" y="193"/>
                    <a:pt x="1483" y="117"/>
                    <a:pt x="1507" y="54"/>
                  </a:cubicBezTo>
                  <a:cubicBezTo>
                    <a:pt x="1515" y="33"/>
                    <a:pt x="1485" y="25"/>
                    <a:pt x="1473" y="40"/>
                  </a:cubicBezTo>
                  <a:cubicBezTo>
                    <a:pt x="1456" y="63"/>
                    <a:pt x="1423" y="62"/>
                    <a:pt x="1402" y="47"/>
                  </a:cubicBezTo>
                  <a:cubicBezTo>
                    <a:pt x="1396" y="36"/>
                    <a:pt x="1389" y="25"/>
                    <a:pt x="1380" y="15"/>
                  </a:cubicBezTo>
                  <a:cubicBezTo>
                    <a:pt x="1369" y="0"/>
                    <a:pt x="1345" y="16"/>
                    <a:pt x="1350" y="32"/>
                  </a:cubicBezTo>
                  <a:cubicBezTo>
                    <a:pt x="1355" y="48"/>
                    <a:pt x="1364" y="61"/>
                    <a:pt x="1375" y="71"/>
                  </a:cubicBezTo>
                  <a:cubicBezTo>
                    <a:pt x="1405" y="129"/>
                    <a:pt x="1401" y="201"/>
                    <a:pt x="1372" y="260"/>
                  </a:cubicBezTo>
                  <a:cubicBezTo>
                    <a:pt x="1336" y="331"/>
                    <a:pt x="1266" y="379"/>
                    <a:pt x="1193" y="405"/>
                  </a:cubicBezTo>
                  <a:cubicBezTo>
                    <a:pt x="1046" y="460"/>
                    <a:pt x="824" y="456"/>
                    <a:pt x="755" y="286"/>
                  </a:cubicBezTo>
                  <a:cubicBezTo>
                    <a:pt x="747" y="266"/>
                    <a:pt x="713" y="273"/>
                    <a:pt x="721" y="295"/>
                  </a:cubicBezTo>
                  <a:cubicBezTo>
                    <a:pt x="767" y="435"/>
                    <a:pt x="596" y="507"/>
                    <a:pt x="486" y="518"/>
                  </a:cubicBezTo>
                  <a:cubicBezTo>
                    <a:pt x="348" y="531"/>
                    <a:pt x="272" y="448"/>
                    <a:pt x="203" y="341"/>
                  </a:cubicBezTo>
                  <a:cubicBezTo>
                    <a:pt x="193" y="326"/>
                    <a:pt x="173" y="333"/>
                    <a:pt x="171" y="349"/>
                  </a:cubicBezTo>
                  <a:cubicBezTo>
                    <a:pt x="165" y="418"/>
                    <a:pt x="95" y="463"/>
                    <a:pt x="30" y="446"/>
                  </a:cubicBezTo>
                  <a:cubicBezTo>
                    <a:pt x="9" y="441"/>
                    <a:pt x="0" y="472"/>
                    <a:pt x="21" y="478"/>
                  </a:cubicBezTo>
                  <a:cubicBezTo>
                    <a:pt x="21" y="478"/>
                    <a:pt x="21" y="478"/>
                    <a:pt x="21" y="478"/>
                  </a:cubicBezTo>
                  <a:cubicBezTo>
                    <a:pt x="23" y="481"/>
                    <a:pt x="26" y="483"/>
                    <a:pt x="30" y="483"/>
                  </a:cubicBezTo>
                  <a:cubicBezTo>
                    <a:pt x="118" y="483"/>
                    <a:pt x="215" y="498"/>
                    <a:pt x="281" y="562"/>
                  </a:cubicBezTo>
                  <a:cubicBezTo>
                    <a:pt x="322" y="603"/>
                    <a:pt x="344" y="665"/>
                    <a:pt x="334" y="720"/>
                  </a:cubicBezTo>
                  <a:cubicBezTo>
                    <a:pt x="318" y="743"/>
                    <a:pt x="305" y="769"/>
                    <a:pt x="295" y="797"/>
                  </a:cubicBezTo>
                  <a:cubicBezTo>
                    <a:pt x="290" y="813"/>
                    <a:pt x="313" y="827"/>
                    <a:pt x="324" y="814"/>
                  </a:cubicBezTo>
                  <a:cubicBezTo>
                    <a:pt x="345" y="791"/>
                    <a:pt x="359" y="764"/>
                    <a:pt x="365" y="735"/>
                  </a:cubicBezTo>
                  <a:cubicBezTo>
                    <a:pt x="465" y="593"/>
                    <a:pt x="680" y="576"/>
                    <a:pt x="802" y="717"/>
                  </a:cubicBezTo>
                  <a:cubicBezTo>
                    <a:pt x="811" y="728"/>
                    <a:pt x="833" y="720"/>
                    <a:pt x="832" y="705"/>
                  </a:cubicBezTo>
                  <a:cubicBezTo>
                    <a:pt x="818" y="551"/>
                    <a:pt x="1003" y="472"/>
                    <a:pt x="1130" y="469"/>
                  </a:cubicBezTo>
                  <a:cubicBezTo>
                    <a:pt x="1257" y="466"/>
                    <a:pt x="1380" y="519"/>
                    <a:pt x="1462" y="616"/>
                  </a:cubicBezTo>
                  <a:cubicBezTo>
                    <a:pt x="1475" y="632"/>
                    <a:pt x="1496" y="614"/>
                    <a:pt x="1493" y="598"/>
                  </a:cubicBezTo>
                  <a:cubicBezTo>
                    <a:pt x="1480" y="521"/>
                    <a:pt x="1471" y="436"/>
                    <a:pt x="1545" y="388"/>
                  </a:cubicBezTo>
                  <a:cubicBezTo>
                    <a:pt x="1572" y="371"/>
                    <a:pt x="1602" y="360"/>
                    <a:pt x="1633" y="355"/>
                  </a:cubicBezTo>
                  <a:cubicBezTo>
                    <a:pt x="1668" y="357"/>
                    <a:pt x="1705" y="357"/>
                    <a:pt x="1741" y="356"/>
                  </a:cubicBezTo>
                  <a:cubicBezTo>
                    <a:pt x="1856" y="375"/>
                    <a:pt x="1956" y="452"/>
                    <a:pt x="2002" y="560"/>
                  </a:cubicBezTo>
                  <a:cubicBezTo>
                    <a:pt x="2009" y="578"/>
                    <a:pt x="2038" y="568"/>
                    <a:pt x="2038" y="550"/>
                  </a:cubicBezTo>
                  <a:cubicBezTo>
                    <a:pt x="2037" y="458"/>
                    <a:pt x="2132" y="409"/>
                    <a:pt x="2210" y="452"/>
                  </a:cubicBezTo>
                  <a:cubicBezTo>
                    <a:pt x="2279" y="490"/>
                    <a:pt x="2327" y="561"/>
                    <a:pt x="2354" y="633"/>
                  </a:cubicBezTo>
                  <a:cubicBezTo>
                    <a:pt x="2363" y="656"/>
                    <a:pt x="2397" y="647"/>
                    <a:pt x="2392" y="622"/>
                  </a:cubicBezTo>
                  <a:cubicBezTo>
                    <a:pt x="2381" y="566"/>
                    <a:pt x="2389" y="512"/>
                    <a:pt x="2413" y="467"/>
                  </a:cubicBezTo>
                  <a:cubicBezTo>
                    <a:pt x="2449" y="421"/>
                    <a:pt x="2496" y="387"/>
                    <a:pt x="2556" y="372"/>
                  </a:cubicBezTo>
                  <a:cubicBezTo>
                    <a:pt x="2619" y="356"/>
                    <a:pt x="2681" y="355"/>
                    <a:pt x="2734" y="313"/>
                  </a:cubicBezTo>
                  <a:cubicBezTo>
                    <a:pt x="2753" y="299"/>
                    <a:pt x="2732" y="274"/>
                    <a:pt x="2714" y="27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9Slide.vn 18">
              <a:extLst>
                <a:ext uri="{FF2B5EF4-FFF2-40B4-BE49-F238E27FC236}">
                  <a16:creationId xmlns:a16="http://schemas.microsoft.com/office/drawing/2014/main" id="{E1D5F31B-9979-4D66-A234-CDD79F6EA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2565" y="1893743"/>
              <a:ext cx="4286871" cy="3855234"/>
            </a:xfrm>
            <a:custGeom>
              <a:avLst/>
              <a:gdLst>
                <a:gd name="T0" fmla="*/ 4476 w 4948"/>
                <a:gd name="T1" fmla="*/ 2913 h 4451"/>
                <a:gd name="T2" fmla="*/ 4195 w 4948"/>
                <a:gd name="T3" fmla="*/ 3015 h 4451"/>
                <a:gd name="T4" fmla="*/ 4057 w 4948"/>
                <a:gd name="T5" fmla="*/ 2507 h 4451"/>
                <a:gd name="T6" fmla="*/ 1794 w 4948"/>
                <a:gd name="T7" fmla="*/ 2736 h 4451"/>
                <a:gd name="T8" fmla="*/ 3729 w 4948"/>
                <a:gd name="T9" fmla="*/ 2843 h 4451"/>
                <a:gd name="T10" fmla="*/ 1644 w 4948"/>
                <a:gd name="T11" fmla="*/ 3124 h 4451"/>
                <a:gd name="T12" fmla="*/ 956 w 4948"/>
                <a:gd name="T13" fmla="*/ 1977 h 4451"/>
                <a:gd name="T14" fmla="*/ 3089 w 4948"/>
                <a:gd name="T15" fmla="*/ 1695 h 4451"/>
                <a:gd name="T16" fmla="*/ 3223 w 4948"/>
                <a:gd name="T17" fmla="*/ 1450 h 4451"/>
                <a:gd name="T18" fmla="*/ 2836 w 4948"/>
                <a:gd name="T19" fmla="*/ 1389 h 4451"/>
                <a:gd name="T20" fmla="*/ 2048 w 4948"/>
                <a:gd name="T21" fmla="*/ 1189 h 4451"/>
                <a:gd name="T22" fmla="*/ 1244 w 4948"/>
                <a:gd name="T23" fmla="*/ 985 h 4451"/>
                <a:gd name="T24" fmla="*/ 1017 w 4948"/>
                <a:gd name="T25" fmla="*/ 1876 h 4451"/>
                <a:gd name="T26" fmla="*/ 531 w 4948"/>
                <a:gd name="T27" fmla="*/ 1650 h 4451"/>
                <a:gd name="T28" fmla="*/ 1156 w 4948"/>
                <a:gd name="T29" fmla="*/ 1165 h 4451"/>
                <a:gd name="T30" fmla="*/ 1932 w 4948"/>
                <a:gd name="T31" fmla="*/ 968 h 4451"/>
                <a:gd name="T32" fmla="*/ 2145 w 4948"/>
                <a:gd name="T33" fmla="*/ 77 h 4451"/>
                <a:gd name="T34" fmla="*/ 2682 w 4948"/>
                <a:gd name="T35" fmla="*/ 685 h 4451"/>
                <a:gd name="T36" fmla="*/ 3509 w 4948"/>
                <a:gd name="T37" fmla="*/ 490 h 4451"/>
                <a:gd name="T38" fmla="*/ 3089 w 4948"/>
                <a:gd name="T39" fmla="*/ 823 h 4451"/>
                <a:gd name="T40" fmla="*/ 3807 w 4948"/>
                <a:gd name="T41" fmla="*/ 1285 h 4451"/>
                <a:gd name="T42" fmla="*/ 4622 w 4948"/>
                <a:gd name="T43" fmla="*/ 1984 h 4451"/>
                <a:gd name="T44" fmla="*/ 4140 w 4948"/>
                <a:gd name="T45" fmla="*/ 1844 h 4451"/>
                <a:gd name="T46" fmla="*/ 3694 w 4948"/>
                <a:gd name="T47" fmla="*/ 2403 h 4451"/>
                <a:gd name="T48" fmla="*/ 4414 w 4948"/>
                <a:gd name="T49" fmla="*/ 2559 h 4451"/>
                <a:gd name="T50" fmla="*/ 4178 w 4948"/>
                <a:gd name="T51" fmla="*/ 3460 h 4451"/>
                <a:gd name="T52" fmla="*/ 2381 w 4948"/>
                <a:gd name="T53" fmla="*/ 3293 h 4451"/>
                <a:gd name="T54" fmla="*/ 2569 w 4948"/>
                <a:gd name="T55" fmla="*/ 3153 h 4451"/>
                <a:gd name="T56" fmla="*/ 2972 w 4948"/>
                <a:gd name="T57" fmla="*/ 3125 h 4451"/>
                <a:gd name="T58" fmla="*/ 3364 w 4948"/>
                <a:gd name="T59" fmla="*/ 3084 h 4451"/>
                <a:gd name="T60" fmla="*/ 3781 w 4948"/>
                <a:gd name="T61" fmla="*/ 3079 h 4451"/>
                <a:gd name="T62" fmla="*/ 4121 w 4948"/>
                <a:gd name="T63" fmla="*/ 3102 h 4451"/>
                <a:gd name="T64" fmla="*/ 2921 w 4948"/>
                <a:gd name="T65" fmla="*/ 4309 h 4451"/>
                <a:gd name="T66" fmla="*/ 2953 w 4948"/>
                <a:gd name="T67" fmla="*/ 4157 h 4451"/>
                <a:gd name="T68" fmla="*/ 2909 w 4948"/>
                <a:gd name="T69" fmla="*/ 3948 h 4451"/>
                <a:gd name="T70" fmla="*/ 2742 w 4948"/>
                <a:gd name="T71" fmla="*/ 3649 h 4451"/>
                <a:gd name="T72" fmla="*/ 2900 w 4948"/>
                <a:gd name="T73" fmla="*/ 4247 h 4451"/>
                <a:gd name="T74" fmla="*/ 2802 w 4948"/>
                <a:gd name="T75" fmla="*/ 3948 h 4451"/>
                <a:gd name="T76" fmla="*/ 2630 w 4948"/>
                <a:gd name="T77" fmla="*/ 3748 h 4451"/>
                <a:gd name="T78" fmla="*/ 2117 w 4948"/>
                <a:gd name="T79" fmla="*/ 2998 h 4451"/>
                <a:gd name="T80" fmla="*/ 2133 w 4948"/>
                <a:gd name="T81" fmla="*/ 2932 h 4451"/>
                <a:gd name="T82" fmla="*/ 2493 w 4948"/>
                <a:gd name="T83" fmla="*/ 3013 h 4451"/>
                <a:gd name="T84" fmla="*/ 2718 w 4948"/>
                <a:gd name="T85" fmla="*/ 2953 h 4451"/>
                <a:gd name="T86" fmla="*/ 2963 w 4948"/>
                <a:gd name="T87" fmla="*/ 2930 h 4451"/>
                <a:gd name="T88" fmla="*/ 3783 w 4948"/>
                <a:gd name="T89" fmla="*/ 3042 h 4451"/>
                <a:gd name="T90" fmla="*/ 3961 w 4948"/>
                <a:gd name="T91" fmla="*/ 3094 h 4451"/>
                <a:gd name="T92" fmla="*/ 705 w 4948"/>
                <a:gd name="T93" fmla="*/ 2023 h 4451"/>
                <a:gd name="T94" fmla="*/ 580 w 4948"/>
                <a:gd name="T95" fmla="*/ 1983 h 4451"/>
                <a:gd name="T96" fmla="*/ 480 w 4948"/>
                <a:gd name="T97" fmla="*/ 1220 h 4451"/>
                <a:gd name="T98" fmla="*/ 954 w 4948"/>
                <a:gd name="T99" fmla="*/ 442 h 4451"/>
                <a:gd name="T100" fmla="*/ 263 w 4948"/>
                <a:gd name="T101" fmla="*/ 947 h 4451"/>
                <a:gd name="T102" fmla="*/ 613 w 4948"/>
                <a:gd name="T103" fmla="*/ 1067 h 4451"/>
                <a:gd name="T104" fmla="*/ 1674 w 4948"/>
                <a:gd name="T105" fmla="*/ 906 h 4451"/>
                <a:gd name="T106" fmla="*/ 1220 w 4948"/>
                <a:gd name="T107" fmla="*/ 359 h 4451"/>
                <a:gd name="T108" fmla="*/ 1981 w 4948"/>
                <a:gd name="T109" fmla="*/ 136 h 4451"/>
                <a:gd name="T110" fmla="*/ 1637 w 4948"/>
                <a:gd name="T111" fmla="*/ 114 h 4451"/>
                <a:gd name="T112" fmla="*/ 4406 w 4948"/>
                <a:gd name="T113" fmla="*/ 1343 h 4451"/>
                <a:gd name="T114" fmla="*/ 3431 w 4948"/>
                <a:gd name="T115" fmla="*/ 219 h 4451"/>
                <a:gd name="T116" fmla="*/ 542 w 4948"/>
                <a:gd name="T117" fmla="*/ 613 h 4451"/>
                <a:gd name="T118" fmla="*/ 886 w 4948"/>
                <a:gd name="T119" fmla="*/ 2419 h 4451"/>
                <a:gd name="T120" fmla="*/ 2479 w 4948"/>
                <a:gd name="T121" fmla="*/ 3498 h 4451"/>
                <a:gd name="T122" fmla="*/ 3186 w 4948"/>
                <a:gd name="T123" fmla="*/ 4383 h 4451"/>
                <a:gd name="T124" fmla="*/ 4713 w 4948"/>
                <a:gd name="T125" fmla="*/ 2999 h 4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48" h="4451">
                  <a:moveTo>
                    <a:pt x="4895" y="2478"/>
                  </a:moveTo>
                  <a:cubicBezTo>
                    <a:pt x="4893" y="2546"/>
                    <a:pt x="4875" y="2626"/>
                    <a:pt x="4813" y="2665"/>
                  </a:cubicBezTo>
                  <a:cubicBezTo>
                    <a:pt x="4764" y="2697"/>
                    <a:pt x="4688" y="2702"/>
                    <a:pt x="4649" y="2652"/>
                  </a:cubicBezTo>
                  <a:cubicBezTo>
                    <a:pt x="4634" y="2633"/>
                    <a:pt x="4603" y="2649"/>
                    <a:pt x="4616" y="2670"/>
                  </a:cubicBezTo>
                  <a:cubicBezTo>
                    <a:pt x="4658" y="2741"/>
                    <a:pt x="4687" y="2821"/>
                    <a:pt x="4690" y="2904"/>
                  </a:cubicBezTo>
                  <a:cubicBezTo>
                    <a:pt x="4692" y="2946"/>
                    <a:pt x="4685" y="2997"/>
                    <a:pt x="4646" y="3022"/>
                  </a:cubicBezTo>
                  <a:cubicBezTo>
                    <a:pt x="4596" y="3053"/>
                    <a:pt x="4549" y="3004"/>
                    <a:pt x="4517" y="2970"/>
                  </a:cubicBezTo>
                  <a:cubicBezTo>
                    <a:pt x="4500" y="2952"/>
                    <a:pt x="4476" y="2979"/>
                    <a:pt x="4490" y="2997"/>
                  </a:cubicBezTo>
                  <a:cubicBezTo>
                    <a:pt x="4555" y="3081"/>
                    <a:pt x="4473" y="3179"/>
                    <a:pt x="4383" y="3183"/>
                  </a:cubicBezTo>
                  <a:cubicBezTo>
                    <a:pt x="4301" y="3186"/>
                    <a:pt x="4235" y="3128"/>
                    <a:pt x="4195" y="3062"/>
                  </a:cubicBezTo>
                  <a:cubicBezTo>
                    <a:pt x="4220" y="3043"/>
                    <a:pt x="4237" y="3015"/>
                    <a:pt x="4236" y="2981"/>
                  </a:cubicBezTo>
                  <a:cubicBezTo>
                    <a:pt x="4236" y="2972"/>
                    <a:pt x="4234" y="2964"/>
                    <a:pt x="4232" y="2957"/>
                  </a:cubicBezTo>
                  <a:cubicBezTo>
                    <a:pt x="4315" y="2991"/>
                    <a:pt x="4402" y="2992"/>
                    <a:pt x="4476" y="2913"/>
                  </a:cubicBezTo>
                  <a:cubicBezTo>
                    <a:pt x="4557" y="2825"/>
                    <a:pt x="4553" y="2703"/>
                    <a:pt x="4505" y="2602"/>
                  </a:cubicBezTo>
                  <a:cubicBezTo>
                    <a:pt x="4595" y="2645"/>
                    <a:pt x="4710" y="2658"/>
                    <a:pt x="4757" y="2549"/>
                  </a:cubicBezTo>
                  <a:cubicBezTo>
                    <a:pt x="4809" y="2429"/>
                    <a:pt x="4711" y="2323"/>
                    <a:pt x="4617" y="2262"/>
                  </a:cubicBezTo>
                  <a:cubicBezTo>
                    <a:pt x="4598" y="2250"/>
                    <a:pt x="4581" y="2280"/>
                    <a:pt x="4600" y="2292"/>
                  </a:cubicBezTo>
                  <a:cubicBezTo>
                    <a:pt x="4674" y="2340"/>
                    <a:pt x="4754" y="2416"/>
                    <a:pt x="4731" y="2514"/>
                  </a:cubicBezTo>
                  <a:cubicBezTo>
                    <a:pt x="4699" y="2650"/>
                    <a:pt x="4542" y="2593"/>
                    <a:pt x="4465" y="2540"/>
                  </a:cubicBezTo>
                  <a:cubicBezTo>
                    <a:pt x="4451" y="2530"/>
                    <a:pt x="4431" y="2549"/>
                    <a:pt x="4441" y="2563"/>
                  </a:cubicBezTo>
                  <a:cubicBezTo>
                    <a:pt x="4509" y="2658"/>
                    <a:pt x="4537" y="2794"/>
                    <a:pt x="4451" y="2888"/>
                  </a:cubicBezTo>
                  <a:cubicBezTo>
                    <a:pt x="4371" y="2975"/>
                    <a:pt x="4275" y="2948"/>
                    <a:pt x="4189" y="2898"/>
                  </a:cubicBezTo>
                  <a:cubicBezTo>
                    <a:pt x="4171" y="2883"/>
                    <a:pt x="4150" y="2870"/>
                    <a:pt x="4131" y="2860"/>
                  </a:cubicBezTo>
                  <a:cubicBezTo>
                    <a:pt x="4112" y="2849"/>
                    <a:pt x="4097" y="2876"/>
                    <a:pt x="4114" y="2889"/>
                  </a:cubicBezTo>
                  <a:cubicBezTo>
                    <a:pt x="4132" y="2902"/>
                    <a:pt x="4150" y="2914"/>
                    <a:pt x="4169" y="2925"/>
                  </a:cubicBezTo>
                  <a:cubicBezTo>
                    <a:pt x="4196" y="2949"/>
                    <a:pt x="4215" y="2979"/>
                    <a:pt x="4195" y="3015"/>
                  </a:cubicBezTo>
                  <a:cubicBezTo>
                    <a:pt x="4162" y="3074"/>
                    <a:pt x="4074" y="3065"/>
                    <a:pt x="4017" y="3060"/>
                  </a:cubicBezTo>
                  <a:cubicBezTo>
                    <a:pt x="3943" y="3053"/>
                    <a:pt x="3871" y="3034"/>
                    <a:pt x="3802" y="3007"/>
                  </a:cubicBezTo>
                  <a:cubicBezTo>
                    <a:pt x="3800" y="3006"/>
                    <a:pt x="3797" y="3005"/>
                    <a:pt x="3795" y="3003"/>
                  </a:cubicBezTo>
                  <a:cubicBezTo>
                    <a:pt x="3793" y="3002"/>
                    <a:pt x="3790" y="3002"/>
                    <a:pt x="3788" y="3002"/>
                  </a:cubicBezTo>
                  <a:cubicBezTo>
                    <a:pt x="3760" y="2990"/>
                    <a:pt x="3732" y="2977"/>
                    <a:pt x="3704" y="2963"/>
                  </a:cubicBezTo>
                  <a:cubicBezTo>
                    <a:pt x="3754" y="2914"/>
                    <a:pt x="3775" y="2845"/>
                    <a:pt x="3754" y="2780"/>
                  </a:cubicBezTo>
                  <a:cubicBezTo>
                    <a:pt x="3755" y="2777"/>
                    <a:pt x="3756" y="2774"/>
                    <a:pt x="3756" y="2771"/>
                  </a:cubicBezTo>
                  <a:cubicBezTo>
                    <a:pt x="3764" y="2637"/>
                    <a:pt x="3937" y="2605"/>
                    <a:pt x="3994" y="2725"/>
                  </a:cubicBezTo>
                  <a:cubicBezTo>
                    <a:pt x="4003" y="2743"/>
                    <a:pt x="4030" y="2730"/>
                    <a:pt x="4026" y="2712"/>
                  </a:cubicBezTo>
                  <a:cubicBezTo>
                    <a:pt x="4010" y="2650"/>
                    <a:pt x="4029" y="2586"/>
                    <a:pt x="4071" y="2542"/>
                  </a:cubicBezTo>
                  <a:cubicBezTo>
                    <a:pt x="4101" y="2526"/>
                    <a:pt x="4129" y="2509"/>
                    <a:pt x="4157" y="2490"/>
                  </a:cubicBezTo>
                  <a:cubicBezTo>
                    <a:pt x="4173" y="2480"/>
                    <a:pt x="4163" y="2452"/>
                    <a:pt x="4144" y="2458"/>
                  </a:cubicBezTo>
                  <a:cubicBezTo>
                    <a:pt x="4111" y="2468"/>
                    <a:pt x="4081" y="2485"/>
                    <a:pt x="4057" y="2507"/>
                  </a:cubicBezTo>
                  <a:cubicBezTo>
                    <a:pt x="3856" y="2610"/>
                    <a:pt x="3591" y="2655"/>
                    <a:pt x="3439" y="2449"/>
                  </a:cubicBezTo>
                  <a:cubicBezTo>
                    <a:pt x="3433" y="2440"/>
                    <a:pt x="3421" y="2437"/>
                    <a:pt x="3412" y="2445"/>
                  </a:cubicBezTo>
                  <a:cubicBezTo>
                    <a:pt x="3328" y="2528"/>
                    <a:pt x="3187" y="2523"/>
                    <a:pt x="3108" y="2437"/>
                  </a:cubicBezTo>
                  <a:cubicBezTo>
                    <a:pt x="3101" y="2430"/>
                    <a:pt x="3090" y="2431"/>
                    <a:pt x="3084" y="2437"/>
                  </a:cubicBezTo>
                  <a:cubicBezTo>
                    <a:pt x="3011" y="2507"/>
                    <a:pt x="2904" y="2526"/>
                    <a:pt x="2811" y="2494"/>
                  </a:cubicBezTo>
                  <a:cubicBezTo>
                    <a:pt x="2811" y="2494"/>
                    <a:pt x="2811" y="2494"/>
                    <a:pt x="2811" y="2494"/>
                  </a:cubicBezTo>
                  <a:cubicBezTo>
                    <a:pt x="2798" y="2486"/>
                    <a:pt x="2786" y="2481"/>
                    <a:pt x="2773" y="2478"/>
                  </a:cubicBezTo>
                  <a:cubicBezTo>
                    <a:pt x="2752" y="2467"/>
                    <a:pt x="2733" y="2453"/>
                    <a:pt x="2716" y="2437"/>
                  </a:cubicBezTo>
                  <a:cubicBezTo>
                    <a:pt x="2708" y="2429"/>
                    <a:pt x="2696" y="2430"/>
                    <a:pt x="2690" y="2440"/>
                  </a:cubicBezTo>
                  <a:cubicBezTo>
                    <a:pt x="2622" y="2562"/>
                    <a:pt x="2483" y="2603"/>
                    <a:pt x="2351" y="2611"/>
                  </a:cubicBezTo>
                  <a:cubicBezTo>
                    <a:pt x="2226" y="2618"/>
                    <a:pt x="2077" y="2625"/>
                    <a:pt x="1968" y="2554"/>
                  </a:cubicBezTo>
                  <a:cubicBezTo>
                    <a:pt x="1956" y="2546"/>
                    <a:pt x="1940" y="2559"/>
                    <a:pt x="1944" y="2572"/>
                  </a:cubicBezTo>
                  <a:cubicBezTo>
                    <a:pt x="1972" y="2666"/>
                    <a:pt x="1866" y="2714"/>
                    <a:pt x="1794" y="2736"/>
                  </a:cubicBezTo>
                  <a:cubicBezTo>
                    <a:pt x="1719" y="2759"/>
                    <a:pt x="1642" y="2764"/>
                    <a:pt x="1564" y="2756"/>
                  </a:cubicBezTo>
                  <a:cubicBezTo>
                    <a:pt x="1546" y="2755"/>
                    <a:pt x="1542" y="2784"/>
                    <a:pt x="1560" y="2788"/>
                  </a:cubicBezTo>
                  <a:cubicBezTo>
                    <a:pt x="1645" y="2806"/>
                    <a:pt x="1741" y="2833"/>
                    <a:pt x="1778" y="2920"/>
                  </a:cubicBezTo>
                  <a:cubicBezTo>
                    <a:pt x="1784" y="2932"/>
                    <a:pt x="1806" y="2929"/>
                    <a:pt x="1809" y="2916"/>
                  </a:cubicBezTo>
                  <a:cubicBezTo>
                    <a:pt x="1851" y="2683"/>
                    <a:pt x="2177" y="2683"/>
                    <a:pt x="2338" y="2774"/>
                  </a:cubicBezTo>
                  <a:cubicBezTo>
                    <a:pt x="2344" y="2777"/>
                    <a:pt x="2354" y="2777"/>
                    <a:pt x="2359" y="2771"/>
                  </a:cubicBezTo>
                  <a:cubicBezTo>
                    <a:pt x="2439" y="2672"/>
                    <a:pt x="2559" y="2612"/>
                    <a:pt x="2686" y="2604"/>
                  </a:cubicBezTo>
                  <a:cubicBezTo>
                    <a:pt x="2820" y="2596"/>
                    <a:pt x="2947" y="2643"/>
                    <a:pt x="3061" y="2711"/>
                  </a:cubicBezTo>
                  <a:cubicBezTo>
                    <a:pt x="3067" y="2725"/>
                    <a:pt x="3089" y="2727"/>
                    <a:pt x="3093" y="2710"/>
                  </a:cubicBezTo>
                  <a:cubicBezTo>
                    <a:pt x="3096" y="2699"/>
                    <a:pt x="3099" y="2690"/>
                    <a:pt x="3104" y="2681"/>
                  </a:cubicBezTo>
                  <a:cubicBezTo>
                    <a:pt x="3106" y="2679"/>
                    <a:pt x="3107" y="2677"/>
                    <a:pt x="3108" y="2675"/>
                  </a:cubicBezTo>
                  <a:cubicBezTo>
                    <a:pt x="3165" y="2586"/>
                    <a:pt x="3345" y="2608"/>
                    <a:pt x="3429" y="2625"/>
                  </a:cubicBezTo>
                  <a:cubicBezTo>
                    <a:pt x="3538" y="2646"/>
                    <a:pt x="3738" y="2697"/>
                    <a:pt x="3729" y="2843"/>
                  </a:cubicBezTo>
                  <a:cubicBezTo>
                    <a:pt x="3720" y="2987"/>
                    <a:pt x="3527" y="3016"/>
                    <a:pt x="3416" y="3012"/>
                  </a:cubicBezTo>
                  <a:cubicBezTo>
                    <a:pt x="3353" y="3009"/>
                    <a:pt x="3290" y="2997"/>
                    <a:pt x="3231" y="2975"/>
                  </a:cubicBezTo>
                  <a:cubicBezTo>
                    <a:pt x="3188" y="2959"/>
                    <a:pt x="3078" y="2918"/>
                    <a:pt x="3060" y="2864"/>
                  </a:cubicBezTo>
                  <a:cubicBezTo>
                    <a:pt x="3061" y="2863"/>
                    <a:pt x="3062" y="2862"/>
                    <a:pt x="3064" y="2860"/>
                  </a:cubicBezTo>
                  <a:cubicBezTo>
                    <a:pt x="3081" y="2843"/>
                    <a:pt x="3054" y="2817"/>
                    <a:pt x="3037" y="2834"/>
                  </a:cubicBezTo>
                  <a:cubicBezTo>
                    <a:pt x="2935" y="2935"/>
                    <a:pt x="2775" y="2957"/>
                    <a:pt x="2650" y="2885"/>
                  </a:cubicBezTo>
                  <a:cubicBezTo>
                    <a:pt x="2637" y="2877"/>
                    <a:pt x="2622" y="2887"/>
                    <a:pt x="2621" y="2901"/>
                  </a:cubicBezTo>
                  <a:cubicBezTo>
                    <a:pt x="2619" y="2944"/>
                    <a:pt x="2543" y="2946"/>
                    <a:pt x="2514" y="2950"/>
                  </a:cubicBezTo>
                  <a:cubicBezTo>
                    <a:pt x="2465" y="2957"/>
                    <a:pt x="2415" y="2963"/>
                    <a:pt x="2366" y="2962"/>
                  </a:cubicBezTo>
                  <a:cubicBezTo>
                    <a:pt x="2280" y="2962"/>
                    <a:pt x="2196" y="2941"/>
                    <a:pt x="2131" y="2883"/>
                  </a:cubicBezTo>
                  <a:cubicBezTo>
                    <a:pt x="2119" y="2873"/>
                    <a:pt x="2098" y="2879"/>
                    <a:pt x="2099" y="2896"/>
                  </a:cubicBezTo>
                  <a:cubicBezTo>
                    <a:pt x="2104" y="2999"/>
                    <a:pt x="1983" y="3054"/>
                    <a:pt x="1902" y="3084"/>
                  </a:cubicBezTo>
                  <a:cubicBezTo>
                    <a:pt x="1820" y="3114"/>
                    <a:pt x="1732" y="3128"/>
                    <a:pt x="1644" y="3124"/>
                  </a:cubicBezTo>
                  <a:cubicBezTo>
                    <a:pt x="1566" y="3121"/>
                    <a:pt x="1474" y="3106"/>
                    <a:pt x="1419" y="3046"/>
                  </a:cubicBezTo>
                  <a:cubicBezTo>
                    <a:pt x="1376" y="2999"/>
                    <a:pt x="1372" y="2929"/>
                    <a:pt x="1407" y="2881"/>
                  </a:cubicBezTo>
                  <a:cubicBezTo>
                    <a:pt x="1427" y="2872"/>
                    <a:pt x="1447" y="2862"/>
                    <a:pt x="1465" y="2850"/>
                  </a:cubicBezTo>
                  <a:cubicBezTo>
                    <a:pt x="1481" y="2839"/>
                    <a:pt x="1467" y="2815"/>
                    <a:pt x="1450" y="2824"/>
                  </a:cubicBezTo>
                  <a:cubicBezTo>
                    <a:pt x="1330" y="2887"/>
                    <a:pt x="1181" y="2887"/>
                    <a:pt x="1065" y="2814"/>
                  </a:cubicBezTo>
                  <a:cubicBezTo>
                    <a:pt x="999" y="2773"/>
                    <a:pt x="940" y="2708"/>
                    <a:pt x="938" y="2627"/>
                  </a:cubicBezTo>
                  <a:cubicBezTo>
                    <a:pt x="936" y="2542"/>
                    <a:pt x="998" y="2462"/>
                    <a:pt x="1049" y="2400"/>
                  </a:cubicBezTo>
                  <a:cubicBezTo>
                    <a:pt x="1059" y="2389"/>
                    <a:pt x="1043" y="2372"/>
                    <a:pt x="1033" y="2383"/>
                  </a:cubicBezTo>
                  <a:cubicBezTo>
                    <a:pt x="977" y="2448"/>
                    <a:pt x="885" y="2409"/>
                    <a:pt x="850" y="2344"/>
                  </a:cubicBezTo>
                  <a:cubicBezTo>
                    <a:pt x="817" y="2284"/>
                    <a:pt x="818" y="2205"/>
                    <a:pt x="833" y="2139"/>
                  </a:cubicBezTo>
                  <a:cubicBezTo>
                    <a:pt x="839" y="2116"/>
                    <a:pt x="848" y="2094"/>
                    <a:pt x="859" y="2074"/>
                  </a:cubicBezTo>
                  <a:cubicBezTo>
                    <a:pt x="871" y="2064"/>
                    <a:pt x="880" y="2051"/>
                    <a:pt x="886" y="2034"/>
                  </a:cubicBezTo>
                  <a:cubicBezTo>
                    <a:pt x="905" y="2011"/>
                    <a:pt x="929" y="1991"/>
                    <a:pt x="956" y="1977"/>
                  </a:cubicBezTo>
                  <a:cubicBezTo>
                    <a:pt x="963" y="1974"/>
                    <a:pt x="969" y="1971"/>
                    <a:pt x="973" y="1969"/>
                  </a:cubicBezTo>
                  <a:cubicBezTo>
                    <a:pt x="975" y="1968"/>
                    <a:pt x="977" y="1967"/>
                    <a:pt x="979" y="1966"/>
                  </a:cubicBezTo>
                  <a:cubicBezTo>
                    <a:pt x="1029" y="1946"/>
                    <a:pt x="1086" y="1944"/>
                    <a:pt x="1143" y="1964"/>
                  </a:cubicBezTo>
                  <a:cubicBezTo>
                    <a:pt x="1151" y="1967"/>
                    <a:pt x="1161" y="1957"/>
                    <a:pt x="1158" y="1948"/>
                  </a:cubicBezTo>
                  <a:cubicBezTo>
                    <a:pt x="1113" y="1835"/>
                    <a:pt x="1229" y="1735"/>
                    <a:pt x="1316" y="1683"/>
                  </a:cubicBezTo>
                  <a:cubicBezTo>
                    <a:pt x="1406" y="1629"/>
                    <a:pt x="1510" y="1602"/>
                    <a:pt x="1615" y="1602"/>
                  </a:cubicBezTo>
                  <a:cubicBezTo>
                    <a:pt x="1816" y="1602"/>
                    <a:pt x="2004" y="1716"/>
                    <a:pt x="2105" y="1888"/>
                  </a:cubicBezTo>
                  <a:cubicBezTo>
                    <a:pt x="2115" y="1906"/>
                    <a:pt x="2141" y="1894"/>
                    <a:pt x="2137" y="1875"/>
                  </a:cubicBezTo>
                  <a:cubicBezTo>
                    <a:pt x="2105" y="1719"/>
                    <a:pt x="2163" y="1549"/>
                    <a:pt x="2311" y="1477"/>
                  </a:cubicBezTo>
                  <a:cubicBezTo>
                    <a:pt x="2449" y="1410"/>
                    <a:pt x="2624" y="1467"/>
                    <a:pt x="2676" y="1616"/>
                  </a:cubicBezTo>
                  <a:cubicBezTo>
                    <a:pt x="2683" y="1635"/>
                    <a:pt x="2713" y="1633"/>
                    <a:pt x="2712" y="1611"/>
                  </a:cubicBezTo>
                  <a:cubicBezTo>
                    <a:pt x="2707" y="1489"/>
                    <a:pt x="2829" y="1412"/>
                    <a:pt x="2941" y="1448"/>
                  </a:cubicBezTo>
                  <a:cubicBezTo>
                    <a:pt x="3047" y="1483"/>
                    <a:pt x="3094" y="1590"/>
                    <a:pt x="3089" y="1695"/>
                  </a:cubicBezTo>
                  <a:cubicBezTo>
                    <a:pt x="3088" y="1701"/>
                    <a:pt x="3088" y="1707"/>
                    <a:pt x="3088" y="1714"/>
                  </a:cubicBezTo>
                  <a:cubicBezTo>
                    <a:pt x="3088" y="1738"/>
                    <a:pt x="3121" y="1736"/>
                    <a:pt x="3124" y="1714"/>
                  </a:cubicBezTo>
                  <a:cubicBezTo>
                    <a:pt x="3125" y="1706"/>
                    <a:pt x="3126" y="1698"/>
                    <a:pt x="3126" y="1690"/>
                  </a:cubicBezTo>
                  <a:cubicBezTo>
                    <a:pt x="3144" y="1605"/>
                    <a:pt x="3268" y="1620"/>
                    <a:pt x="3332" y="1643"/>
                  </a:cubicBezTo>
                  <a:cubicBezTo>
                    <a:pt x="3405" y="1668"/>
                    <a:pt x="3472" y="1707"/>
                    <a:pt x="3533" y="1755"/>
                  </a:cubicBezTo>
                  <a:cubicBezTo>
                    <a:pt x="3551" y="1769"/>
                    <a:pt x="3573" y="1748"/>
                    <a:pt x="3558" y="1730"/>
                  </a:cubicBezTo>
                  <a:cubicBezTo>
                    <a:pt x="3518" y="1681"/>
                    <a:pt x="3564" y="1621"/>
                    <a:pt x="3622" y="1637"/>
                  </a:cubicBezTo>
                  <a:cubicBezTo>
                    <a:pt x="3643" y="1644"/>
                    <a:pt x="3653" y="1610"/>
                    <a:pt x="3631" y="1603"/>
                  </a:cubicBezTo>
                  <a:cubicBezTo>
                    <a:pt x="3601" y="1595"/>
                    <a:pt x="3573" y="1599"/>
                    <a:pt x="3552" y="1612"/>
                  </a:cubicBezTo>
                  <a:cubicBezTo>
                    <a:pt x="3542" y="1614"/>
                    <a:pt x="3532" y="1616"/>
                    <a:pt x="3521" y="1618"/>
                  </a:cubicBezTo>
                  <a:cubicBezTo>
                    <a:pt x="3477" y="1626"/>
                    <a:pt x="3431" y="1631"/>
                    <a:pt x="3387" y="1621"/>
                  </a:cubicBezTo>
                  <a:cubicBezTo>
                    <a:pt x="3298" y="1600"/>
                    <a:pt x="3267" y="1537"/>
                    <a:pt x="3250" y="1453"/>
                  </a:cubicBezTo>
                  <a:cubicBezTo>
                    <a:pt x="3248" y="1439"/>
                    <a:pt x="3230" y="1441"/>
                    <a:pt x="3223" y="1450"/>
                  </a:cubicBezTo>
                  <a:cubicBezTo>
                    <a:pt x="3203" y="1476"/>
                    <a:pt x="3173" y="1483"/>
                    <a:pt x="3146" y="1476"/>
                  </a:cubicBezTo>
                  <a:cubicBezTo>
                    <a:pt x="3136" y="1468"/>
                    <a:pt x="3126" y="1460"/>
                    <a:pt x="3116" y="1453"/>
                  </a:cubicBezTo>
                  <a:cubicBezTo>
                    <a:pt x="3096" y="1408"/>
                    <a:pt x="3098" y="1351"/>
                    <a:pt x="3119" y="1302"/>
                  </a:cubicBezTo>
                  <a:cubicBezTo>
                    <a:pt x="3156" y="1216"/>
                    <a:pt x="3235" y="1158"/>
                    <a:pt x="3310" y="1107"/>
                  </a:cubicBezTo>
                  <a:cubicBezTo>
                    <a:pt x="3330" y="1093"/>
                    <a:pt x="3312" y="1062"/>
                    <a:pt x="3292" y="1075"/>
                  </a:cubicBezTo>
                  <a:cubicBezTo>
                    <a:pt x="3283" y="1081"/>
                    <a:pt x="3269" y="1090"/>
                    <a:pt x="3254" y="1099"/>
                  </a:cubicBezTo>
                  <a:cubicBezTo>
                    <a:pt x="3246" y="1102"/>
                    <a:pt x="3239" y="1106"/>
                    <a:pt x="3232" y="1110"/>
                  </a:cubicBezTo>
                  <a:cubicBezTo>
                    <a:pt x="3195" y="1128"/>
                    <a:pt x="3155" y="1137"/>
                    <a:pt x="3137" y="1101"/>
                  </a:cubicBezTo>
                  <a:cubicBezTo>
                    <a:pt x="3124" y="1075"/>
                    <a:pt x="3128" y="1046"/>
                    <a:pt x="3110" y="1021"/>
                  </a:cubicBezTo>
                  <a:cubicBezTo>
                    <a:pt x="3101" y="1009"/>
                    <a:pt x="3078" y="1011"/>
                    <a:pt x="3079" y="1029"/>
                  </a:cubicBezTo>
                  <a:cubicBezTo>
                    <a:pt x="3084" y="1117"/>
                    <a:pt x="3060" y="1205"/>
                    <a:pt x="3004" y="1274"/>
                  </a:cubicBezTo>
                  <a:cubicBezTo>
                    <a:pt x="2978" y="1307"/>
                    <a:pt x="2947" y="1333"/>
                    <a:pt x="2911" y="1355"/>
                  </a:cubicBezTo>
                  <a:cubicBezTo>
                    <a:pt x="2888" y="1369"/>
                    <a:pt x="2861" y="1378"/>
                    <a:pt x="2836" y="1389"/>
                  </a:cubicBezTo>
                  <a:cubicBezTo>
                    <a:pt x="2777" y="1402"/>
                    <a:pt x="2712" y="1395"/>
                    <a:pt x="2675" y="1340"/>
                  </a:cubicBezTo>
                  <a:cubicBezTo>
                    <a:pt x="2675" y="1339"/>
                    <a:pt x="2674" y="1338"/>
                    <a:pt x="2674" y="1337"/>
                  </a:cubicBezTo>
                  <a:cubicBezTo>
                    <a:pt x="2647" y="1253"/>
                    <a:pt x="2678" y="1120"/>
                    <a:pt x="2690" y="1062"/>
                  </a:cubicBezTo>
                  <a:cubicBezTo>
                    <a:pt x="2693" y="1048"/>
                    <a:pt x="2675" y="1033"/>
                    <a:pt x="2664" y="1047"/>
                  </a:cubicBezTo>
                  <a:cubicBezTo>
                    <a:pt x="2642" y="1074"/>
                    <a:pt x="2626" y="1145"/>
                    <a:pt x="2583" y="1145"/>
                  </a:cubicBezTo>
                  <a:cubicBezTo>
                    <a:pt x="2581" y="1145"/>
                    <a:pt x="2579" y="1146"/>
                    <a:pt x="2578" y="1147"/>
                  </a:cubicBezTo>
                  <a:cubicBezTo>
                    <a:pt x="2571" y="1141"/>
                    <a:pt x="2565" y="1132"/>
                    <a:pt x="2563" y="1120"/>
                  </a:cubicBezTo>
                  <a:cubicBezTo>
                    <a:pt x="2558" y="1098"/>
                    <a:pt x="2526" y="1107"/>
                    <a:pt x="2530" y="1129"/>
                  </a:cubicBezTo>
                  <a:cubicBezTo>
                    <a:pt x="2530" y="1132"/>
                    <a:pt x="2531" y="1135"/>
                    <a:pt x="2532" y="1138"/>
                  </a:cubicBezTo>
                  <a:cubicBezTo>
                    <a:pt x="2546" y="1199"/>
                    <a:pt x="2561" y="1275"/>
                    <a:pt x="2516" y="1327"/>
                  </a:cubicBezTo>
                  <a:cubicBezTo>
                    <a:pt x="2475" y="1373"/>
                    <a:pt x="2403" y="1384"/>
                    <a:pt x="2344" y="1379"/>
                  </a:cubicBezTo>
                  <a:cubicBezTo>
                    <a:pt x="2228" y="1369"/>
                    <a:pt x="2123" y="1289"/>
                    <a:pt x="2082" y="1179"/>
                  </a:cubicBezTo>
                  <a:cubicBezTo>
                    <a:pt x="2074" y="1159"/>
                    <a:pt x="2040" y="1167"/>
                    <a:pt x="2048" y="1189"/>
                  </a:cubicBezTo>
                  <a:cubicBezTo>
                    <a:pt x="2075" y="1252"/>
                    <a:pt x="2036" y="1335"/>
                    <a:pt x="1959" y="1309"/>
                  </a:cubicBezTo>
                  <a:cubicBezTo>
                    <a:pt x="1937" y="1302"/>
                    <a:pt x="1928" y="1336"/>
                    <a:pt x="1950" y="1343"/>
                  </a:cubicBezTo>
                  <a:cubicBezTo>
                    <a:pt x="2004" y="1361"/>
                    <a:pt x="2044" y="1415"/>
                    <a:pt x="2030" y="1475"/>
                  </a:cubicBezTo>
                  <a:cubicBezTo>
                    <a:pt x="2018" y="1529"/>
                    <a:pt x="1973" y="1558"/>
                    <a:pt x="1921" y="1569"/>
                  </a:cubicBezTo>
                  <a:cubicBezTo>
                    <a:pt x="1837" y="1587"/>
                    <a:pt x="1736" y="1581"/>
                    <a:pt x="1656" y="1550"/>
                  </a:cubicBezTo>
                  <a:cubicBezTo>
                    <a:pt x="1446" y="1469"/>
                    <a:pt x="1446" y="1229"/>
                    <a:pt x="1468" y="1040"/>
                  </a:cubicBezTo>
                  <a:cubicBezTo>
                    <a:pt x="1470" y="1021"/>
                    <a:pt x="1444" y="1020"/>
                    <a:pt x="1436" y="1032"/>
                  </a:cubicBezTo>
                  <a:cubicBezTo>
                    <a:pt x="1395" y="1086"/>
                    <a:pt x="1325" y="1071"/>
                    <a:pt x="1300" y="1019"/>
                  </a:cubicBezTo>
                  <a:cubicBezTo>
                    <a:pt x="1300" y="1019"/>
                    <a:pt x="1300" y="1019"/>
                    <a:pt x="1300" y="1018"/>
                  </a:cubicBezTo>
                  <a:cubicBezTo>
                    <a:pt x="1292" y="994"/>
                    <a:pt x="1286" y="969"/>
                    <a:pt x="1284" y="943"/>
                  </a:cubicBezTo>
                  <a:cubicBezTo>
                    <a:pt x="1284" y="935"/>
                    <a:pt x="1285" y="927"/>
                    <a:pt x="1286" y="919"/>
                  </a:cubicBezTo>
                  <a:cubicBezTo>
                    <a:pt x="1287" y="908"/>
                    <a:pt x="1273" y="906"/>
                    <a:pt x="1267" y="911"/>
                  </a:cubicBezTo>
                  <a:cubicBezTo>
                    <a:pt x="1245" y="929"/>
                    <a:pt x="1238" y="959"/>
                    <a:pt x="1244" y="985"/>
                  </a:cubicBezTo>
                  <a:cubicBezTo>
                    <a:pt x="1238" y="1015"/>
                    <a:pt x="1273" y="1059"/>
                    <a:pt x="1308" y="1091"/>
                  </a:cubicBezTo>
                  <a:cubicBezTo>
                    <a:pt x="1321" y="1106"/>
                    <a:pt x="1334" y="1121"/>
                    <a:pt x="1345" y="1137"/>
                  </a:cubicBezTo>
                  <a:cubicBezTo>
                    <a:pt x="1373" y="1178"/>
                    <a:pt x="1396" y="1221"/>
                    <a:pt x="1413" y="1268"/>
                  </a:cubicBezTo>
                  <a:cubicBezTo>
                    <a:pt x="1447" y="1360"/>
                    <a:pt x="1463" y="1482"/>
                    <a:pt x="1401" y="1566"/>
                  </a:cubicBezTo>
                  <a:cubicBezTo>
                    <a:pt x="1339" y="1651"/>
                    <a:pt x="1217" y="1655"/>
                    <a:pt x="1129" y="1612"/>
                  </a:cubicBezTo>
                  <a:cubicBezTo>
                    <a:pt x="1033" y="1566"/>
                    <a:pt x="968" y="1475"/>
                    <a:pt x="913" y="1388"/>
                  </a:cubicBezTo>
                  <a:cubicBezTo>
                    <a:pt x="901" y="1369"/>
                    <a:pt x="872" y="1386"/>
                    <a:pt x="883" y="1405"/>
                  </a:cubicBezTo>
                  <a:cubicBezTo>
                    <a:pt x="905" y="1445"/>
                    <a:pt x="863" y="1478"/>
                    <a:pt x="827" y="1477"/>
                  </a:cubicBezTo>
                  <a:cubicBezTo>
                    <a:pt x="820" y="1476"/>
                    <a:pt x="814" y="1475"/>
                    <a:pt x="808" y="1474"/>
                  </a:cubicBezTo>
                  <a:cubicBezTo>
                    <a:pt x="787" y="1463"/>
                    <a:pt x="768" y="1453"/>
                    <a:pt x="752" y="1446"/>
                  </a:cubicBezTo>
                  <a:cubicBezTo>
                    <a:pt x="733" y="1437"/>
                    <a:pt x="718" y="1462"/>
                    <a:pt x="736" y="1475"/>
                  </a:cubicBezTo>
                  <a:cubicBezTo>
                    <a:pt x="753" y="1487"/>
                    <a:pt x="774" y="1498"/>
                    <a:pt x="796" y="1504"/>
                  </a:cubicBezTo>
                  <a:cubicBezTo>
                    <a:pt x="946" y="1582"/>
                    <a:pt x="1200" y="1740"/>
                    <a:pt x="1017" y="1876"/>
                  </a:cubicBezTo>
                  <a:cubicBezTo>
                    <a:pt x="869" y="1987"/>
                    <a:pt x="644" y="2012"/>
                    <a:pt x="544" y="1828"/>
                  </a:cubicBezTo>
                  <a:cubicBezTo>
                    <a:pt x="536" y="1814"/>
                    <a:pt x="512" y="1823"/>
                    <a:pt x="518" y="1839"/>
                  </a:cubicBezTo>
                  <a:cubicBezTo>
                    <a:pt x="527" y="1865"/>
                    <a:pt x="542" y="1889"/>
                    <a:pt x="560" y="1909"/>
                  </a:cubicBezTo>
                  <a:cubicBezTo>
                    <a:pt x="443" y="1888"/>
                    <a:pt x="332" y="1830"/>
                    <a:pt x="263" y="1730"/>
                  </a:cubicBezTo>
                  <a:cubicBezTo>
                    <a:pt x="208" y="1649"/>
                    <a:pt x="192" y="1548"/>
                    <a:pt x="216" y="1455"/>
                  </a:cubicBezTo>
                  <a:cubicBezTo>
                    <a:pt x="219" y="1453"/>
                    <a:pt x="221" y="1450"/>
                    <a:pt x="224" y="1448"/>
                  </a:cubicBezTo>
                  <a:cubicBezTo>
                    <a:pt x="231" y="1442"/>
                    <a:pt x="231" y="1431"/>
                    <a:pt x="226" y="1424"/>
                  </a:cubicBezTo>
                  <a:cubicBezTo>
                    <a:pt x="231" y="1411"/>
                    <a:pt x="236" y="1398"/>
                    <a:pt x="243" y="1385"/>
                  </a:cubicBezTo>
                  <a:cubicBezTo>
                    <a:pt x="271" y="1331"/>
                    <a:pt x="314" y="1284"/>
                    <a:pt x="371" y="1259"/>
                  </a:cubicBezTo>
                  <a:cubicBezTo>
                    <a:pt x="388" y="1252"/>
                    <a:pt x="405" y="1248"/>
                    <a:pt x="422" y="1248"/>
                  </a:cubicBezTo>
                  <a:cubicBezTo>
                    <a:pt x="478" y="1288"/>
                    <a:pt x="522" y="1340"/>
                    <a:pt x="542" y="1408"/>
                  </a:cubicBezTo>
                  <a:cubicBezTo>
                    <a:pt x="563" y="1477"/>
                    <a:pt x="551" y="1547"/>
                    <a:pt x="546" y="1617"/>
                  </a:cubicBezTo>
                  <a:cubicBezTo>
                    <a:pt x="542" y="1628"/>
                    <a:pt x="537" y="1639"/>
                    <a:pt x="531" y="1650"/>
                  </a:cubicBezTo>
                  <a:cubicBezTo>
                    <a:pt x="505" y="1669"/>
                    <a:pt x="486" y="1699"/>
                    <a:pt x="480" y="1732"/>
                  </a:cubicBezTo>
                  <a:cubicBezTo>
                    <a:pt x="476" y="1749"/>
                    <a:pt x="499" y="1767"/>
                    <a:pt x="512" y="1751"/>
                  </a:cubicBezTo>
                  <a:cubicBezTo>
                    <a:pt x="528" y="1730"/>
                    <a:pt x="542" y="1708"/>
                    <a:pt x="555" y="1685"/>
                  </a:cubicBezTo>
                  <a:cubicBezTo>
                    <a:pt x="575" y="1672"/>
                    <a:pt x="599" y="1667"/>
                    <a:pt x="620" y="1674"/>
                  </a:cubicBezTo>
                  <a:cubicBezTo>
                    <a:pt x="632" y="1697"/>
                    <a:pt x="647" y="1718"/>
                    <a:pt x="665" y="1738"/>
                  </a:cubicBezTo>
                  <a:cubicBezTo>
                    <a:pt x="679" y="1753"/>
                    <a:pt x="699" y="1736"/>
                    <a:pt x="696" y="1720"/>
                  </a:cubicBezTo>
                  <a:cubicBezTo>
                    <a:pt x="692" y="1692"/>
                    <a:pt x="676" y="1668"/>
                    <a:pt x="655" y="1652"/>
                  </a:cubicBezTo>
                  <a:cubicBezTo>
                    <a:pt x="635" y="1586"/>
                    <a:pt x="621" y="1519"/>
                    <a:pt x="619" y="1449"/>
                  </a:cubicBezTo>
                  <a:cubicBezTo>
                    <a:pt x="617" y="1373"/>
                    <a:pt x="621" y="1267"/>
                    <a:pt x="667" y="1201"/>
                  </a:cubicBezTo>
                  <a:cubicBezTo>
                    <a:pt x="714" y="1134"/>
                    <a:pt x="822" y="1136"/>
                    <a:pt x="893" y="1155"/>
                  </a:cubicBezTo>
                  <a:cubicBezTo>
                    <a:pt x="968" y="1177"/>
                    <a:pt x="1033" y="1225"/>
                    <a:pt x="1074" y="1292"/>
                  </a:cubicBezTo>
                  <a:cubicBezTo>
                    <a:pt x="1086" y="1310"/>
                    <a:pt x="1118" y="1298"/>
                    <a:pt x="1110" y="1276"/>
                  </a:cubicBezTo>
                  <a:cubicBezTo>
                    <a:pt x="1095" y="1231"/>
                    <a:pt x="1113" y="1187"/>
                    <a:pt x="1156" y="1165"/>
                  </a:cubicBezTo>
                  <a:cubicBezTo>
                    <a:pt x="1166" y="1159"/>
                    <a:pt x="1168" y="1149"/>
                    <a:pt x="1164" y="1141"/>
                  </a:cubicBezTo>
                  <a:cubicBezTo>
                    <a:pt x="1167" y="1131"/>
                    <a:pt x="1159" y="1120"/>
                    <a:pt x="1150" y="1117"/>
                  </a:cubicBezTo>
                  <a:cubicBezTo>
                    <a:pt x="1120" y="1105"/>
                    <a:pt x="1089" y="1115"/>
                    <a:pt x="1068" y="1139"/>
                  </a:cubicBezTo>
                  <a:cubicBezTo>
                    <a:pt x="1059" y="1136"/>
                    <a:pt x="1051" y="1131"/>
                    <a:pt x="1044" y="1125"/>
                  </a:cubicBezTo>
                  <a:cubicBezTo>
                    <a:pt x="1021" y="1104"/>
                    <a:pt x="1019" y="1070"/>
                    <a:pt x="1024" y="1041"/>
                  </a:cubicBezTo>
                  <a:cubicBezTo>
                    <a:pt x="1033" y="989"/>
                    <a:pt x="1066" y="940"/>
                    <a:pt x="1100" y="900"/>
                  </a:cubicBezTo>
                  <a:cubicBezTo>
                    <a:pt x="1164" y="823"/>
                    <a:pt x="1260" y="763"/>
                    <a:pt x="1363" y="761"/>
                  </a:cubicBezTo>
                  <a:cubicBezTo>
                    <a:pt x="1599" y="757"/>
                    <a:pt x="1699" y="1014"/>
                    <a:pt x="1735" y="1207"/>
                  </a:cubicBezTo>
                  <a:cubicBezTo>
                    <a:pt x="1740" y="1233"/>
                    <a:pt x="1780" y="1222"/>
                    <a:pt x="1775" y="1196"/>
                  </a:cubicBezTo>
                  <a:cubicBezTo>
                    <a:pt x="1764" y="1143"/>
                    <a:pt x="1783" y="1091"/>
                    <a:pt x="1819" y="1056"/>
                  </a:cubicBezTo>
                  <a:cubicBezTo>
                    <a:pt x="1850" y="1043"/>
                    <a:pt x="1883" y="1022"/>
                    <a:pt x="1906" y="1012"/>
                  </a:cubicBezTo>
                  <a:cubicBezTo>
                    <a:pt x="1915" y="1008"/>
                    <a:pt x="1918" y="1001"/>
                    <a:pt x="1917" y="994"/>
                  </a:cubicBezTo>
                  <a:cubicBezTo>
                    <a:pt x="1923" y="987"/>
                    <a:pt x="1928" y="978"/>
                    <a:pt x="1932" y="968"/>
                  </a:cubicBezTo>
                  <a:cubicBezTo>
                    <a:pt x="1939" y="951"/>
                    <a:pt x="1917" y="941"/>
                    <a:pt x="1904" y="947"/>
                  </a:cubicBezTo>
                  <a:cubicBezTo>
                    <a:pt x="1871" y="962"/>
                    <a:pt x="1836" y="974"/>
                    <a:pt x="1799" y="972"/>
                  </a:cubicBezTo>
                  <a:cubicBezTo>
                    <a:pt x="1790" y="972"/>
                    <a:pt x="1774" y="970"/>
                    <a:pt x="1757" y="965"/>
                  </a:cubicBezTo>
                  <a:cubicBezTo>
                    <a:pt x="1742" y="954"/>
                    <a:pt x="1729" y="942"/>
                    <a:pt x="1717" y="927"/>
                  </a:cubicBezTo>
                  <a:cubicBezTo>
                    <a:pt x="1713" y="907"/>
                    <a:pt x="1712" y="887"/>
                    <a:pt x="1711" y="872"/>
                  </a:cubicBezTo>
                  <a:cubicBezTo>
                    <a:pt x="1707" y="802"/>
                    <a:pt x="1722" y="731"/>
                    <a:pt x="1752" y="667"/>
                  </a:cubicBezTo>
                  <a:cubicBezTo>
                    <a:pt x="1811" y="542"/>
                    <a:pt x="1922" y="448"/>
                    <a:pt x="2056" y="412"/>
                  </a:cubicBezTo>
                  <a:cubicBezTo>
                    <a:pt x="2082" y="405"/>
                    <a:pt x="2071" y="366"/>
                    <a:pt x="2045" y="372"/>
                  </a:cubicBezTo>
                  <a:cubicBezTo>
                    <a:pt x="2017" y="379"/>
                    <a:pt x="1990" y="389"/>
                    <a:pt x="1964" y="401"/>
                  </a:cubicBezTo>
                  <a:cubicBezTo>
                    <a:pt x="1965" y="399"/>
                    <a:pt x="1965" y="398"/>
                    <a:pt x="1965" y="396"/>
                  </a:cubicBezTo>
                  <a:cubicBezTo>
                    <a:pt x="1956" y="355"/>
                    <a:pt x="1956" y="312"/>
                    <a:pt x="1966" y="272"/>
                  </a:cubicBezTo>
                  <a:cubicBezTo>
                    <a:pt x="1967" y="269"/>
                    <a:pt x="1968" y="265"/>
                    <a:pt x="1968" y="262"/>
                  </a:cubicBezTo>
                  <a:cubicBezTo>
                    <a:pt x="1991" y="176"/>
                    <a:pt x="2053" y="102"/>
                    <a:pt x="2145" y="77"/>
                  </a:cubicBezTo>
                  <a:cubicBezTo>
                    <a:pt x="2283" y="41"/>
                    <a:pt x="2429" y="136"/>
                    <a:pt x="2476" y="264"/>
                  </a:cubicBezTo>
                  <a:cubicBezTo>
                    <a:pt x="2481" y="279"/>
                    <a:pt x="2504" y="285"/>
                    <a:pt x="2512" y="269"/>
                  </a:cubicBezTo>
                  <a:cubicBezTo>
                    <a:pt x="2595" y="106"/>
                    <a:pt x="2933" y="76"/>
                    <a:pt x="2988" y="271"/>
                  </a:cubicBezTo>
                  <a:cubicBezTo>
                    <a:pt x="2984" y="280"/>
                    <a:pt x="2985" y="290"/>
                    <a:pt x="2994" y="300"/>
                  </a:cubicBezTo>
                  <a:cubicBezTo>
                    <a:pt x="2994" y="301"/>
                    <a:pt x="2994" y="303"/>
                    <a:pt x="2995" y="304"/>
                  </a:cubicBezTo>
                  <a:cubicBezTo>
                    <a:pt x="2995" y="305"/>
                    <a:pt x="2995" y="305"/>
                    <a:pt x="2995" y="306"/>
                  </a:cubicBezTo>
                  <a:cubicBezTo>
                    <a:pt x="2962" y="317"/>
                    <a:pt x="2931" y="332"/>
                    <a:pt x="2905" y="349"/>
                  </a:cubicBezTo>
                  <a:cubicBezTo>
                    <a:pt x="2806" y="416"/>
                    <a:pt x="2742" y="520"/>
                    <a:pt x="2687" y="624"/>
                  </a:cubicBezTo>
                  <a:cubicBezTo>
                    <a:pt x="2671" y="611"/>
                    <a:pt x="2653" y="601"/>
                    <a:pt x="2634" y="594"/>
                  </a:cubicBezTo>
                  <a:cubicBezTo>
                    <a:pt x="2602" y="580"/>
                    <a:pt x="2565" y="577"/>
                    <a:pt x="2530" y="586"/>
                  </a:cubicBezTo>
                  <a:cubicBezTo>
                    <a:pt x="2506" y="593"/>
                    <a:pt x="2516" y="628"/>
                    <a:pt x="2540" y="623"/>
                  </a:cubicBezTo>
                  <a:cubicBezTo>
                    <a:pt x="2566" y="618"/>
                    <a:pt x="2591" y="620"/>
                    <a:pt x="2615" y="627"/>
                  </a:cubicBezTo>
                  <a:cubicBezTo>
                    <a:pt x="2642" y="638"/>
                    <a:pt x="2667" y="658"/>
                    <a:pt x="2682" y="685"/>
                  </a:cubicBezTo>
                  <a:cubicBezTo>
                    <a:pt x="2714" y="740"/>
                    <a:pt x="2704" y="808"/>
                    <a:pt x="2678" y="864"/>
                  </a:cubicBezTo>
                  <a:cubicBezTo>
                    <a:pt x="2668" y="886"/>
                    <a:pt x="2701" y="906"/>
                    <a:pt x="2712" y="883"/>
                  </a:cubicBezTo>
                  <a:cubicBezTo>
                    <a:pt x="2745" y="813"/>
                    <a:pt x="2755" y="727"/>
                    <a:pt x="2711" y="659"/>
                  </a:cubicBezTo>
                  <a:cubicBezTo>
                    <a:pt x="2762" y="564"/>
                    <a:pt x="2817" y="467"/>
                    <a:pt x="2902" y="399"/>
                  </a:cubicBezTo>
                  <a:cubicBezTo>
                    <a:pt x="2994" y="328"/>
                    <a:pt x="3095" y="315"/>
                    <a:pt x="3205" y="342"/>
                  </a:cubicBezTo>
                  <a:cubicBezTo>
                    <a:pt x="3217" y="345"/>
                    <a:pt x="3223" y="329"/>
                    <a:pt x="3213" y="322"/>
                  </a:cubicBezTo>
                  <a:cubicBezTo>
                    <a:pt x="3162" y="286"/>
                    <a:pt x="3097" y="281"/>
                    <a:pt x="3035" y="295"/>
                  </a:cubicBezTo>
                  <a:cubicBezTo>
                    <a:pt x="3034" y="285"/>
                    <a:pt x="3032" y="276"/>
                    <a:pt x="3030" y="268"/>
                  </a:cubicBezTo>
                  <a:cubicBezTo>
                    <a:pt x="3058" y="248"/>
                    <a:pt x="3117" y="224"/>
                    <a:pt x="3122" y="222"/>
                  </a:cubicBezTo>
                  <a:cubicBezTo>
                    <a:pt x="3154" y="212"/>
                    <a:pt x="3187" y="207"/>
                    <a:pt x="3220" y="206"/>
                  </a:cubicBezTo>
                  <a:cubicBezTo>
                    <a:pt x="3289" y="204"/>
                    <a:pt x="3358" y="221"/>
                    <a:pt x="3417" y="256"/>
                  </a:cubicBezTo>
                  <a:cubicBezTo>
                    <a:pt x="3479" y="292"/>
                    <a:pt x="3568" y="375"/>
                    <a:pt x="3537" y="456"/>
                  </a:cubicBezTo>
                  <a:cubicBezTo>
                    <a:pt x="3531" y="471"/>
                    <a:pt x="3521" y="482"/>
                    <a:pt x="3509" y="490"/>
                  </a:cubicBezTo>
                  <a:cubicBezTo>
                    <a:pt x="3422" y="486"/>
                    <a:pt x="3334" y="513"/>
                    <a:pt x="3263" y="567"/>
                  </a:cubicBezTo>
                  <a:cubicBezTo>
                    <a:pt x="3246" y="580"/>
                    <a:pt x="3255" y="610"/>
                    <a:pt x="3279" y="604"/>
                  </a:cubicBezTo>
                  <a:cubicBezTo>
                    <a:pt x="3349" y="584"/>
                    <a:pt x="3421" y="566"/>
                    <a:pt x="3491" y="543"/>
                  </a:cubicBezTo>
                  <a:cubicBezTo>
                    <a:pt x="3501" y="539"/>
                    <a:pt x="3511" y="535"/>
                    <a:pt x="3520" y="530"/>
                  </a:cubicBezTo>
                  <a:cubicBezTo>
                    <a:pt x="3559" y="533"/>
                    <a:pt x="3597" y="543"/>
                    <a:pt x="3633" y="560"/>
                  </a:cubicBezTo>
                  <a:cubicBezTo>
                    <a:pt x="3736" y="611"/>
                    <a:pt x="3805" y="716"/>
                    <a:pt x="3817" y="830"/>
                  </a:cubicBezTo>
                  <a:cubicBezTo>
                    <a:pt x="3790" y="854"/>
                    <a:pt x="3768" y="885"/>
                    <a:pt x="3752" y="920"/>
                  </a:cubicBezTo>
                  <a:cubicBezTo>
                    <a:pt x="3710" y="1014"/>
                    <a:pt x="3707" y="1122"/>
                    <a:pt x="3738" y="1218"/>
                  </a:cubicBezTo>
                  <a:cubicBezTo>
                    <a:pt x="3730" y="1218"/>
                    <a:pt x="3722" y="1218"/>
                    <a:pt x="3714" y="1220"/>
                  </a:cubicBezTo>
                  <a:cubicBezTo>
                    <a:pt x="3711" y="1221"/>
                    <a:pt x="3707" y="1222"/>
                    <a:pt x="3704" y="1223"/>
                  </a:cubicBezTo>
                  <a:cubicBezTo>
                    <a:pt x="3708" y="1165"/>
                    <a:pt x="3701" y="1106"/>
                    <a:pt x="3675" y="1049"/>
                  </a:cubicBezTo>
                  <a:cubicBezTo>
                    <a:pt x="3635" y="963"/>
                    <a:pt x="3568" y="883"/>
                    <a:pt x="3490" y="828"/>
                  </a:cubicBezTo>
                  <a:cubicBezTo>
                    <a:pt x="3370" y="744"/>
                    <a:pt x="3201" y="731"/>
                    <a:pt x="3089" y="823"/>
                  </a:cubicBezTo>
                  <a:cubicBezTo>
                    <a:pt x="3108" y="726"/>
                    <a:pt x="3112" y="626"/>
                    <a:pt x="3048" y="544"/>
                  </a:cubicBezTo>
                  <a:cubicBezTo>
                    <a:pt x="3035" y="528"/>
                    <a:pt x="3006" y="550"/>
                    <a:pt x="3019" y="566"/>
                  </a:cubicBezTo>
                  <a:cubicBezTo>
                    <a:pt x="3090" y="658"/>
                    <a:pt x="3063" y="779"/>
                    <a:pt x="3037" y="882"/>
                  </a:cubicBezTo>
                  <a:cubicBezTo>
                    <a:pt x="3031" y="904"/>
                    <a:pt x="3059" y="914"/>
                    <a:pt x="3071" y="897"/>
                  </a:cubicBezTo>
                  <a:cubicBezTo>
                    <a:pt x="3171" y="755"/>
                    <a:pt x="3370" y="780"/>
                    <a:pt x="3491" y="877"/>
                  </a:cubicBezTo>
                  <a:cubicBezTo>
                    <a:pt x="3550" y="924"/>
                    <a:pt x="3601" y="986"/>
                    <a:pt x="3635" y="1054"/>
                  </a:cubicBezTo>
                  <a:cubicBezTo>
                    <a:pt x="3669" y="1122"/>
                    <a:pt x="3671" y="1190"/>
                    <a:pt x="3662" y="1260"/>
                  </a:cubicBezTo>
                  <a:cubicBezTo>
                    <a:pt x="3646" y="1288"/>
                    <a:pt x="3642" y="1325"/>
                    <a:pt x="3645" y="1356"/>
                  </a:cubicBezTo>
                  <a:cubicBezTo>
                    <a:pt x="3647" y="1376"/>
                    <a:pt x="3678" y="1384"/>
                    <a:pt x="3683" y="1361"/>
                  </a:cubicBezTo>
                  <a:cubicBezTo>
                    <a:pt x="3688" y="1334"/>
                    <a:pt x="3694" y="1307"/>
                    <a:pt x="3698" y="1280"/>
                  </a:cubicBezTo>
                  <a:cubicBezTo>
                    <a:pt x="3712" y="1266"/>
                    <a:pt x="3736" y="1252"/>
                    <a:pt x="3753" y="1257"/>
                  </a:cubicBezTo>
                  <a:cubicBezTo>
                    <a:pt x="3758" y="1270"/>
                    <a:pt x="3764" y="1283"/>
                    <a:pt x="3771" y="1295"/>
                  </a:cubicBezTo>
                  <a:cubicBezTo>
                    <a:pt x="3780" y="1311"/>
                    <a:pt x="3808" y="1305"/>
                    <a:pt x="3807" y="1285"/>
                  </a:cubicBezTo>
                  <a:cubicBezTo>
                    <a:pt x="3806" y="1267"/>
                    <a:pt x="3799" y="1252"/>
                    <a:pt x="3787" y="1240"/>
                  </a:cubicBezTo>
                  <a:cubicBezTo>
                    <a:pt x="3747" y="1148"/>
                    <a:pt x="3745" y="1042"/>
                    <a:pt x="3783" y="948"/>
                  </a:cubicBezTo>
                  <a:cubicBezTo>
                    <a:pt x="3802" y="899"/>
                    <a:pt x="3836" y="850"/>
                    <a:pt x="3886" y="829"/>
                  </a:cubicBezTo>
                  <a:cubicBezTo>
                    <a:pt x="3942" y="805"/>
                    <a:pt x="4002" y="826"/>
                    <a:pt x="4050" y="860"/>
                  </a:cubicBezTo>
                  <a:cubicBezTo>
                    <a:pt x="4218" y="981"/>
                    <a:pt x="4261" y="1225"/>
                    <a:pt x="4204" y="1414"/>
                  </a:cubicBezTo>
                  <a:cubicBezTo>
                    <a:pt x="4198" y="1434"/>
                    <a:pt x="4229" y="1448"/>
                    <a:pt x="4240" y="1429"/>
                  </a:cubicBezTo>
                  <a:cubicBezTo>
                    <a:pt x="4284" y="1344"/>
                    <a:pt x="4387" y="1364"/>
                    <a:pt x="4452" y="1410"/>
                  </a:cubicBezTo>
                  <a:cubicBezTo>
                    <a:pt x="4512" y="1452"/>
                    <a:pt x="4554" y="1517"/>
                    <a:pt x="4577" y="1586"/>
                  </a:cubicBezTo>
                  <a:cubicBezTo>
                    <a:pt x="4618" y="1716"/>
                    <a:pt x="4588" y="1851"/>
                    <a:pt x="4525" y="1967"/>
                  </a:cubicBezTo>
                  <a:cubicBezTo>
                    <a:pt x="4509" y="1981"/>
                    <a:pt x="4497" y="2000"/>
                    <a:pt x="4493" y="2022"/>
                  </a:cubicBezTo>
                  <a:cubicBezTo>
                    <a:pt x="4490" y="2042"/>
                    <a:pt x="4515" y="2055"/>
                    <a:pt x="4527" y="2036"/>
                  </a:cubicBezTo>
                  <a:cubicBezTo>
                    <a:pt x="4536" y="2022"/>
                    <a:pt x="4545" y="2007"/>
                    <a:pt x="4554" y="1992"/>
                  </a:cubicBezTo>
                  <a:cubicBezTo>
                    <a:pt x="4573" y="1977"/>
                    <a:pt x="4599" y="1971"/>
                    <a:pt x="4622" y="1984"/>
                  </a:cubicBezTo>
                  <a:cubicBezTo>
                    <a:pt x="4665" y="2009"/>
                    <a:pt x="4657" y="2083"/>
                    <a:pt x="4651" y="2124"/>
                  </a:cubicBezTo>
                  <a:cubicBezTo>
                    <a:pt x="4645" y="2159"/>
                    <a:pt x="4634" y="2204"/>
                    <a:pt x="4602" y="2224"/>
                  </a:cubicBezTo>
                  <a:cubicBezTo>
                    <a:pt x="4562" y="2248"/>
                    <a:pt x="4518" y="2216"/>
                    <a:pt x="4477" y="2212"/>
                  </a:cubicBezTo>
                  <a:cubicBezTo>
                    <a:pt x="4441" y="2209"/>
                    <a:pt x="4415" y="2222"/>
                    <a:pt x="4398" y="2245"/>
                  </a:cubicBezTo>
                  <a:cubicBezTo>
                    <a:pt x="4390" y="2214"/>
                    <a:pt x="4380" y="2184"/>
                    <a:pt x="4367" y="2154"/>
                  </a:cubicBezTo>
                  <a:cubicBezTo>
                    <a:pt x="4366" y="2152"/>
                    <a:pt x="4365" y="2149"/>
                    <a:pt x="4363" y="2146"/>
                  </a:cubicBezTo>
                  <a:cubicBezTo>
                    <a:pt x="4363" y="2144"/>
                    <a:pt x="4363" y="2142"/>
                    <a:pt x="4361" y="2140"/>
                  </a:cubicBezTo>
                  <a:cubicBezTo>
                    <a:pt x="4330" y="2082"/>
                    <a:pt x="4304" y="2030"/>
                    <a:pt x="4303" y="1963"/>
                  </a:cubicBezTo>
                  <a:cubicBezTo>
                    <a:pt x="4302" y="1917"/>
                    <a:pt x="4313" y="1876"/>
                    <a:pt x="4330" y="1836"/>
                  </a:cubicBezTo>
                  <a:cubicBezTo>
                    <a:pt x="4340" y="1816"/>
                    <a:pt x="4350" y="1797"/>
                    <a:pt x="4358" y="1776"/>
                  </a:cubicBezTo>
                  <a:cubicBezTo>
                    <a:pt x="4364" y="1761"/>
                    <a:pt x="4341" y="1749"/>
                    <a:pt x="4331" y="1761"/>
                  </a:cubicBezTo>
                  <a:cubicBezTo>
                    <a:pt x="4302" y="1796"/>
                    <a:pt x="4265" y="1823"/>
                    <a:pt x="4220" y="1836"/>
                  </a:cubicBezTo>
                  <a:cubicBezTo>
                    <a:pt x="4198" y="1842"/>
                    <a:pt x="4168" y="1847"/>
                    <a:pt x="4140" y="1844"/>
                  </a:cubicBezTo>
                  <a:cubicBezTo>
                    <a:pt x="4135" y="1841"/>
                    <a:pt x="4129" y="1839"/>
                    <a:pt x="4124" y="1835"/>
                  </a:cubicBezTo>
                  <a:cubicBezTo>
                    <a:pt x="4096" y="1816"/>
                    <a:pt x="4076" y="1788"/>
                    <a:pt x="4061" y="1758"/>
                  </a:cubicBezTo>
                  <a:cubicBezTo>
                    <a:pt x="4055" y="1747"/>
                    <a:pt x="4040" y="1755"/>
                    <a:pt x="4042" y="1766"/>
                  </a:cubicBezTo>
                  <a:cubicBezTo>
                    <a:pt x="4042" y="1767"/>
                    <a:pt x="4043" y="1767"/>
                    <a:pt x="4043" y="1768"/>
                  </a:cubicBezTo>
                  <a:cubicBezTo>
                    <a:pt x="4041" y="1770"/>
                    <a:pt x="4041" y="1772"/>
                    <a:pt x="4041" y="1775"/>
                  </a:cubicBezTo>
                  <a:cubicBezTo>
                    <a:pt x="4057" y="1886"/>
                    <a:pt x="4040" y="1996"/>
                    <a:pt x="3995" y="2091"/>
                  </a:cubicBezTo>
                  <a:cubicBezTo>
                    <a:pt x="3987" y="2103"/>
                    <a:pt x="3979" y="2117"/>
                    <a:pt x="3972" y="2130"/>
                  </a:cubicBezTo>
                  <a:cubicBezTo>
                    <a:pt x="3954" y="2152"/>
                    <a:pt x="3938" y="2175"/>
                    <a:pt x="3925" y="2198"/>
                  </a:cubicBezTo>
                  <a:cubicBezTo>
                    <a:pt x="3923" y="2201"/>
                    <a:pt x="3921" y="2204"/>
                    <a:pt x="3920" y="2207"/>
                  </a:cubicBezTo>
                  <a:cubicBezTo>
                    <a:pt x="3872" y="2263"/>
                    <a:pt x="3813" y="2309"/>
                    <a:pt x="3742" y="2340"/>
                  </a:cubicBezTo>
                  <a:cubicBezTo>
                    <a:pt x="3721" y="2342"/>
                    <a:pt x="3699" y="2350"/>
                    <a:pt x="3679" y="2365"/>
                  </a:cubicBezTo>
                  <a:cubicBezTo>
                    <a:pt x="3670" y="2371"/>
                    <a:pt x="3669" y="2384"/>
                    <a:pt x="3675" y="2391"/>
                  </a:cubicBezTo>
                  <a:cubicBezTo>
                    <a:pt x="3675" y="2401"/>
                    <a:pt x="3684" y="2409"/>
                    <a:pt x="3694" y="2403"/>
                  </a:cubicBezTo>
                  <a:cubicBezTo>
                    <a:pt x="3767" y="2361"/>
                    <a:pt x="3834" y="2425"/>
                    <a:pt x="3841" y="2497"/>
                  </a:cubicBezTo>
                  <a:cubicBezTo>
                    <a:pt x="3844" y="2522"/>
                    <a:pt x="3879" y="2523"/>
                    <a:pt x="3881" y="2497"/>
                  </a:cubicBezTo>
                  <a:cubicBezTo>
                    <a:pt x="3884" y="2421"/>
                    <a:pt x="3902" y="2337"/>
                    <a:pt x="3936" y="2262"/>
                  </a:cubicBezTo>
                  <a:cubicBezTo>
                    <a:pt x="3953" y="2234"/>
                    <a:pt x="3970" y="2206"/>
                    <a:pt x="3985" y="2181"/>
                  </a:cubicBezTo>
                  <a:cubicBezTo>
                    <a:pt x="3988" y="2175"/>
                    <a:pt x="3991" y="2169"/>
                    <a:pt x="3994" y="2163"/>
                  </a:cubicBezTo>
                  <a:cubicBezTo>
                    <a:pt x="4029" y="2118"/>
                    <a:pt x="4071" y="2081"/>
                    <a:pt x="4123" y="2057"/>
                  </a:cubicBezTo>
                  <a:cubicBezTo>
                    <a:pt x="4240" y="2002"/>
                    <a:pt x="4316" y="2117"/>
                    <a:pt x="4347" y="2216"/>
                  </a:cubicBezTo>
                  <a:cubicBezTo>
                    <a:pt x="4359" y="2255"/>
                    <a:pt x="4366" y="2294"/>
                    <a:pt x="4370" y="2333"/>
                  </a:cubicBezTo>
                  <a:cubicBezTo>
                    <a:pt x="4361" y="2407"/>
                    <a:pt x="4368" y="2486"/>
                    <a:pt x="4377" y="2559"/>
                  </a:cubicBezTo>
                  <a:lnTo>
                    <a:pt x="4377" y="2559"/>
                  </a:lnTo>
                  <a:lnTo>
                    <a:pt x="4377" y="2559"/>
                  </a:lnTo>
                  <a:cubicBezTo>
                    <a:pt x="4378" y="2560"/>
                    <a:pt x="4378" y="2562"/>
                    <a:pt x="4378" y="2564"/>
                  </a:cubicBezTo>
                  <a:cubicBezTo>
                    <a:pt x="4381" y="2586"/>
                    <a:pt x="4412" y="2577"/>
                    <a:pt x="4414" y="2559"/>
                  </a:cubicBezTo>
                  <a:cubicBezTo>
                    <a:pt x="4421" y="2494"/>
                    <a:pt x="4421" y="2428"/>
                    <a:pt x="4414" y="2363"/>
                  </a:cubicBezTo>
                  <a:cubicBezTo>
                    <a:pt x="4413" y="2345"/>
                    <a:pt x="4411" y="2327"/>
                    <a:pt x="4409" y="2308"/>
                  </a:cubicBezTo>
                  <a:cubicBezTo>
                    <a:pt x="4411" y="2294"/>
                    <a:pt x="4415" y="2279"/>
                    <a:pt x="4424" y="2268"/>
                  </a:cubicBezTo>
                  <a:cubicBezTo>
                    <a:pt x="4449" y="2235"/>
                    <a:pt x="4488" y="2252"/>
                    <a:pt x="4521" y="2261"/>
                  </a:cubicBezTo>
                  <a:cubicBezTo>
                    <a:pt x="4602" y="2282"/>
                    <a:pt x="4657" y="2244"/>
                    <a:pt x="4679" y="2164"/>
                  </a:cubicBezTo>
                  <a:cubicBezTo>
                    <a:pt x="4697" y="2100"/>
                    <a:pt x="4709" y="1986"/>
                    <a:pt x="4636" y="1950"/>
                  </a:cubicBezTo>
                  <a:cubicBezTo>
                    <a:pt x="4618" y="1942"/>
                    <a:pt x="4598" y="1939"/>
                    <a:pt x="4579" y="1942"/>
                  </a:cubicBezTo>
                  <a:cubicBezTo>
                    <a:pt x="4605" y="1885"/>
                    <a:pt x="4622" y="1825"/>
                    <a:pt x="4629" y="1763"/>
                  </a:cubicBezTo>
                  <a:cubicBezTo>
                    <a:pt x="4696" y="1790"/>
                    <a:pt x="4740" y="1849"/>
                    <a:pt x="4771" y="1913"/>
                  </a:cubicBezTo>
                  <a:cubicBezTo>
                    <a:pt x="4806" y="1983"/>
                    <a:pt x="4848" y="2102"/>
                    <a:pt x="4751" y="2144"/>
                  </a:cubicBezTo>
                  <a:cubicBezTo>
                    <a:pt x="4736" y="2150"/>
                    <a:pt x="4742" y="2173"/>
                    <a:pt x="4756" y="2177"/>
                  </a:cubicBezTo>
                  <a:cubicBezTo>
                    <a:pt x="4875" y="2213"/>
                    <a:pt x="4899" y="2371"/>
                    <a:pt x="4895" y="2478"/>
                  </a:cubicBezTo>
                  <a:close/>
                  <a:moveTo>
                    <a:pt x="4178" y="3460"/>
                  </a:moveTo>
                  <a:cubicBezTo>
                    <a:pt x="4135" y="3583"/>
                    <a:pt x="3992" y="3715"/>
                    <a:pt x="3854" y="3647"/>
                  </a:cubicBezTo>
                  <a:cubicBezTo>
                    <a:pt x="3842" y="3641"/>
                    <a:pt x="3825" y="3646"/>
                    <a:pt x="3822" y="3660"/>
                  </a:cubicBezTo>
                  <a:cubicBezTo>
                    <a:pt x="3795" y="3780"/>
                    <a:pt x="3661" y="3798"/>
                    <a:pt x="3558" y="3798"/>
                  </a:cubicBezTo>
                  <a:cubicBezTo>
                    <a:pt x="3444" y="3799"/>
                    <a:pt x="3328" y="3791"/>
                    <a:pt x="3216" y="3766"/>
                  </a:cubicBezTo>
                  <a:cubicBezTo>
                    <a:pt x="3017" y="3722"/>
                    <a:pt x="2828" y="3618"/>
                    <a:pt x="2722" y="3438"/>
                  </a:cubicBezTo>
                  <a:cubicBezTo>
                    <a:pt x="2716" y="3428"/>
                    <a:pt x="2703" y="3424"/>
                    <a:pt x="2692" y="3430"/>
                  </a:cubicBezTo>
                  <a:cubicBezTo>
                    <a:pt x="2571" y="3502"/>
                    <a:pt x="2427" y="3441"/>
                    <a:pt x="2324" y="3362"/>
                  </a:cubicBezTo>
                  <a:cubicBezTo>
                    <a:pt x="2327" y="3359"/>
                    <a:pt x="2328" y="3355"/>
                    <a:pt x="2324" y="3351"/>
                  </a:cubicBezTo>
                  <a:cubicBezTo>
                    <a:pt x="2302" y="3328"/>
                    <a:pt x="2313" y="3343"/>
                    <a:pt x="2342" y="3353"/>
                  </a:cubicBezTo>
                  <a:cubicBezTo>
                    <a:pt x="2369" y="3363"/>
                    <a:pt x="2398" y="3367"/>
                    <a:pt x="2426" y="3371"/>
                  </a:cubicBezTo>
                  <a:cubicBezTo>
                    <a:pt x="2435" y="3373"/>
                    <a:pt x="2443" y="3360"/>
                    <a:pt x="2433" y="3355"/>
                  </a:cubicBezTo>
                  <a:cubicBezTo>
                    <a:pt x="2361" y="3322"/>
                    <a:pt x="2295" y="3281"/>
                    <a:pt x="2232" y="3234"/>
                  </a:cubicBezTo>
                  <a:cubicBezTo>
                    <a:pt x="2282" y="3254"/>
                    <a:pt x="2331" y="3273"/>
                    <a:pt x="2381" y="3293"/>
                  </a:cubicBezTo>
                  <a:cubicBezTo>
                    <a:pt x="2393" y="3298"/>
                    <a:pt x="2401" y="3278"/>
                    <a:pt x="2390" y="3272"/>
                  </a:cubicBezTo>
                  <a:cubicBezTo>
                    <a:pt x="2326" y="3234"/>
                    <a:pt x="2265" y="3192"/>
                    <a:pt x="2207" y="3147"/>
                  </a:cubicBezTo>
                  <a:cubicBezTo>
                    <a:pt x="2255" y="3169"/>
                    <a:pt x="2303" y="3193"/>
                    <a:pt x="2350" y="3219"/>
                  </a:cubicBezTo>
                  <a:cubicBezTo>
                    <a:pt x="2369" y="3231"/>
                    <a:pt x="2389" y="3243"/>
                    <a:pt x="2409" y="3254"/>
                  </a:cubicBezTo>
                  <a:cubicBezTo>
                    <a:pt x="2423" y="3261"/>
                    <a:pt x="2435" y="3241"/>
                    <a:pt x="2422" y="3233"/>
                  </a:cubicBezTo>
                  <a:cubicBezTo>
                    <a:pt x="2329" y="3182"/>
                    <a:pt x="2244" y="3121"/>
                    <a:pt x="2168" y="3048"/>
                  </a:cubicBezTo>
                  <a:cubicBezTo>
                    <a:pt x="2247" y="3086"/>
                    <a:pt x="2324" y="3126"/>
                    <a:pt x="2398" y="3172"/>
                  </a:cubicBezTo>
                  <a:cubicBezTo>
                    <a:pt x="2413" y="3180"/>
                    <a:pt x="2426" y="3158"/>
                    <a:pt x="2411" y="3149"/>
                  </a:cubicBezTo>
                  <a:cubicBezTo>
                    <a:pt x="2357" y="3116"/>
                    <a:pt x="2304" y="3081"/>
                    <a:pt x="2253" y="3044"/>
                  </a:cubicBezTo>
                  <a:cubicBezTo>
                    <a:pt x="2332" y="3089"/>
                    <a:pt x="2411" y="3133"/>
                    <a:pt x="2489" y="3178"/>
                  </a:cubicBezTo>
                  <a:cubicBezTo>
                    <a:pt x="2502" y="3185"/>
                    <a:pt x="2517" y="3167"/>
                    <a:pt x="2505" y="3157"/>
                  </a:cubicBezTo>
                  <a:cubicBezTo>
                    <a:pt x="2459" y="3118"/>
                    <a:pt x="2413" y="3079"/>
                    <a:pt x="2366" y="3039"/>
                  </a:cubicBezTo>
                  <a:cubicBezTo>
                    <a:pt x="2435" y="3075"/>
                    <a:pt x="2503" y="3113"/>
                    <a:pt x="2569" y="3153"/>
                  </a:cubicBezTo>
                  <a:cubicBezTo>
                    <a:pt x="2586" y="3162"/>
                    <a:pt x="2598" y="3139"/>
                    <a:pt x="2584" y="3128"/>
                  </a:cubicBezTo>
                  <a:cubicBezTo>
                    <a:pt x="2560" y="3110"/>
                    <a:pt x="2536" y="3092"/>
                    <a:pt x="2512" y="3075"/>
                  </a:cubicBezTo>
                  <a:cubicBezTo>
                    <a:pt x="2562" y="3098"/>
                    <a:pt x="2611" y="3124"/>
                    <a:pt x="2659" y="3152"/>
                  </a:cubicBezTo>
                  <a:cubicBezTo>
                    <a:pt x="2672" y="3161"/>
                    <a:pt x="2689" y="3140"/>
                    <a:pt x="2676" y="3129"/>
                  </a:cubicBezTo>
                  <a:cubicBezTo>
                    <a:pt x="2645" y="3103"/>
                    <a:pt x="2614" y="3077"/>
                    <a:pt x="2582" y="3051"/>
                  </a:cubicBezTo>
                  <a:cubicBezTo>
                    <a:pt x="2648" y="3080"/>
                    <a:pt x="2711" y="3114"/>
                    <a:pt x="2772" y="3153"/>
                  </a:cubicBezTo>
                  <a:cubicBezTo>
                    <a:pt x="2786" y="3161"/>
                    <a:pt x="2804" y="3140"/>
                    <a:pt x="2790" y="3129"/>
                  </a:cubicBezTo>
                  <a:lnTo>
                    <a:pt x="2769" y="3113"/>
                  </a:lnTo>
                  <a:cubicBezTo>
                    <a:pt x="2791" y="3125"/>
                    <a:pt x="2813" y="3138"/>
                    <a:pt x="2835" y="3151"/>
                  </a:cubicBezTo>
                  <a:cubicBezTo>
                    <a:pt x="2851" y="3160"/>
                    <a:pt x="2865" y="3136"/>
                    <a:pt x="2850" y="3125"/>
                  </a:cubicBezTo>
                  <a:cubicBezTo>
                    <a:pt x="2794" y="3088"/>
                    <a:pt x="2742" y="3047"/>
                    <a:pt x="2693" y="3002"/>
                  </a:cubicBezTo>
                  <a:cubicBezTo>
                    <a:pt x="2781" y="3050"/>
                    <a:pt x="2868" y="3098"/>
                    <a:pt x="2955" y="3147"/>
                  </a:cubicBezTo>
                  <a:cubicBezTo>
                    <a:pt x="2968" y="3155"/>
                    <a:pt x="2985" y="3135"/>
                    <a:pt x="2972" y="3125"/>
                  </a:cubicBezTo>
                  <a:cubicBezTo>
                    <a:pt x="2937" y="3096"/>
                    <a:pt x="2901" y="3067"/>
                    <a:pt x="2866" y="3038"/>
                  </a:cubicBezTo>
                  <a:cubicBezTo>
                    <a:pt x="2923" y="3070"/>
                    <a:pt x="2981" y="3102"/>
                    <a:pt x="3039" y="3135"/>
                  </a:cubicBezTo>
                  <a:cubicBezTo>
                    <a:pt x="3054" y="3143"/>
                    <a:pt x="3072" y="3122"/>
                    <a:pt x="3058" y="3110"/>
                  </a:cubicBezTo>
                  <a:cubicBezTo>
                    <a:pt x="3023" y="3080"/>
                    <a:pt x="2987" y="3050"/>
                    <a:pt x="2952" y="3021"/>
                  </a:cubicBezTo>
                  <a:cubicBezTo>
                    <a:pt x="3006" y="3050"/>
                    <a:pt x="3058" y="3082"/>
                    <a:pt x="3110" y="3117"/>
                  </a:cubicBezTo>
                  <a:cubicBezTo>
                    <a:pt x="3124" y="3127"/>
                    <a:pt x="3143" y="3104"/>
                    <a:pt x="3129" y="3092"/>
                  </a:cubicBezTo>
                  <a:cubicBezTo>
                    <a:pt x="3090" y="3059"/>
                    <a:pt x="3053" y="3024"/>
                    <a:pt x="3017" y="2989"/>
                  </a:cubicBezTo>
                  <a:cubicBezTo>
                    <a:pt x="3083" y="3019"/>
                    <a:pt x="3146" y="3056"/>
                    <a:pt x="3207" y="3099"/>
                  </a:cubicBezTo>
                  <a:cubicBezTo>
                    <a:pt x="3222" y="3111"/>
                    <a:pt x="3240" y="3086"/>
                    <a:pt x="3227" y="3073"/>
                  </a:cubicBezTo>
                  <a:cubicBezTo>
                    <a:pt x="3199" y="3046"/>
                    <a:pt x="3170" y="3018"/>
                    <a:pt x="3142" y="2991"/>
                  </a:cubicBezTo>
                  <a:cubicBezTo>
                    <a:pt x="3210" y="3032"/>
                    <a:pt x="3278" y="3073"/>
                    <a:pt x="3346" y="3113"/>
                  </a:cubicBezTo>
                  <a:cubicBezTo>
                    <a:pt x="3363" y="3124"/>
                    <a:pt x="3377" y="3101"/>
                    <a:pt x="3366" y="3087"/>
                  </a:cubicBezTo>
                  <a:cubicBezTo>
                    <a:pt x="3365" y="3086"/>
                    <a:pt x="3364" y="3085"/>
                    <a:pt x="3364" y="3084"/>
                  </a:cubicBezTo>
                  <a:cubicBezTo>
                    <a:pt x="3412" y="3110"/>
                    <a:pt x="3460" y="3137"/>
                    <a:pt x="3508" y="3163"/>
                  </a:cubicBezTo>
                  <a:cubicBezTo>
                    <a:pt x="3524" y="3173"/>
                    <a:pt x="3541" y="3151"/>
                    <a:pt x="3528" y="3137"/>
                  </a:cubicBezTo>
                  <a:cubicBezTo>
                    <a:pt x="3521" y="3130"/>
                    <a:pt x="3514" y="3123"/>
                    <a:pt x="3507" y="3116"/>
                  </a:cubicBezTo>
                  <a:lnTo>
                    <a:pt x="3628" y="3178"/>
                  </a:lnTo>
                  <a:cubicBezTo>
                    <a:pt x="3647" y="3189"/>
                    <a:pt x="3661" y="3162"/>
                    <a:pt x="3645" y="3149"/>
                  </a:cubicBezTo>
                  <a:cubicBezTo>
                    <a:pt x="3619" y="3129"/>
                    <a:pt x="3599" y="3108"/>
                    <a:pt x="3581" y="3083"/>
                  </a:cubicBezTo>
                  <a:cubicBezTo>
                    <a:pt x="3623" y="3094"/>
                    <a:pt x="3662" y="3112"/>
                    <a:pt x="3700" y="3137"/>
                  </a:cubicBezTo>
                  <a:cubicBezTo>
                    <a:pt x="3717" y="3148"/>
                    <a:pt x="3732" y="3124"/>
                    <a:pt x="3720" y="3110"/>
                  </a:cubicBezTo>
                  <a:cubicBezTo>
                    <a:pt x="3706" y="3093"/>
                    <a:pt x="3691" y="3076"/>
                    <a:pt x="3676" y="3058"/>
                  </a:cubicBezTo>
                  <a:cubicBezTo>
                    <a:pt x="3693" y="3063"/>
                    <a:pt x="3709" y="3070"/>
                    <a:pt x="3724" y="3079"/>
                  </a:cubicBezTo>
                  <a:cubicBezTo>
                    <a:pt x="3735" y="3089"/>
                    <a:pt x="3748" y="3099"/>
                    <a:pt x="3762" y="3107"/>
                  </a:cubicBezTo>
                  <a:cubicBezTo>
                    <a:pt x="3778" y="3117"/>
                    <a:pt x="3797" y="3094"/>
                    <a:pt x="3783" y="3081"/>
                  </a:cubicBezTo>
                  <a:cubicBezTo>
                    <a:pt x="3782" y="3080"/>
                    <a:pt x="3782" y="3080"/>
                    <a:pt x="3781" y="3079"/>
                  </a:cubicBezTo>
                  <a:cubicBezTo>
                    <a:pt x="3816" y="3098"/>
                    <a:pt x="3851" y="3119"/>
                    <a:pt x="3885" y="3140"/>
                  </a:cubicBezTo>
                  <a:cubicBezTo>
                    <a:pt x="3896" y="3148"/>
                    <a:pt x="3908" y="3156"/>
                    <a:pt x="3921" y="3163"/>
                  </a:cubicBezTo>
                  <a:cubicBezTo>
                    <a:pt x="3940" y="3174"/>
                    <a:pt x="3956" y="3145"/>
                    <a:pt x="3938" y="3133"/>
                  </a:cubicBezTo>
                  <a:cubicBezTo>
                    <a:pt x="3926" y="3126"/>
                    <a:pt x="3914" y="3118"/>
                    <a:pt x="3902" y="3111"/>
                  </a:cubicBezTo>
                  <a:cubicBezTo>
                    <a:pt x="3887" y="3100"/>
                    <a:pt x="3873" y="3089"/>
                    <a:pt x="3860" y="3077"/>
                  </a:cubicBezTo>
                  <a:cubicBezTo>
                    <a:pt x="3924" y="3112"/>
                    <a:pt x="3987" y="3148"/>
                    <a:pt x="4049" y="3185"/>
                  </a:cubicBezTo>
                  <a:cubicBezTo>
                    <a:pt x="4065" y="3195"/>
                    <a:pt x="4084" y="3171"/>
                    <a:pt x="4069" y="3159"/>
                  </a:cubicBezTo>
                  <a:cubicBezTo>
                    <a:pt x="4063" y="3153"/>
                    <a:pt x="4056" y="3148"/>
                    <a:pt x="4049" y="3142"/>
                  </a:cubicBezTo>
                  <a:cubicBezTo>
                    <a:pt x="4077" y="3152"/>
                    <a:pt x="4105" y="3165"/>
                    <a:pt x="4132" y="3179"/>
                  </a:cubicBezTo>
                  <a:cubicBezTo>
                    <a:pt x="4151" y="3190"/>
                    <a:pt x="4168" y="3160"/>
                    <a:pt x="4149" y="3150"/>
                  </a:cubicBezTo>
                  <a:cubicBezTo>
                    <a:pt x="4098" y="3122"/>
                    <a:pt x="4046" y="3102"/>
                    <a:pt x="3990" y="3089"/>
                  </a:cubicBezTo>
                  <a:cubicBezTo>
                    <a:pt x="4033" y="3096"/>
                    <a:pt x="4076" y="3099"/>
                    <a:pt x="4117" y="3093"/>
                  </a:cubicBezTo>
                  <a:cubicBezTo>
                    <a:pt x="4118" y="3096"/>
                    <a:pt x="4119" y="3099"/>
                    <a:pt x="4121" y="3102"/>
                  </a:cubicBezTo>
                  <a:cubicBezTo>
                    <a:pt x="4202" y="3201"/>
                    <a:pt x="4220" y="3340"/>
                    <a:pt x="4178" y="3460"/>
                  </a:cubicBezTo>
                  <a:moveTo>
                    <a:pt x="3167" y="3809"/>
                  </a:moveTo>
                  <a:cubicBezTo>
                    <a:pt x="3165" y="3886"/>
                    <a:pt x="3126" y="3953"/>
                    <a:pt x="3061" y="3994"/>
                  </a:cubicBezTo>
                  <a:cubicBezTo>
                    <a:pt x="3051" y="4001"/>
                    <a:pt x="3047" y="4014"/>
                    <a:pt x="3053" y="4024"/>
                  </a:cubicBezTo>
                  <a:cubicBezTo>
                    <a:pt x="3093" y="4090"/>
                    <a:pt x="3133" y="4156"/>
                    <a:pt x="3172" y="4221"/>
                  </a:cubicBezTo>
                  <a:cubicBezTo>
                    <a:pt x="3197" y="4262"/>
                    <a:pt x="3213" y="4296"/>
                    <a:pt x="3175" y="4335"/>
                  </a:cubicBezTo>
                  <a:cubicBezTo>
                    <a:pt x="3151" y="4359"/>
                    <a:pt x="3119" y="4378"/>
                    <a:pt x="3086" y="4389"/>
                  </a:cubicBezTo>
                  <a:cubicBezTo>
                    <a:pt x="3047" y="4401"/>
                    <a:pt x="2993" y="4410"/>
                    <a:pt x="2959" y="4380"/>
                  </a:cubicBezTo>
                  <a:cubicBezTo>
                    <a:pt x="2958" y="4379"/>
                    <a:pt x="2957" y="4378"/>
                    <a:pt x="2956" y="4377"/>
                  </a:cubicBezTo>
                  <a:cubicBezTo>
                    <a:pt x="2981" y="4379"/>
                    <a:pt x="3005" y="4384"/>
                    <a:pt x="3030" y="4392"/>
                  </a:cubicBezTo>
                  <a:cubicBezTo>
                    <a:pt x="3040" y="4396"/>
                    <a:pt x="3046" y="4381"/>
                    <a:pt x="3037" y="4376"/>
                  </a:cubicBezTo>
                  <a:cubicBezTo>
                    <a:pt x="2999" y="4355"/>
                    <a:pt x="2960" y="4333"/>
                    <a:pt x="2922" y="4312"/>
                  </a:cubicBezTo>
                  <a:cubicBezTo>
                    <a:pt x="2922" y="4311"/>
                    <a:pt x="2921" y="4310"/>
                    <a:pt x="2921" y="4309"/>
                  </a:cubicBezTo>
                  <a:cubicBezTo>
                    <a:pt x="2961" y="4316"/>
                    <a:pt x="3000" y="4324"/>
                    <a:pt x="3039" y="4335"/>
                  </a:cubicBezTo>
                  <a:cubicBezTo>
                    <a:pt x="3051" y="4338"/>
                    <a:pt x="3059" y="4321"/>
                    <a:pt x="3048" y="4315"/>
                  </a:cubicBezTo>
                  <a:cubicBezTo>
                    <a:pt x="2992" y="4284"/>
                    <a:pt x="2941" y="4249"/>
                    <a:pt x="2891" y="4211"/>
                  </a:cubicBezTo>
                  <a:cubicBezTo>
                    <a:pt x="2909" y="4212"/>
                    <a:pt x="2926" y="4215"/>
                    <a:pt x="2942" y="4220"/>
                  </a:cubicBezTo>
                  <a:cubicBezTo>
                    <a:pt x="2960" y="4229"/>
                    <a:pt x="2978" y="4238"/>
                    <a:pt x="2997" y="4246"/>
                  </a:cubicBezTo>
                  <a:cubicBezTo>
                    <a:pt x="2997" y="4246"/>
                    <a:pt x="2997" y="4246"/>
                    <a:pt x="2998" y="4246"/>
                  </a:cubicBezTo>
                  <a:cubicBezTo>
                    <a:pt x="2998" y="4246"/>
                    <a:pt x="2998" y="4246"/>
                    <a:pt x="2998" y="4246"/>
                  </a:cubicBezTo>
                  <a:cubicBezTo>
                    <a:pt x="2998" y="4246"/>
                    <a:pt x="2999" y="4247"/>
                    <a:pt x="3000" y="4247"/>
                  </a:cubicBezTo>
                  <a:cubicBezTo>
                    <a:pt x="3011" y="4252"/>
                    <a:pt x="3018" y="4234"/>
                    <a:pt x="3008" y="4228"/>
                  </a:cubicBezTo>
                  <a:cubicBezTo>
                    <a:pt x="2988" y="4215"/>
                    <a:pt x="2969" y="4206"/>
                    <a:pt x="2949" y="4199"/>
                  </a:cubicBezTo>
                  <a:cubicBezTo>
                    <a:pt x="2918" y="4183"/>
                    <a:pt x="2888" y="4164"/>
                    <a:pt x="2859" y="4144"/>
                  </a:cubicBezTo>
                  <a:cubicBezTo>
                    <a:pt x="2858" y="4140"/>
                    <a:pt x="2856" y="4137"/>
                    <a:pt x="2855" y="4133"/>
                  </a:cubicBezTo>
                  <a:cubicBezTo>
                    <a:pt x="2888" y="4135"/>
                    <a:pt x="2920" y="4143"/>
                    <a:pt x="2953" y="4157"/>
                  </a:cubicBezTo>
                  <a:cubicBezTo>
                    <a:pt x="2964" y="4161"/>
                    <a:pt x="2972" y="4143"/>
                    <a:pt x="2961" y="4137"/>
                  </a:cubicBezTo>
                  <a:cubicBezTo>
                    <a:pt x="2915" y="4115"/>
                    <a:pt x="2870" y="4090"/>
                    <a:pt x="2827" y="4062"/>
                  </a:cubicBezTo>
                  <a:cubicBezTo>
                    <a:pt x="2869" y="4068"/>
                    <a:pt x="2909" y="4077"/>
                    <a:pt x="2949" y="4091"/>
                  </a:cubicBezTo>
                  <a:cubicBezTo>
                    <a:pt x="2960" y="4094"/>
                    <a:pt x="2967" y="4078"/>
                    <a:pt x="2957" y="4072"/>
                  </a:cubicBezTo>
                  <a:cubicBezTo>
                    <a:pt x="2897" y="4039"/>
                    <a:pt x="2839" y="4004"/>
                    <a:pt x="2782" y="3966"/>
                  </a:cubicBezTo>
                  <a:cubicBezTo>
                    <a:pt x="2829" y="3973"/>
                    <a:pt x="2873" y="3987"/>
                    <a:pt x="2917" y="4008"/>
                  </a:cubicBezTo>
                  <a:cubicBezTo>
                    <a:pt x="2931" y="4015"/>
                    <a:pt x="2944" y="3995"/>
                    <a:pt x="2930" y="3987"/>
                  </a:cubicBezTo>
                  <a:cubicBezTo>
                    <a:pt x="2872" y="3957"/>
                    <a:pt x="2816" y="3926"/>
                    <a:pt x="2760" y="3893"/>
                  </a:cubicBezTo>
                  <a:cubicBezTo>
                    <a:pt x="2791" y="3900"/>
                    <a:pt x="2820" y="3910"/>
                    <a:pt x="2850" y="3921"/>
                  </a:cubicBezTo>
                  <a:cubicBezTo>
                    <a:pt x="2868" y="3930"/>
                    <a:pt x="2886" y="3938"/>
                    <a:pt x="2905" y="3946"/>
                  </a:cubicBezTo>
                  <a:cubicBezTo>
                    <a:pt x="2905" y="3946"/>
                    <a:pt x="2905" y="3946"/>
                    <a:pt x="2905" y="3946"/>
                  </a:cubicBezTo>
                  <a:cubicBezTo>
                    <a:pt x="2905" y="3946"/>
                    <a:pt x="2905" y="3946"/>
                    <a:pt x="2905" y="3946"/>
                  </a:cubicBezTo>
                  <a:cubicBezTo>
                    <a:pt x="2907" y="3947"/>
                    <a:pt x="2908" y="3947"/>
                    <a:pt x="2909" y="3948"/>
                  </a:cubicBezTo>
                  <a:cubicBezTo>
                    <a:pt x="2923" y="3954"/>
                    <a:pt x="2933" y="3930"/>
                    <a:pt x="2919" y="3923"/>
                  </a:cubicBezTo>
                  <a:cubicBezTo>
                    <a:pt x="2908" y="3918"/>
                    <a:pt x="2897" y="3913"/>
                    <a:pt x="2886" y="3908"/>
                  </a:cubicBezTo>
                  <a:cubicBezTo>
                    <a:pt x="2819" y="3877"/>
                    <a:pt x="2757" y="3841"/>
                    <a:pt x="2698" y="3798"/>
                  </a:cubicBezTo>
                  <a:cubicBezTo>
                    <a:pt x="2761" y="3818"/>
                    <a:pt x="2823" y="3840"/>
                    <a:pt x="2884" y="3864"/>
                  </a:cubicBezTo>
                  <a:cubicBezTo>
                    <a:pt x="2899" y="3869"/>
                    <a:pt x="2909" y="3845"/>
                    <a:pt x="2895" y="3838"/>
                  </a:cubicBezTo>
                  <a:cubicBezTo>
                    <a:pt x="2814" y="3803"/>
                    <a:pt x="2738" y="3760"/>
                    <a:pt x="2667" y="3708"/>
                  </a:cubicBezTo>
                  <a:cubicBezTo>
                    <a:pt x="2712" y="3727"/>
                    <a:pt x="2758" y="3747"/>
                    <a:pt x="2803" y="3766"/>
                  </a:cubicBezTo>
                  <a:cubicBezTo>
                    <a:pt x="2819" y="3773"/>
                    <a:pt x="2834" y="3750"/>
                    <a:pt x="2817" y="3742"/>
                  </a:cubicBezTo>
                  <a:cubicBezTo>
                    <a:pt x="2746" y="3707"/>
                    <a:pt x="2677" y="3669"/>
                    <a:pt x="2611" y="3627"/>
                  </a:cubicBezTo>
                  <a:cubicBezTo>
                    <a:pt x="2637" y="3636"/>
                    <a:pt x="2662" y="3645"/>
                    <a:pt x="2688" y="3656"/>
                  </a:cubicBezTo>
                  <a:cubicBezTo>
                    <a:pt x="2718" y="3671"/>
                    <a:pt x="2749" y="3686"/>
                    <a:pt x="2780" y="3700"/>
                  </a:cubicBezTo>
                  <a:cubicBezTo>
                    <a:pt x="2797" y="3708"/>
                    <a:pt x="2812" y="3683"/>
                    <a:pt x="2795" y="3675"/>
                  </a:cubicBezTo>
                  <a:cubicBezTo>
                    <a:pt x="2778" y="3666"/>
                    <a:pt x="2760" y="3657"/>
                    <a:pt x="2742" y="3649"/>
                  </a:cubicBezTo>
                  <a:cubicBezTo>
                    <a:pt x="2696" y="3626"/>
                    <a:pt x="2650" y="3603"/>
                    <a:pt x="2605" y="3577"/>
                  </a:cubicBezTo>
                  <a:cubicBezTo>
                    <a:pt x="2656" y="3598"/>
                    <a:pt x="2706" y="3619"/>
                    <a:pt x="2756" y="3642"/>
                  </a:cubicBezTo>
                  <a:cubicBezTo>
                    <a:pt x="2774" y="3650"/>
                    <a:pt x="2789" y="3625"/>
                    <a:pt x="2771" y="3614"/>
                  </a:cubicBezTo>
                  <a:cubicBezTo>
                    <a:pt x="2728" y="3587"/>
                    <a:pt x="2685" y="3560"/>
                    <a:pt x="2641" y="3533"/>
                  </a:cubicBezTo>
                  <a:cubicBezTo>
                    <a:pt x="2676" y="3543"/>
                    <a:pt x="2710" y="3555"/>
                    <a:pt x="2744" y="3570"/>
                  </a:cubicBezTo>
                  <a:cubicBezTo>
                    <a:pt x="2752" y="3573"/>
                    <a:pt x="2759" y="3571"/>
                    <a:pt x="2763" y="3566"/>
                  </a:cubicBezTo>
                  <a:cubicBezTo>
                    <a:pt x="2870" y="3684"/>
                    <a:pt x="3015" y="3759"/>
                    <a:pt x="3170" y="3800"/>
                  </a:cubicBezTo>
                  <a:cubicBezTo>
                    <a:pt x="3168" y="3802"/>
                    <a:pt x="3167" y="3806"/>
                    <a:pt x="3167" y="3809"/>
                  </a:cubicBezTo>
                  <a:close/>
                  <a:moveTo>
                    <a:pt x="2932" y="4340"/>
                  </a:moveTo>
                  <a:cubicBezTo>
                    <a:pt x="2946" y="4348"/>
                    <a:pt x="2960" y="4355"/>
                    <a:pt x="2974" y="4363"/>
                  </a:cubicBezTo>
                  <a:cubicBezTo>
                    <a:pt x="2964" y="4362"/>
                    <a:pt x="2954" y="4361"/>
                    <a:pt x="2943" y="4361"/>
                  </a:cubicBezTo>
                  <a:cubicBezTo>
                    <a:pt x="2939" y="4355"/>
                    <a:pt x="2935" y="4348"/>
                    <a:pt x="2932" y="4340"/>
                  </a:cubicBezTo>
                  <a:close/>
                  <a:moveTo>
                    <a:pt x="2900" y="4247"/>
                  </a:moveTo>
                  <a:cubicBezTo>
                    <a:pt x="2925" y="4265"/>
                    <a:pt x="2950" y="4281"/>
                    <a:pt x="2975" y="4298"/>
                  </a:cubicBezTo>
                  <a:cubicBezTo>
                    <a:pt x="2955" y="4293"/>
                    <a:pt x="2934" y="4290"/>
                    <a:pt x="2914" y="4287"/>
                  </a:cubicBezTo>
                  <a:cubicBezTo>
                    <a:pt x="2909" y="4273"/>
                    <a:pt x="2905" y="4260"/>
                    <a:pt x="2900" y="4247"/>
                  </a:cubicBezTo>
                  <a:close/>
                  <a:moveTo>
                    <a:pt x="2834" y="4091"/>
                  </a:moveTo>
                  <a:cubicBezTo>
                    <a:pt x="2846" y="4099"/>
                    <a:pt x="2858" y="4106"/>
                    <a:pt x="2869" y="4113"/>
                  </a:cubicBezTo>
                  <a:cubicBezTo>
                    <a:pt x="2861" y="4112"/>
                    <a:pt x="2853" y="4111"/>
                    <a:pt x="2844" y="4111"/>
                  </a:cubicBezTo>
                  <a:cubicBezTo>
                    <a:pt x="2841" y="4104"/>
                    <a:pt x="2838" y="4098"/>
                    <a:pt x="2834" y="4091"/>
                  </a:cubicBezTo>
                  <a:moveTo>
                    <a:pt x="2779" y="3990"/>
                  </a:moveTo>
                  <a:cubicBezTo>
                    <a:pt x="2812" y="4011"/>
                    <a:pt x="2844" y="4031"/>
                    <a:pt x="2877" y="4051"/>
                  </a:cubicBezTo>
                  <a:cubicBezTo>
                    <a:pt x="2855" y="4046"/>
                    <a:pt x="2831" y="4042"/>
                    <a:pt x="2807" y="4040"/>
                  </a:cubicBezTo>
                  <a:cubicBezTo>
                    <a:pt x="2798" y="4023"/>
                    <a:pt x="2789" y="4007"/>
                    <a:pt x="2779" y="3990"/>
                  </a:cubicBezTo>
                  <a:close/>
                  <a:moveTo>
                    <a:pt x="2726" y="3902"/>
                  </a:moveTo>
                  <a:cubicBezTo>
                    <a:pt x="2751" y="3918"/>
                    <a:pt x="2776" y="3933"/>
                    <a:pt x="2802" y="3948"/>
                  </a:cubicBezTo>
                  <a:cubicBezTo>
                    <a:pt x="2785" y="3944"/>
                    <a:pt x="2767" y="3942"/>
                    <a:pt x="2750" y="3940"/>
                  </a:cubicBezTo>
                  <a:cubicBezTo>
                    <a:pt x="2742" y="3927"/>
                    <a:pt x="2734" y="3915"/>
                    <a:pt x="2726" y="3902"/>
                  </a:cubicBezTo>
                  <a:close/>
                  <a:moveTo>
                    <a:pt x="2696" y="3853"/>
                  </a:moveTo>
                  <a:cubicBezTo>
                    <a:pt x="2686" y="3839"/>
                    <a:pt x="2677" y="3824"/>
                    <a:pt x="2668" y="3809"/>
                  </a:cubicBezTo>
                  <a:cubicBezTo>
                    <a:pt x="2668" y="3809"/>
                    <a:pt x="2668" y="3809"/>
                    <a:pt x="2668" y="3809"/>
                  </a:cubicBezTo>
                  <a:cubicBezTo>
                    <a:pt x="2692" y="3828"/>
                    <a:pt x="2718" y="3846"/>
                    <a:pt x="2744" y="3862"/>
                  </a:cubicBezTo>
                  <a:cubicBezTo>
                    <a:pt x="2728" y="3859"/>
                    <a:pt x="2712" y="3856"/>
                    <a:pt x="2696" y="3853"/>
                  </a:cubicBezTo>
                  <a:cubicBezTo>
                    <a:pt x="2696" y="3853"/>
                    <a:pt x="2696" y="3853"/>
                    <a:pt x="2696" y="3853"/>
                  </a:cubicBezTo>
                  <a:moveTo>
                    <a:pt x="2630" y="3748"/>
                  </a:moveTo>
                  <a:cubicBezTo>
                    <a:pt x="2615" y="3725"/>
                    <a:pt x="2600" y="3700"/>
                    <a:pt x="2585" y="3676"/>
                  </a:cubicBezTo>
                  <a:cubicBezTo>
                    <a:pt x="2627" y="3713"/>
                    <a:pt x="2671" y="3746"/>
                    <a:pt x="2717" y="3775"/>
                  </a:cubicBezTo>
                  <a:cubicBezTo>
                    <a:pt x="2690" y="3766"/>
                    <a:pt x="2662" y="3757"/>
                    <a:pt x="2635" y="3749"/>
                  </a:cubicBezTo>
                  <a:cubicBezTo>
                    <a:pt x="2633" y="3748"/>
                    <a:pt x="2631" y="3748"/>
                    <a:pt x="2630" y="3748"/>
                  </a:cubicBezTo>
                  <a:close/>
                  <a:moveTo>
                    <a:pt x="2573" y="3655"/>
                  </a:moveTo>
                  <a:cubicBezTo>
                    <a:pt x="2572" y="3653"/>
                    <a:pt x="2570" y="3652"/>
                    <a:pt x="2569" y="3650"/>
                  </a:cubicBezTo>
                  <a:cubicBezTo>
                    <a:pt x="2565" y="3643"/>
                    <a:pt x="2561" y="3635"/>
                    <a:pt x="2557" y="3627"/>
                  </a:cubicBezTo>
                  <a:cubicBezTo>
                    <a:pt x="2567" y="3633"/>
                    <a:pt x="2577" y="3640"/>
                    <a:pt x="2587" y="3647"/>
                  </a:cubicBezTo>
                  <a:cubicBezTo>
                    <a:pt x="2581" y="3646"/>
                    <a:pt x="2575" y="3650"/>
                    <a:pt x="2573" y="3655"/>
                  </a:cubicBezTo>
                  <a:moveTo>
                    <a:pt x="2196" y="3233"/>
                  </a:moveTo>
                  <a:cubicBezTo>
                    <a:pt x="2248" y="3274"/>
                    <a:pt x="2303" y="3310"/>
                    <a:pt x="2361" y="3340"/>
                  </a:cubicBezTo>
                  <a:cubicBezTo>
                    <a:pt x="2338" y="3334"/>
                    <a:pt x="2315" y="3327"/>
                    <a:pt x="2292" y="3319"/>
                  </a:cubicBezTo>
                  <a:cubicBezTo>
                    <a:pt x="2287" y="3317"/>
                    <a:pt x="2283" y="3322"/>
                    <a:pt x="2282" y="3326"/>
                  </a:cubicBezTo>
                  <a:cubicBezTo>
                    <a:pt x="2251" y="3298"/>
                    <a:pt x="2222" y="3267"/>
                    <a:pt x="2196" y="3233"/>
                  </a:cubicBezTo>
                  <a:close/>
                  <a:moveTo>
                    <a:pt x="2119" y="2972"/>
                  </a:moveTo>
                  <a:cubicBezTo>
                    <a:pt x="2145" y="2993"/>
                    <a:pt x="2170" y="3014"/>
                    <a:pt x="2196" y="3034"/>
                  </a:cubicBezTo>
                  <a:cubicBezTo>
                    <a:pt x="2170" y="3022"/>
                    <a:pt x="2143" y="3010"/>
                    <a:pt x="2117" y="2998"/>
                  </a:cubicBezTo>
                  <a:cubicBezTo>
                    <a:pt x="2104" y="2992"/>
                    <a:pt x="2092" y="3006"/>
                    <a:pt x="2102" y="3017"/>
                  </a:cubicBezTo>
                  <a:cubicBezTo>
                    <a:pt x="2139" y="3057"/>
                    <a:pt x="2178" y="3093"/>
                    <a:pt x="2219" y="3127"/>
                  </a:cubicBezTo>
                  <a:cubicBezTo>
                    <a:pt x="2191" y="3114"/>
                    <a:pt x="2163" y="3101"/>
                    <a:pt x="2134" y="3089"/>
                  </a:cubicBezTo>
                  <a:cubicBezTo>
                    <a:pt x="2123" y="3084"/>
                    <a:pt x="2113" y="3102"/>
                    <a:pt x="2122" y="3109"/>
                  </a:cubicBezTo>
                  <a:cubicBezTo>
                    <a:pt x="2171" y="3151"/>
                    <a:pt x="2221" y="3190"/>
                    <a:pt x="2274" y="3226"/>
                  </a:cubicBezTo>
                  <a:lnTo>
                    <a:pt x="2172" y="3185"/>
                  </a:lnTo>
                  <a:cubicBezTo>
                    <a:pt x="2169" y="3184"/>
                    <a:pt x="2166" y="3185"/>
                    <a:pt x="2163" y="3186"/>
                  </a:cubicBezTo>
                  <a:cubicBezTo>
                    <a:pt x="2131" y="3135"/>
                    <a:pt x="2108" y="3078"/>
                    <a:pt x="2078" y="3025"/>
                  </a:cubicBezTo>
                  <a:cubicBezTo>
                    <a:pt x="2095" y="3009"/>
                    <a:pt x="2109" y="2992"/>
                    <a:pt x="2119" y="2972"/>
                  </a:cubicBezTo>
                  <a:close/>
                  <a:moveTo>
                    <a:pt x="2266" y="2988"/>
                  </a:moveTo>
                  <a:cubicBezTo>
                    <a:pt x="2304" y="3021"/>
                    <a:pt x="2343" y="3054"/>
                    <a:pt x="2381" y="3086"/>
                  </a:cubicBezTo>
                  <a:cubicBezTo>
                    <a:pt x="2298" y="3039"/>
                    <a:pt x="2214" y="2992"/>
                    <a:pt x="2130" y="2945"/>
                  </a:cubicBezTo>
                  <a:cubicBezTo>
                    <a:pt x="2132" y="2941"/>
                    <a:pt x="2133" y="2936"/>
                    <a:pt x="2133" y="2932"/>
                  </a:cubicBezTo>
                  <a:cubicBezTo>
                    <a:pt x="2174" y="2960"/>
                    <a:pt x="2219" y="2978"/>
                    <a:pt x="2266" y="2988"/>
                  </a:cubicBezTo>
                  <a:close/>
                  <a:moveTo>
                    <a:pt x="2400" y="3027"/>
                  </a:moveTo>
                  <a:cubicBezTo>
                    <a:pt x="2401" y="3027"/>
                    <a:pt x="2402" y="3028"/>
                    <a:pt x="2403" y="3029"/>
                  </a:cubicBezTo>
                  <a:cubicBezTo>
                    <a:pt x="2383" y="3019"/>
                    <a:pt x="2363" y="3009"/>
                    <a:pt x="2344" y="2999"/>
                  </a:cubicBezTo>
                  <a:cubicBezTo>
                    <a:pt x="2364" y="3000"/>
                    <a:pt x="2384" y="3000"/>
                    <a:pt x="2405" y="2999"/>
                  </a:cubicBezTo>
                  <a:cubicBezTo>
                    <a:pt x="2393" y="3000"/>
                    <a:pt x="2389" y="3019"/>
                    <a:pt x="2400" y="3027"/>
                  </a:cubicBezTo>
                  <a:moveTo>
                    <a:pt x="2493" y="3013"/>
                  </a:moveTo>
                  <a:cubicBezTo>
                    <a:pt x="2511" y="3029"/>
                    <a:pt x="2530" y="3045"/>
                    <a:pt x="2548" y="3060"/>
                  </a:cubicBezTo>
                  <a:cubicBezTo>
                    <a:pt x="2503" y="3038"/>
                    <a:pt x="2458" y="3018"/>
                    <a:pt x="2411" y="3000"/>
                  </a:cubicBezTo>
                  <a:cubicBezTo>
                    <a:pt x="2409" y="2999"/>
                    <a:pt x="2407" y="2999"/>
                    <a:pt x="2405" y="2999"/>
                  </a:cubicBezTo>
                  <a:cubicBezTo>
                    <a:pt x="2411" y="2999"/>
                    <a:pt x="2417" y="2999"/>
                    <a:pt x="2423" y="2998"/>
                  </a:cubicBezTo>
                  <a:cubicBezTo>
                    <a:pt x="2441" y="2997"/>
                    <a:pt x="2466" y="2996"/>
                    <a:pt x="2492" y="2994"/>
                  </a:cubicBezTo>
                  <a:cubicBezTo>
                    <a:pt x="2488" y="3000"/>
                    <a:pt x="2487" y="3008"/>
                    <a:pt x="2493" y="3013"/>
                  </a:cubicBezTo>
                  <a:close/>
                  <a:moveTo>
                    <a:pt x="2615" y="2966"/>
                  </a:moveTo>
                  <a:cubicBezTo>
                    <a:pt x="2634" y="2986"/>
                    <a:pt x="2654" y="3005"/>
                    <a:pt x="2675" y="3024"/>
                  </a:cubicBezTo>
                  <a:lnTo>
                    <a:pt x="2606" y="2984"/>
                  </a:lnTo>
                  <a:cubicBezTo>
                    <a:pt x="2592" y="2976"/>
                    <a:pt x="2574" y="2997"/>
                    <a:pt x="2588" y="3008"/>
                  </a:cubicBezTo>
                  <a:cubicBezTo>
                    <a:pt x="2603" y="3020"/>
                    <a:pt x="2619" y="3032"/>
                    <a:pt x="2634" y="3044"/>
                  </a:cubicBezTo>
                  <a:cubicBezTo>
                    <a:pt x="2595" y="3025"/>
                    <a:pt x="2555" y="3008"/>
                    <a:pt x="2513" y="2993"/>
                  </a:cubicBezTo>
                  <a:cubicBezTo>
                    <a:pt x="2550" y="2989"/>
                    <a:pt x="2587" y="2981"/>
                    <a:pt x="2615" y="2966"/>
                  </a:cubicBezTo>
                  <a:close/>
                  <a:moveTo>
                    <a:pt x="2718" y="2953"/>
                  </a:moveTo>
                  <a:cubicBezTo>
                    <a:pt x="2718" y="2954"/>
                    <a:pt x="2719" y="2956"/>
                    <a:pt x="2721" y="2957"/>
                  </a:cubicBezTo>
                  <a:cubicBezTo>
                    <a:pt x="2756" y="2985"/>
                    <a:pt x="2791" y="3014"/>
                    <a:pt x="2825" y="3042"/>
                  </a:cubicBezTo>
                  <a:cubicBezTo>
                    <a:pt x="2765" y="3009"/>
                    <a:pt x="2704" y="2976"/>
                    <a:pt x="2643" y="2943"/>
                  </a:cubicBezTo>
                  <a:cubicBezTo>
                    <a:pt x="2647" y="2939"/>
                    <a:pt x="2650" y="2934"/>
                    <a:pt x="2652" y="2929"/>
                  </a:cubicBezTo>
                  <a:cubicBezTo>
                    <a:pt x="2673" y="2940"/>
                    <a:pt x="2695" y="2947"/>
                    <a:pt x="2718" y="2953"/>
                  </a:cubicBezTo>
                  <a:close/>
                  <a:moveTo>
                    <a:pt x="2835" y="2964"/>
                  </a:moveTo>
                  <a:cubicBezTo>
                    <a:pt x="2862" y="2986"/>
                    <a:pt x="2889" y="3009"/>
                    <a:pt x="2916" y="3032"/>
                  </a:cubicBezTo>
                  <a:cubicBezTo>
                    <a:pt x="2875" y="3009"/>
                    <a:pt x="2834" y="2987"/>
                    <a:pt x="2793" y="2964"/>
                  </a:cubicBezTo>
                  <a:cubicBezTo>
                    <a:pt x="2807" y="2965"/>
                    <a:pt x="2821" y="2965"/>
                    <a:pt x="2835" y="2964"/>
                  </a:cubicBezTo>
                  <a:close/>
                  <a:moveTo>
                    <a:pt x="2936" y="2954"/>
                  </a:moveTo>
                  <a:cubicBezTo>
                    <a:pt x="2952" y="2970"/>
                    <a:pt x="2967" y="2987"/>
                    <a:pt x="2984" y="3002"/>
                  </a:cubicBezTo>
                  <a:cubicBezTo>
                    <a:pt x="2953" y="2986"/>
                    <a:pt x="2923" y="2970"/>
                    <a:pt x="2892" y="2955"/>
                  </a:cubicBezTo>
                  <a:cubicBezTo>
                    <a:pt x="2905" y="2952"/>
                    <a:pt x="2919" y="2948"/>
                    <a:pt x="2932" y="2943"/>
                  </a:cubicBezTo>
                  <a:cubicBezTo>
                    <a:pt x="2932" y="2947"/>
                    <a:pt x="2933" y="2951"/>
                    <a:pt x="2936" y="2954"/>
                  </a:cubicBezTo>
                  <a:close/>
                  <a:moveTo>
                    <a:pt x="3008" y="2905"/>
                  </a:moveTo>
                  <a:cubicBezTo>
                    <a:pt x="3009" y="2908"/>
                    <a:pt x="3010" y="2911"/>
                    <a:pt x="3012" y="2913"/>
                  </a:cubicBezTo>
                  <a:cubicBezTo>
                    <a:pt x="3038" y="2938"/>
                    <a:pt x="3064" y="2963"/>
                    <a:pt x="3090" y="2988"/>
                  </a:cubicBezTo>
                  <a:cubicBezTo>
                    <a:pt x="3049" y="2966"/>
                    <a:pt x="3007" y="2947"/>
                    <a:pt x="2963" y="2930"/>
                  </a:cubicBezTo>
                  <a:cubicBezTo>
                    <a:pt x="2978" y="2923"/>
                    <a:pt x="2993" y="2915"/>
                    <a:pt x="3008" y="2905"/>
                  </a:cubicBezTo>
                  <a:close/>
                  <a:moveTo>
                    <a:pt x="3034" y="2887"/>
                  </a:moveTo>
                  <a:cubicBezTo>
                    <a:pt x="3036" y="2885"/>
                    <a:pt x="3039" y="2883"/>
                    <a:pt x="3041" y="2881"/>
                  </a:cubicBezTo>
                  <a:cubicBezTo>
                    <a:pt x="3043" y="2887"/>
                    <a:pt x="3046" y="2892"/>
                    <a:pt x="3050" y="2897"/>
                  </a:cubicBezTo>
                  <a:cubicBezTo>
                    <a:pt x="3044" y="2893"/>
                    <a:pt x="3039" y="2890"/>
                    <a:pt x="3034" y="2887"/>
                  </a:cubicBezTo>
                  <a:close/>
                  <a:moveTo>
                    <a:pt x="3413" y="3065"/>
                  </a:moveTo>
                  <a:cubicBezTo>
                    <a:pt x="3418" y="3071"/>
                    <a:pt x="3423" y="3076"/>
                    <a:pt x="3429" y="3082"/>
                  </a:cubicBezTo>
                  <a:cubicBezTo>
                    <a:pt x="3403" y="3068"/>
                    <a:pt x="3378" y="3054"/>
                    <a:pt x="3353" y="3040"/>
                  </a:cubicBezTo>
                  <a:cubicBezTo>
                    <a:pt x="3372" y="3043"/>
                    <a:pt x="3391" y="3045"/>
                    <a:pt x="3410" y="3046"/>
                  </a:cubicBezTo>
                  <a:cubicBezTo>
                    <a:pt x="3407" y="3052"/>
                    <a:pt x="3407" y="3059"/>
                    <a:pt x="3413" y="3065"/>
                  </a:cubicBezTo>
                  <a:close/>
                  <a:moveTo>
                    <a:pt x="3769" y="3021"/>
                  </a:moveTo>
                  <a:cubicBezTo>
                    <a:pt x="3769" y="3023"/>
                    <a:pt x="3770" y="3025"/>
                    <a:pt x="3772" y="3027"/>
                  </a:cubicBezTo>
                  <a:cubicBezTo>
                    <a:pt x="3775" y="3032"/>
                    <a:pt x="3779" y="3037"/>
                    <a:pt x="3783" y="3042"/>
                  </a:cubicBezTo>
                  <a:cubicBezTo>
                    <a:pt x="3756" y="3028"/>
                    <a:pt x="3728" y="3014"/>
                    <a:pt x="3700" y="3001"/>
                  </a:cubicBezTo>
                  <a:cubicBezTo>
                    <a:pt x="3686" y="2994"/>
                    <a:pt x="3667" y="3008"/>
                    <a:pt x="3677" y="3024"/>
                  </a:cubicBezTo>
                  <a:cubicBezTo>
                    <a:pt x="3663" y="3020"/>
                    <a:pt x="3648" y="3018"/>
                    <a:pt x="3633" y="3017"/>
                  </a:cubicBezTo>
                  <a:cubicBezTo>
                    <a:pt x="3617" y="3016"/>
                    <a:pt x="3612" y="3036"/>
                    <a:pt x="3621" y="3046"/>
                  </a:cubicBezTo>
                  <a:cubicBezTo>
                    <a:pt x="3627" y="3053"/>
                    <a:pt x="3632" y="3059"/>
                    <a:pt x="3638" y="3066"/>
                  </a:cubicBezTo>
                  <a:cubicBezTo>
                    <a:pt x="3610" y="3055"/>
                    <a:pt x="3581" y="3047"/>
                    <a:pt x="3550" y="3042"/>
                  </a:cubicBezTo>
                  <a:cubicBezTo>
                    <a:pt x="3536" y="3039"/>
                    <a:pt x="3524" y="3053"/>
                    <a:pt x="3531" y="3066"/>
                  </a:cubicBezTo>
                  <a:cubicBezTo>
                    <a:pt x="3538" y="3079"/>
                    <a:pt x="3545" y="3090"/>
                    <a:pt x="3553" y="3102"/>
                  </a:cubicBezTo>
                  <a:cubicBezTo>
                    <a:pt x="3519" y="3083"/>
                    <a:pt x="3484" y="3065"/>
                    <a:pt x="3449" y="3047"/>
                  </a:cubicBezTo>
                  <a:cubicBezTo>
                    <a:pt x="3526" y="3047"/>
                    <a:pt x="3603" y="3032"/>
                    <a:pt x="3665" y="2994"/>
                  </a:cubicBezTo>
                  <a:cubicBezTo>
                    <a:pt x="3674" y="2988"/>
                    <a:pt x="3682" y="2982"/>
                    <a:pt x="3690" y="2976"/>
                  </a:cubicBezTo>
                  <a:cubicBezTo>
                    <a:pt x="3715" y="2992"/>
                    <a:pt x="3742" y="3007"/>
                    <a:pt x="3769" y="3021"/>
                  </a:cubicBezTo>
                  <a:moveTo>
                    <a:pt x="3961" y="3094"/>
                  </a:moveTo>
                  <a:cubicBezTo>
                    <a:pt x="3950" y="3088"/>
                    <a:pt x="3940" y="3082"/>
                    <a:pt x="3929" y="3076"/>
                  </a:cubicBezTo>
                  <a:cubicBezTo>
                    <a:pt x="3944" y="3080"/>
                    <a:pt x="3958" y="3083"/>
                    <a:pt x="3974" y="3086"/>
                  </a:cubicBezTo>
                  <a:cubicBezTo>
                    <a:pt x="3968" y="3087"/>
                    <a:pt x="3964" y="3090"/>
                    <a:pt x="3961" y="3094"/>
                  </a:cubicBezTo>
                  <a:close/>
                  <a:moveTo>
                    <a:pt x="398" y="2298"/>
                  </a:moveTo>
                  <a:cubicBezTo>
                    <a:pt x="334" y="2257"/>
                    <a:pt x="242" y="2193"/>
                    <a:pt x="222" y="2115"/>
                  </a:cubicBezTo>
                  <a:cubicBezTo>
                    <a:pt x="209" y="2060"/>
                    <a:pt x="252" y="1991"/>
                    <a:pt x="315" y="2030"/>
                  </a:cubicBezTo>
                  <a:cubicBezTo>
                    <a:pt x="343" y="2047"/>
                    <a:pt x="360" y="2078"/>
                    <a:pt x="376" y="2108"/>
                  </a:cubicBezTo>
                  <a:cubicBezTo>
                    <a:pt x="379" y="2123"/>
                    <a:pt x="387" y="2138"/>
                    <a:pt x="401" y="2151"/>
                  </a:cubicBezTo>
                  <a:cubicBezTo>
                    <a:pt x="416" y="2164"/>
                    <a:pt x="440" y="2147"/>
                    <a:pt x="429" y="2130"/>
                  </a:cubicBezTo>
                  <a:cubicBezTo>
                    <a:pt x="424" y="2121"/>
                    <a:pt x="418" y="2112"/>
                    <a:pt x="412" y="2101"/>
                  </a:cubicBezTo>
                  <a:cubicBezTo>
                    <a:pt x="407" y="2076"/>
                    <a:pt x="426" y="2049"/>
                    <a:pt x="450" y="2037"/>
                  </a:cubicBezTo>
                  <a:cubicBezTo>
                    <a:pt x="476" y="2024"/>
                    <a:pt x="507" y="2022"/>
                    <a:pt x="535" y="2020"/>
                  </a:cubicBezTo>
                  <a:cubicBezTo>
                    <a:pt x="590" y="2016"/>
                    <a:pt x="650" y="2014"/>
                    <a:pt x="705" y="2023"/>
                  </a:cubicBezTo>
                  <a:cubicBezTo>
                    <a:pt x="764" y="2033"/>
                    <a:pt x="821" y="2075"/>
                    <a:pt x="788" y="2142"/>
                  </a:cubicBezTo>
                  <a:cubicBezTo>
                    <a:pt x="758" y="2201"/>
                    <a:pt x="689" y="2214"/>
                    <a:pt x="630" y="2220"/>
                  </a:cubicBezTo>
                  <a:cubicBezTo>
                    <a:pt x="607" y="2222"/>
                    <a:pt x="606" y="2257"/>
                    <a:pt x="630" y="2256"/>
                  </a:cubicBezTo>
                  <a:cubicBezTo>
                    <a:pt x="688" y="2254"/>
                    <a:pt x="747" y="2256"/>
                    <a:pt x="806" y="2259"/>
                  </a:cubicBezTo>
                  <a:cubicBezTo>
                    <a:pt x="810" y="2310"/>
                    <a:pt x="824" y="2360"/>
                    <a:pt x="857" y="2396"/>
                  </a:cubicBezTo>
                  <a:cubicBezTo>
                    <a:pt x="698" y="2417"/>
                    <a:pt x="535" y="2383"/>
                    <a:pt x="398" y="2298"/>
                  </a:cubicBezTo>
                  <a:moveTo>
                    <a:pt x="100" y="1730"/>
                  </a:moveTo>
                  <a:cubicBezTo>
                    <a:pt x="97" y="1648"/>
                    <a:pt x="123" y="1570"/>
                    <a:pt x="171" y="1506"/>
                  </a:cubicBezTo>
                  <a:cubicBezTo>
                    <a:pt x="163" y="1596"/>
                    <a:pt x="187" y="1686"/>
                    <a:pt x="240" y="1760"/>
                  </a:cubicBezTo>
                  <a:cubicBezTo>
                    <a:pt x="321" y="1870"/>
                    <a:pt x="454" y="1936"/>
                    <a:pt x="589" y="1937"/>
                  </a:cubicBezTo>
                  <a:cubicBezTo>
                    <a:pt x="590" y="1937"/>
                    <a:pt x="590" y="1937"/>
                    <a:pt x="590" y="1937"/>
                  </a:cubicBezTo>
                  <a:cubicBezTo>
                    <a:pt x="617" y="1958"/>
                    <a:pt x="649" y="1975"/>
                    <a:pt x="682" y="1985"/>
                  </a:cubicBezTo>
                  <a:cubicBezTo>
                    <a:pt x="648" y="1982"/>
                    <a:pt x="614" y="1982"/>
                    <a:pt x="580" y="1983"/>
                  </a:cubicBezTo>
                  <a:cubicBezTo>
                    <a:pt x="537" y="1984"/>
                    <a:pt x="489" y="1984"/>
                    <a:pt x="447" y="2000"/>
                  </a:cubicBezTo>
                  <a:cubicBezTo>
                    <a:pt x="420" y="2010"/>
                    <a:pt x="396" y="2033"/>
                    <a:pt x="384" y="2058"/>
                  </a:cubicBezTo>
                  <a:cubicBezTo>
                    <a:pt x="346" y="2003"/>
                    <a:pt x="295" y="1953"/>
                    <a:pt x="233" y="1995"/>
                  </a:cubicBezTo>
                  <a:cubicBezTo>
                    <a:pt x="161" y="1920"/>
                    <a:pt x="104" y="1839"/>
                    <a:pt x="100" y="1730"/>
                  </a:cubicBezTo>
                  <a:close/>
                  <a:moveTo>
                    <a:pt x="34" y="1392"/>
                  </a:moveTo>
                  <a:cubicBezTo>
                    <a:pt x="37" y="1323"/>
                    <a:pt x="70" y="1281"/>
                    <a:pt x="105" y="1230"/>
                  </a:cubicBezTo>
                  <a:cubicBezTo>
                    <a:pt x="99" y="1309"/>
                    <a:pt x="118" y="1389"/>
                    <a:pt x="181" y="1437"/>
                  </a:cubicBezTo>
                  <a:cubicBezTo>
                    <a:pt x="144" y="1474"/>
                    <a:pt x="115" y="1517"/>
                    <a:pt x="95" y="1564"/>
                  </a:cubicBezTo>
                  <a:cubicBezTo>
                    <a:pt x="59" y="1512"/>
                    <a:pt x="32" y="1458"/>
                    <a:pt x="34" y="1392"/>
                  </a:cubicBezTo>
                  <a:close/>
                  <a:moveTo>
                    <a:pt x="168" y="1126"/>
                  </a:moveTo>
                  <a:cubicBezTo>
                    <a:pt x="215" y="1010"/>
                    <a:pt x="320" y="929"/>
                    <a:pt x="447" y="938"/>
                  </a:cubicBezTo>
                  <a:cubicBezTo>
                    <a:pt x="428" y="1017"/>
                    <a:pt x="411" y="1160"/>
                    <a:pt x="484" y="1217"/>
                  </a:cubicBezTo>
                  <a:cubicBezTo>
                    <a:pt x="482" y="1218"/>
                    <a:pt x="481" y="1219"/>
                    <a:pt x="480" y="1220"/>
                  </a:cubicBezTo>
                  <a:cubicBezTo>
                    <a:pt x="463" y="1213"/>
                    <a:pt x="446" y="1210"/>
                    <a:pt x="427" y="1209"/>
                  </a:cubicBezTo>
                  <a:cubicBezTo>
                    <a:pt x="426" y="1209"/>
                    <a:pt x="426" y="1209"/>
                    <a:pt x="426" y="1209"/>
                  </a:cubicBezTo>
                  <a:cubicBezTo>
                    <a:pt x="418" y="1205"/>
                    <a:pt x="411" y="1206"/>
                    <a:pt x="406" y="1211"/>
                  </a:cubicBezTo>
                  <a:cubicBezTo>
                    <a:pt x="405" y="1211"/>
                    <a:pt x="404" y="1211"/>
                    <a:pt x="403" y="1211"/>
                  </a:cubicBezTo>
                  <a:cubicBezTo>
                    <a:pt x="306" y="1226"/>
                    <a:pt x="232" y="1312"/>
                    <a:pt x="196" y="1401"/>
                  </a:cubicBezTo>
                  <a:cubicBezTo>
                    <a:pt x="121" y="1336"/>
                    <a:pt x="133" y="1211"/>
                    <a:pt x="168" y="1126"/>
                  </a:cubicBezTo>
                  <a:close/>
                  <a:moveTo>
                    <a:pt x="263" y="947"/>
                  </a:moveTo>
                  <a:cubicBezTo>
                    <a:pt x="264" y="861"/>
                    <a:pt x="288" y="769"/>
                    <a:pt x="351" y="707"/>
                  </a:cubicBezTo>
                  <a:cubicBezTo>
                    <a:pt x="409" y="648"/>
                    <a:pt x="495" y="627"/>
                    <a:pt x="573" y="658"/>
                  </a:cubicBezTo>
                  <a:cubicBezTo>
                    <a:pt x="590" y="665"/>
                    <a:pt x="600" y="640"/>
                    <a:pt x="589" y="629"/>
                  </a:cubicBezTo>
                  <a:cubicBezTo>
                    <a:pt x="552" y="588"/>
                    <a:pt x="597" y="524"/>
                    <a:pt x="626" y="494"/>
                  </a:cubicBezTo>
                  <a:cubicBezTo>
                    <a:pt x="654" y="464"/>
                    <a:pt x="689" y="441"/>
                    <a:pt x="727" y="427"/>
                  </a:cubicBezTo>
                  <a:cubicBezTo>
                    <a:pt x="801" y="398"/>
                    <a:pt x="884" y="402"/>
                    <a:pt x="954" y="442"/>
                  </a:cubicBezTo>
                  <a:cubicBezTo>
                    <a:pt x="967" y="449"/>
                    <a:pt x="982" y="439"/>
                    <a:pt x="983" y="425"/>
                  </a:cubicBezTo>
                  <a:cubicBezTo>
                    <a:pt x="998" y="215"/>
                    <a:pt x="1238" y="177"/>
                    <a:pt x="1404" y="207"/>
                  </a:cubicBezTo>
                  <a:cubicBezTo>
                    <a:pt x="1390" y="224"/>
                    <a:pt x="1377" y="243"/>
                    <a:pt x="1367" y="264"/>
                  </a:cubicBezTo>
                  <a:cubicBezTo>
                    <a:pt x="1365" y="267"/>
                    <a:pt x="1365" y="270"/>
                    <a:pt x="1366" y="273"/>
                  </a:cubicBezTo>
                  <a:cubicBezTo>
                    <a:pt x="1287" y="277"/>
                    <a:pt x="1207" y="313"/>
                    <a:pt x="1146" y="360"/>
                  </a:cubicBezTo>
                  <a:cubicBezTo>
                    <a:pt x="1097" y="398"/>
                    <a:pt x="1069" y="466"/>
                    <a:pt x="1119" y="507"/>
                  </a:cubicBezTo>
                  <a:cubicBezTo>
                    <a:pt x="1103" y="512"/>
                    <a:pt x="1088" y="520"/>
                    <a:pt x="1073" y="533"/>
                  </a:cubicBezTo>
                  <a:cubicBezTo>
                    <a:pt x="1071" y="531"/>
                    <a:pt x="1069" y="528"/>
                    <a:pt x="1065" y="527"/>
                  </a:cubicBezTo>
                  <a:cubicBezTo>
                    <a:pt x="1008" y="504"/>
                    <a:pt x="929" y="516"/>
                    <a:pt x="871" y="528"/>
                  </a:cubicBezTo>
                  <a:cubicBezTo>
                    <a:pt x="804" y="542"/>
                    <a:pt x="738" y="568"/>
                    <a:pt x="681" y="605"/>
                  </a:cubicBezTo>
                  <a:cubicBezTo>
                    <a:pt x="574" y="674"/>
                    <a:pt x="495" y="782"/>
                    <a:pt x="457" y="903"/>
                  </a:cubicBezTo>
                  <a:cubicBezTo>
                    <a:pt x="385" y="893"/>
                    <a:pt x="318" y="913"/>
                    <a:pt x="262" y="951"/>
                  </a:cubicBezTo>
                  <a:cubicBezTo>
                    <a:pt x="263" y="950"/>
                    <a:pt x="263" y="949"/>
                    <a:pt x="263" y="947"/>
                  </a:cubicBezTo>
                  <a:moveTo>
                    <a:pt x="858" y="657"/>
                  </a:moveTo>
                  <a:cubicBezTo>
                    <a:pt x="859" y="663"/>
                    <a:pt x="860" y="669"/>
                    <a:pt x="862" y="675"/>
                  </a:cubicBezTo>
                  <a:cubicBezTo>
                    <a:pt x="866" y="714"/>
                    <a:pt x="834" y="749"/>
                    <a:pt x="792" y="746"/>
                  </a:cubicBezTo>
                  <a:cubicBezTo>
                    <a:pt x="773" y="744"/>
                    <a:pt x="769" y="775"/>
                    <a:pt x="788" y="779"/>
                  </a:cubicBezTo>
                  <a:cubicBezTo>
                    <a:pt x="853" y="792"/>
                    <a:pt x="925" y="805"/>
                    <a:pt x="972" y="856"/>
                  </a:cubicBezTo>
                  <a:cubicBezTo>
                    <a:pt x="976" y="860"/>
                    <a:pt x="979" y="864"/>
                    <a:pt x="983" y="869"/>
                  </a:cubicBezTo>
                  <a:cubicBezTo>
                    <a:pt x="1014" y="966"/>
                    <a:pt x="920" y="1037"/>
                    <a:pt x="836" y="1058"/>
                  </a:cubicBezTo>
                  <a:cubicBezTo>
                    <a:pt x="795" y="1068"/>
                    <a:pt x="753" y="1069"/>
                    <a:pt x="712" y="1061"/>
                  </a:cubicBezTo>
                  <a:cubicBezTo>
                    <a:pt x="680" y="1055"/>
                    <a:pt x="651" y="1039"/>
                    <a:pt x="619" y="1033"/>
                  </a:cubicBezTo>
                  <a:cubicBezTo>
                    <a:pt x="615" y="1030"/>
                    <a:pt x="611" y="1030"/>
                    <a:pt x="607" y="1032"/>
                  </a:cubicBezTo>
                  <a:cubicBezTo>
                    <a:pt x="604" y="1032"/>
                    <a:pt x="602" y="1035"/>
                    <a:pt x="600" y="1038"/>
                  </a:cubicBezTo>
                  <a:cubicBezTo>
                    <a:pt x="595" y="1039"/>
                    <a:pt x="592" y="1045"/>
                    <a:pt x="596" y="1050"/>
                  </a:cubicBezTo>
                  <a:cubicBezTo>
                    <a:pt x="601" y="1056"/>
                    <a:pt x="607" y="1062"/>
                    <a:pt x="613" y="1067"/>
                  </a:cubicBezTo>
                  <a:cubicBezTo>
                    <a:pt x="625" y="1100"/>
                    <a:pt x="626" y="1143"/>
                    <a:pt x="609" y="1172"/>
                  </a:cubicBezTo>
                  <a:cubicBezTo>
                    <a:pt x="607" y="1174"/>
                    <a:pt x="605" y="1177"/>
                    <a:pt x="603" y="1179"/>
                  </a:cubicBezTo>
                  <a:cubicBezTo>
                    <a:pt x="591" y="1195"/>
                    <a:pt x="572" y="1205"/>
                    <a:pt x="546" y="1204"/>
                  </a:cubicBezTo>
                  <a:cubicBezTo>
                    <a:pt x="487" y="1201"/>
                    <a:pt x="472" y="1129"/>
                    <a:pt x="470" y="1083"/>
                  </a:cubicBezTo>
                  <a:cubicBezTo>
                    <a:pt x="465" y="983"/>
                    <a:pt x="494" y="881"/>
                    <a:pt x="545" y="796"/>
                  </a:cubicBezTo>
                  <a:cubicBezTo>
                    <a:pt x="596" y="712"/>
                    <a:pt x="671" y="645"/>
                    <a:pt x="760" y="603"/>
                  </a:cubicBezTo>
                  <a:cubicBezTo>
                    <a:pt x="807" y="581"/>
                    <a:pt x="858" y="567"/>
                    <a:pt x="909" y="559"/>
                  </a:cubicBezTo>
                  <a:cubicBezTo>
                    <a:pt x="956" y="553"/>
                    <a:pt x="1002" y="560"/>
                    <a:pt x="1049" y="558"/>
                  </a:cubicBezTo>
                  <a:cubicBezTo>
                    <a:pt x="986" y="637"/>
                    <a:pt x="1014" y="744"/>
                    <a:pt x="1051" y="833"/>
                  </a:cubicBezTo>
                  <a:cubicBezTo>
                    <a:pt x="976" y="807"/>
                    <a:pt x="918" y="746"/>
                    <a:pt x="896" y="668"/>
                  </a:cubicBezTo>
                  <a:cubicBezTo>
                    <a:pt x="895" y="661"/>
                    <a:pt x="894" y="655"/>
                    <a:pt x="891" y="648"/>
                  </a:cubicBezTo>
                  <a:cubicBezTo>
                    <a:pt x="883" y="627"/>
                    <a:pt x="853" y="635"/>
                    <a:pt x="858" y="657"/>
                  </a:cubicBezTo>
                  <a:moveTo>
                    <a:pt x="1674" y="906"/>
                  </a:moveTo>
                  <a:cubicBezTo>
                    <a:pt x="1649" y="867"/>
                    <a:pt x="1620" y="832"/>
                    <a:pt x="1583" y="802"/>
                  </a:cubicBezTo>
                  <a:cubicBezTo>
                    <a:pt x="1481" y="718"/>
                    <a:pt x="1349" y="698"/>
                    <a:pt x="1227" y="753"/>
                  </a:cubicBezTo>
                  <a:cubicBezTo>
                    <a:pt x="1182" y="773"/>
                    <a:pt x="1136" y="805"/>
                    <a:pt x="1096" y="844"/>
                  </a:cubicBezTo>
                  <a:cubicBezTo>
                    <a:pt x="1057" y="760"/>
                    <a:pt x="1011" y="647"/>
                    <a:pt x="1086" y="569"/>
                  </a:cubicBezTo>
                  <a:cubicBezTo>
                    <a:pt x="1166" y="485"/>
                    <a:pt x="1264" y="584"/>
                    <a:pt x="1317" y="647"/>
                  </a:cubicBezTo>
                  <a:cubicBezTo>
                    <a:pt x="1329" y="661"/>
                    <a:pt x="1355" y="646"/>
                    <a:pt x="1349" y="628"/>
                  </a:cubicBezTo>
                  <a:cubicBezTo>
                    <a:pt x="1333" y="585"/>
                    <a:pt x="1356" y="539"/>
                    <a:pt x="1395" y="523"/>
                  </a:cubicBezTo>
                  <a:cubicBezTo>
                    <a:pt x="1408" y="521"/>
                    <a:pt x="1422" y="519"/>
                    <a:pt x="1435" y="516"/>
                  </a:cubicBezTo>
                  <a:cubicBezTo>
                    <a:pt x="1457" y="512"/>
                    <a:pt x="1451" y="479"/>
                    <a:pt x="1430" y="478"/>
                  </a:cubicBezTo>
                  <a:cubicBezTo>
                    <a:pt x="1413" y="477"/>
                    <a:pt x="1398" y="480"/>
                    <a:pt x="1383" y="486"/>
                  </a:cubicBezTo>
                  <a:cubicBezTo>
                    <a:pt x="1326" y="494"/>
                    <a:pt x="1268" y="499"/>
                    <a:pt x="1210" y="496"/>
                  </a:cubicBezTo>
                  <a:cubicBezTo>
                    <a:pt x="1175" y="493"/>
                    <a:pt x="1132" y="485"/>
                    <a:pt x="1131" y="440"/>
                  </a:cubicBezTo>
                  <a:cubicBezTo>
                    <a:pt x="1130" y="405"/>
                    <a:pt x="1196" y="373"/>
                    <a:pt x="1220" y="359"/>
                  </a:cubicBezTo>
                  <a:cubicBezTo>
                    <a:pt x="1323" y="302"/>
                    <a:pt x="1486" y="289"/>
                    <a:pt x="1547" y="402"/>
                  </a:cubicBezTo>
                  <a:cubicBezTo>
                    <a:pt x="1513" y="394"/>
                    <a:pt x="1477" y="392"/>
                    <a:pt x="1441" y="396"/>
                  </a:cubicBezTo>
                  <a:cubicBezTo>
                    <a:pt x="1415" y="399"/>
                    <a:pt x="1415" y="439"/>
                    <a:pt x="1441" y="436"/>
                  </a:cubicBezTo>
                  <a:cubicBezTo>
                    <a:pt x="1487" y="431"/>
                    <a:pt x="1529" y="437"/>
                    <a:pt x="1572" y="455"/>
                  </a:cubicBezTo>
                  <a:cubicBezTo>
                    <a:pt x="1577" y="457"/>
                    <a:pt x="1581" y="457"/>
                    <a:pt x="1586" y="456"/>
                  </a:cubicBezTo>
                  <a:cubicBezTo>
                    <a:pt x="1649" y="483"/>
                    <a:pt x="1702" y="534"/>
                    <a:pt x="1732" y="600"/>
                  </a:cubicBezTo>
                  <a:cubicBezTo>
                    <a:pt x="1733" y="603"/>
                    <a:pt x="1735" y="606"/>
                    <a:pt x="1738" y="607"/>
                  </a:cubicBezTo>
                  <a:cubicBezTo>
                    <a:pt x="1717" y="643"/>
                    <a:pt x="1700" y="682"/>
                    <a:pt x="1688" y="722"/>
                  </a:cubicBezTo>
                  <a:cubicBezTo>
                    <a:pt x="1671" y="780"/>
                    <a:pt x="1665" y="845"/>
                    <a:pt x="1674" y="906"/>
                  </a:cubicBezTo>
                  <a:moveTo>
                    <a:pt x="1637" y="114"/>
                  </a:moveTo>
                  <a:cubicBezTo>
                    <a:pt x="1694" y="99"/>
                    <a:pt x="1754" y="87"/>
                    <a:pt x="1814" y="89"/>
                  </a:cubicBezTo>
                  <a:cubicBezTo>
                    <a:pt x="1844" y="91"/>
                    <a:pt x="1875" y="95"/>
                    <a:pt x="1904" y="105"/>
                  </a:cubicBezTo>
                  <a:cubicBezTo>
                    <a:pt x="1913" y="108"/>
                    <a:pt x="1978" y="142"/>
                    <a:pt x="1981" y="136"/>
                  </a:cubicBezTo>
                  <a:cubicBezTo>
                    <a:pt x="1978" y="143"/>
                    <a:pt x="1979" y="149"/>
                    <a:pt x="1982" y="154"/>
                  </a:cubicBezTo>
                  <a:cubicBezTo>
                    <a:pt x="1963" y="180"/>
                    <a:pt x="1949" y="209"/>
                    <a:pt x="1940" y="239"/>
                  </a:cubicBezTo>
                  <a:cubicBezTo>
                    <a:pt x="1845" y="197"/>
                    <a:pt x="1709" y="219"/>
                    <a:pt x="1620" y="257"/>
                  </a:cubicBezTo>
                  <a:cubicBezTo>
                    <a:pt x="1608" y="262"/>
                    <a:pt x="1617" y="283"/>
                    <a:pt x="1630" y="279"/>
                  </a:cubicBezTo>
                  <a:cubicBezTo>
                    <a:pt x="1685" y="263"/>
                    <a:pt x="1740" y="252"/>
                    <a:pt x="1798" y="253"/>
                  </a:cubicBezTo>
                  <a:cubicBezTo>
                    <a:pt x="1844" y="254"/>
                    <a:pt x="1887" y="268"/>
                    <a:pt x="1931" y="275"/>
                  </a:cubicBezTo>
                  <a:cubicBezTo>
                    <a:pt x="1925" y="318"/>
                    <a:pt x="1929" y="362"/>
                    <a:pt x="1949" y="403"/>
                  </a:cubicBezTo>
                  <a:cubicBezTo>
                    <a:pt x="1949" y="405"/>
                    <a:pt x="1951" y="406"/>
                    <a:pt x="1952" y="406"/>
                  </a:cubicBezTo>
                  <a:cubicBezTo>
                    <a:pt x="1876" y="443"/>
                    <a:pt x="1811" y="501"/>
                    <a:pt x="1762" y="570"/>
                  </a:cubicBezTo>
                  <a:cubicBezTo>
                    <a:pt x="1727" y="500"/>
                    <a:pt x="1668" y="447"/>
                    <a:pt x="1598" y="418"/>
                  </a:cubicBezTo>
                  <a:cubicBezTo>
                    <a:pt x="1573" y="343"/>
                    <a:pt x="1505" y="291"/>
                    <a:pt x="1426" y="277"/>
                  </a:cubicBezTo>
                  <a:cubicBezTo>
                    <a:pt x="1414" y="275"/>
                    <a:pt x="1402" y="273"/>
                    <a:pt x="1389" y="273"/>
                  </a:cubicBezTo>
                  <a:cubicBezTo>
                    <a:pt x="1443" y="183"/>
                    <a:pt x="1539" y="141"/>
                    <a:pt x="1637" y="114"/>
                  </a:cubicBezTo>
                  <a:close/>
                  <a:moveTo>
                    <a:pt x="3579" y="453"/>
                  </a:moveTo>
                  <a:cubicBezTo>
                    <a:pt x="3581" y="445"/>
                    <a:pt x="3582" y="437"/>
                    <a:pt x="3582" y="430"/>
                  </a:cubicBezTo>
                  <a:cubicBezTo>
                    <a:pt x="3708" y="427"/>
                    <a:pt x="3831" y="459"/>
                    <a:pt x="3927" y="543"/>
                  </a:cubicBezTo>
                  <a:cubicBezTo>
                    <a:pt x="4013" y="617"/>
                    <a:pt x="4066" y="722"/>
                    <a:pt x="4080" y="834"/>
                  </a:cubicBezTo>
                  <a:cubicBezTo>
                    <a:pt x="4059" y="818"/>
                    <a:pt x="4036" y="804"/>
                    <a:pt x="4011" y="794"/>
                  </a:cubicBezTo>
                  <a:cubicBezTo>
                    <a:pt x="3953" y="771"/>
                    <a:pt x="3898" y="778"/>
                    <a:pt x="3853" y="804"/>
                  </a:cubicBezTo>
                  <a:cubicBezTo>
                    <a:pt x="3834" y="686"/>
                    <a:pt x="3761" y="580"/>
                    <a:pt x="3652" y="526"/>
                  </a:cubicBezTo>
                  <a:cubicBezTo>
                    <a:pt x="3623" y="512"/>
                    <a:pt x="3592" y="502"/>
                    <a:pt x="3560" y="496"/>
                  </a:cubicBezTo>
                  <a:cubicBezTo>
                    <a:pt x="3569" y="484"/>
                    <a:pt x="3575" y="470"/>
                    <a:pt x="3579" y="453"/>
                  </a:cubicBezTo>
                  <a:close/>
                  <a:moveTo>
                    <a:pt x="4399" y="1057"/>
                  </a:moveTo>
                  <a:cubicBezTo>
                    <a:pt x="4448" y="1135"/>
                    <a:pt x="4537" y="1281"/>
                    <a:pt x="4468" y="1369"/>
                  </a:cubicBezTo>
                  <a:cubicBezTo>
                    <a:pt x="4467" y="1371"/>
                    <a:pt x="4466" y="1372"/>
                    <a:pt x="4466" y="1373"/>
                  </a:cubicBezTo>
                  <a:cubicBezTo>
                    <a:pt x="4447" y="1360"/>
                    <a:pt x="4427" y="1350"/>
                    <a:pt x="4406" y="1343"/>
                  </a:cubicBezTo>
                  <a:cubicBezTo>
                    <a:pt x="4356" y="1325"/>
                    <a:pt x="4301" y="1328"/>
                    <a:pt x="4258" y="1354"/>
                  </a:cubicBezTo>
                  <a:cubicBezTo>
                    <a:pt x="4276" y="1253"/>
                    <a:pt x="4268" y="1148"/>
                    <a:pt x="4232" y="1051"/>
                  </a:cubicBezTo>
                  <a:cubicBezTo>
                    <a:pt x="4210" y="990"/>
                    <a:pt x="4174" y="927"/>
                    <a:pt x="4127" y="877"/>
                  </a:cubicBezTo>
                  <a:cubicBezTo>
                    <a:pt x="4244" y="880"/>
                    <a:pt x="4337" y="960"/>
                    <a:pt x="4399" y="1057"/>
                  </a:cubicBezTo>
                  <a:close/>
                  <a:moveTo>
                    <a:pt x="4800" y="2157"/>
                  </a:moveTo>
                  <a:cubicBezTo>
                    <a:pt x="4863" y="2105"/>
                    <a:pt x="4854" y="2011"/>
                    <a:pt x="4823" y="1937"/>
                  </a:cubicBezTo>
                  <a:cubicBezTo>
                    <a:pt x="4786" y="1846"/>
                    <a:pt x="4729" y="1757"/>
                    <a:pt x="4632" y="1725"/>
                  </a:cubicBezTo>
                  <a:cubicBezTo>
                    <a:pt x="4635" y="1650"/>
                    <a:pt x="4620" y="1574"/>
                    <a:pt x="4582" y="1504"/>
                  </a:cubicBezTo>
                  <a:cubicBezTo>
                    <a:pt x="4560" y="1463"/>
                    <a:pt x="4531" y="1425"/>
                    <a:pt x="4494" y="1394"/>
                  </a:cubicBezTo>
                  <a:cubicBezTo>
                    <a:pt x="4576" y="1293"/>
                    <a:pt x="4497" y="1146"/>
                    <a:pt x="4440" y="1051"/>
                  </a:cubicBezTo>
                  <a:cubicBezTo>
                    <a:pt x="4371" y="935"/>
                    <a:pt x="4260" y="837"/>
                    <a:pt x="4120" y="837"/>
                  </a:cubicBezTo>
                  <a:cubicBezTo>
                    <a:pt x="4090" y="577"/>
                    <a:pt x="3851" y="362"/>
                    <a:pt x="3582" y="408"/>
                  </a:cubicBezTo>
                  <a:cubicBezTo>
                    <a:pt x="3573" y="327"/>
                    <a:pt x="3497" y="256"/>
                    <a:pt x="3431" y="219"/>
                  </a:cubicBezTo>
                  <a:cubicBezTo>
                    <a:pt x="3347" y="172"/>
                    <a:pt x="3245" y="159"/>
                    <a:pt x="3151" y="179"/>
                  </a:cubicBezTo>
                  <a:cubicBezTo>
                    <a:pt x="3133" y="183"/>
                    <a:pt x="3064" y="208"/>
                    <a:pt x="3020" y="237"/>
                  </a:cubicBezTo>
                  <a:cubicBezTo>
                    <a:pt x="2945" y="46"/>
                    <a:pt x="2616" y="58"/>
                    <a:pt x="2498" y="217"/>
                  </a:cubicBezTo>
                  <a:cubicBezTo>
                    <a:pt x="2430" y="87"/>
                    <a:pt x="2276" y="0"/>
                    <a:pt x="2130" y="44"/>
                  </a:cubicBezTo>
                  <a:cubicBezTo>
                    <a:pt x="2084" y="58"/>
                    <a:pt x="2042" y="86"/>
                    <a:pt x="2008" y="122"/>
                  </a:cubicBezTo>
                  <a:cubicBezTo>
                    <a:pt x="1975" y="80"/>
                    <a:pt x="1899" y="63"/>
                    <a:pt x="1851" y="57"/>
                  </a:cubicBezTo>
                  <a:cubicBezTo>
                    <a:pt x="1785" y="49"/>
                    <a:pt x="1717" y="58"/>
                    <a:pt x="1653" y="74"/>
                  </a:cubicBezTo>
                  <a:cubicBezTo>
                    <a:pt x="1576" y="95"/>
                    <a:pt x="1494" y="125"/>
                    <a:pt x="1433" y="178"/>
                  </a:cubicBezTo>
                  <a:cubicBezTo>
                    <a:pt x="1431" y="174"/>
                    <a:pt x="1427" y="170"/>
                    <a:pt x="1421" y="169"/>
                  </a:cubicBezTo>
                  <a:cubicBezTo>
                    <a:pt x="1310" y="147"/>
                    <a:pt x="1189" y="145"/>
                    <a:pt x="1088" y="204"/>
                  </a:cubicBezTo>
                  <a:cubicBezTo>
                    <a:pt x="1016" y="246"/>
                    <a:pt x="963" y="315"/>
                    <a:pt x="948" y="397"/>
                  </a:cubicBezTo>
                  <a:cubicBezTo>
                    <a:pt x="858" y="357"/>
                    <a:pt x="753" y="365"/>
                    <a:pt x="668" y="415"/>
                  </a:cubicBezTo>
                  <a:cubicBezTo>
                    <a:pt x="609" y="450"/>
                    <a:pt x="523" y="538"/>
                    <a:pt x="542" y="613"/>
                  </a:cubicBezTo>
                  <a:cubicBezTo>
                    <a:pt x="470" y="600"/>
                    <a:pt x="394" y="624"/>
                    <a:pt x="338" y="674"/>
                  </a:cubicBezTo>
                  <a:cubicBezTo>
                    <a:pt x="261" y="743"/>
                    <a:pt x="238" y="848"/>
                    <a:pt x="245" y="947"/>
                  </a:cubicBezTo>
                  <a:cubicBezTo>
                    <a:pt x="246" y="953"/>
                    <a:pt x="250" y="956"/>
                    <a:pt x="255" y="956"/>
                  </a:cubicBezTo>
                  <a:cubicBezTo>
                    <a:pt x="199" y="996"/>
                    <a:pt x="155" y="1055"/>
                    <a:pt x="130" y="1122"/>
                  </a:cubicBezTo>
                  <a:cubicBezTo>
                    <a:pt x="121" y="1144"/>
                    <a:pt x="114" y="1168"/>
                    <a:pt x="110" y="1193"/>
                  </a:cubicBezTo>
                  <a:cubicBezTo>
                    <a:pt x="107" y="1192"/>
                    <a:pt x="103" y="1192"/>
                    <a:pt x="99" y="1194"/>
                  </a:cubicBezTo>
                  <a:cubicBezTo>
                    <a:pt x="35" y="1229"/>
                    <a:pt x="2" y="1322"/>
                    <a:pt x="1" y="1392"/>
                  </a:cubicBezTo>
                  <a:cubicBezTo>
                    <a:pt x="0" y="1464"/>
                    <a:pt x="30" y="1540"/>
                    <a:pt x="86" y="1586"/>
                  </a:cubicBezTo>
                  <a:cubicBezTo>
                    <a:pt x="69" y="1634"/>
                    <a:pt x="61" y="1685"/>
                    <a:pt x="64" y="1737"/>
                  </a:cubicBezTo>
                  <a:cubicBezTo>
                    <a:pt x="72" y="1840"/>
                    <a:pt x="124" y="1954"/>
                    <a:pt x="213" y="2011"/>
                  </a:cubicBezTo>
                  <a:cubicBezTo>
                    <a:pt x="148" y="2078"/>
                    <a:pt x="203" y="2176"/>
                    <a:pt x="257" y="2232"/>
                  </a:cubicBezTo>
                  <a:cubicBezTo>
                    <a:pt x="416" y="2392"/>
                    <a:pt x="652" y="2465"/>
                    <a:pt x="873" y="2430"/>
                  </a:cubicBezTo>
                  <a:cubicBezTo>
                    <a:pt x="880" y="2428"/>
                    <a:pt x="884" y="2424"/>
                    <a:pt x="886" y="2419"/>
                  </a:cubicBezTo>
                  <a:cubicBezTo>
                    <a:pt x="916" y="2438"/>
                    <a:pt x="952" y="2445"/>
                    <a:pt x="986" y="2438"/>
                  </a:cubicBezTo>
                  <a:cubicBezTo>
                    <a:pt x="944" y="2489"/>
                    <a:pt x="907" y="2545"/>
                    <a:pt x="901" y="2612"/>
                  </a:cubicBezTo>
                  <a:cubicBezTo>
                    <a:pt x="893" y="2701"/>
                    <a:pt x="949" y="2780"/>
                    <a:pt x="1017" y="2832"/>
                  </a:cubicBezTo>
                  <a:cubicBezTo>
                    <a:pt x="1114" y="2906"/>
                    <a:pt x="1246" y="2929"/>
                    <a:pt x="1362" y="2897"/>
                  </a:cubicBezTo>
                  <a:cubicBezTo>
                    <a:pt x="1347" y="2932"/>
                    <a:pt x="1346" y="2975"/>
                    <a:pt x="1357" y="3011"/>
                  </a:cubicBezTo>
                  <a:cubicBezTo>
                    <a:pt x="1387" y="3102"/>
                    <a:pt x="1491" y="3142"/>
                    <a:pt x="1578" y="3155"/>
                  </a:cubicBezTo>
                  <a:cubicBezTo>
                    <a:pt x="1701" y="3172"/>
                    <a:pt x="1828" y="3155"/>
                    <a:pt x="1943" y="3107"/>
                  </a:cubicBezTo>
                  <a:cubicBezTo>
                    <a:pt x="1983" y="3091"/>
                    <a:pt x="2027" y="3068"/>
                    <a:pt x="2063" y="3039"/>
                  </a:cubicBezTo>
                  <a:cubicBezTo>
                    <a:pt x="2081" y="3178"/>
                    <a:pt x="2191" y="3312"/>
                    <a:pt x="2297" y="3395"/>
                  </a:cubicBezTo>
                  <a:cubicBezTo>
                    <a:pt x="2366" y="3448"/>
                    <a:pt x="2451" y="3492"/>
                    <a:pt x="2538" y="3502"/>
                  </a:cubicBezTo>
                  <a:cubicBezTo>
                    <a:pt x="2539" y="3505"/>
                    <a:pt x="2541" y="3507"/>
                    <a:pt x="2544" y="3509"/>
                  </a:cubicBezTo>
                  <a:cubicBezTo>
                    <a:pt x="2561" y="3520"/>
                    <a:pt x="2578" y="3531"/>
                    <a:pt x="2596" y="3542"/>
                  </a:cubicBezTo>
                  <a:cubicBezTo>
                    <a:pt x="2557" y="3527"/>
                    <a:pt x="2518" y="3512"/>
                    <a:pt x="2479" y="3498"/>
                  </a:cubicBezTo>
                  <a:cubicBezTo>
                    <a:pt x="2462" y="3492"/>
                    <a:pt x="2454" y="3517"/>
                    <a:pt x="2467" y="3526"/>
                  </a:cubicBezTo>
                  <a:cubicBezTo>
                    <a:pt x="2470" y="3528"/>
                    <a:pt x="2473" y="3530"/>
                    <a:pt x="2476" y="3532"/>
                  </a:cubicBezTo>
                  <a:cubicBezTo>
                    <a:pt x="2479" y="3560"/>
                    <a:pt x="2494" y="3587"/>
                    <a:pt x="2506" y="3612"/>
                  </a:cubicBezTo>
                  <a:cubicBezTo>
                    <a:pt x="2523" y="3646"/>
                    <a:pt x="2541" y="3679"/>
                    <a:pt x="2560" y="3712"/>
                  </a:cubicBezTo>
                  <a:cubicBezTo>
                    <a:pt x="2598" y="3778"/>
                    <a:pt x="2639" y="3842"/>
                    <a:pt x="2679" y="3907"/>
                  </a:cubicBezTo>
                  <a:cubicBezTo>
                    <a:pt x="2721" y="3976"/>
                    <a:pt x="2763" y="4045"/>
                    <a:pt x="2799" y="4118"/>
                  </a:cubicBezTo>
                  <a:cubicBezTo>
                    <a:pt x="2826" y="4171"/>
                    <a:pt x="2845" y="4226"/>
                    <a:pt x="2864" y="4281"/>
                  </a:cubicBezTo>
                  <a:cubicBezTo>
                    <a:pt x="2864" y="4281"/>
                    <a:pt x="2863" y="4281"/>
                    <a:pt x="2863" y="4281"/>
                  </a:cubicBezTo>
                  <a:cubicBezTo>
                    <a:pt x="2852" y="4280"/>
                    <a:pt x="2849" y="4296"/>
                    <a:pt x="2857" y="4300"/>
                  </a:cubicBezTo>
                  <a:cubicBezTo>
                    <a:pt x="2863" y="4303"/>
                    <a:pt x="2869" y="4306"/>
                    <a:pt x="2874" y="4309"/>
                  </a:cubicBezTo>
                  <a:cubicBezTo>
                    <a:pt x="2878" y="4319"/>
                    <a:pt x="2881" y="4329"/>
                    <a:pt x="2885" y="4338"/>
                  </a:cubicBezTo>
                  <a:cubicBezTo>
                    <a:pt x="2905" y="4392"/>
                    <a:pt x="2937" y="4435"/>
                    <a:pt x="2997" y="4443"/>
                  </a:cubicBezTo>
                  <a:cubicBezTo>
                    <a:pt x="3064" y="4451"/>
                    <a:pt x="3135" y="4424"/>
                    <a:pt x="3186" y="4383"/>
                  </a:cubicBezTo>
                  <a:cubicBezTo>
                    <a:pt x="3232" y="4345"/>
                    <a:pt x="3261" y="4299"/>
                    <a:pt x="3234" y="4241"/>
                  </a:cubicBezTo>
                  <a:cubicBezTo>
                    <a:pt x="3198" y="4164"/>
                    <a:pt x="3146" y="4092"/>
                    <a:pt x="3101" y="4019"/>
                  </a:cubicBezTo>
                  <a:cubicBezTo>
                    <a:pt x="3169" y="3970"/>
                    <a:pt x="3208" y="3895"/>
                    <a:pt x="3211" y="3810"/>
                  </a:cubicBezTo>
                  <a:cubicBezTo>
                    <a:pt x="3226" y="3813"/>
                    <a:pt x="3242" y="3816"/>
                    <a:pt x="3257" y="3819"/>
                  </a:cubicBezTo>
                  <a:cubicBezTo>
                    <a:pt x="3383" y="3841"/>
                    <a:pt x="3521" y="3854"/>
                    <a:pt x="3648" y="3837"/>
                  </a:cubicBezTo>
                  <a:cubicBezTo>
                    <a:pt x="3737" y="3826"/>
                    <a:pt x="3826" y="3782"/>
                    <a:pt x="3857" y="3696"/>
                  </a:cubicBezTo>
                  <a:cubicBezTo>
                    <a:pt x="4002" y="3747"/>
                    <a:pt x="4152" y="3633"/>
                    <a:pt x="4209" y="3501"/>
                  </a:cubicBezTo>
                  <a:cubicBezTo>
                    <a:pt x="4268" y="3363"/>
                    <a:pt x="4251" y="3201"/>
                    <a:pt x="4159" y="3082"/>
                  </a:cubicBezTo>
                  <a:cubicBezTo>
                    <a:pt x="4165" y="3080"/>
                    <a:pt x="4170" y="3077"/>
                    <a:pt x="4176" y="3074"/>
                  </a:cubicBezTo>
                  <a:cubicBezTo>
                    <a:pt x="4227" y="3172"/>
                    <a:pt x="4331" y="3245"/>
                    <a:pt x="4444" y="3206"/>
                  </a:cubicBezTo>
                  <a:cubicBezTo>
                    <a:pt x="4514" y="3182"/>
                    <a:pt x="4554" y="3116"/>
                    <a:pt x="4548" y="3049"/>
                  </a:cubicBezTo>
                  <a:cubicBezTo>
                    <a:pt x="4569" y="3063"/>
                    <a:pt x="4593" y="3072"/>
                    <a:pt x="4619" y="3070"/>
                  </a:cubicBezTo>
                  <a:cubicBezTo>
                    <a:pt x="4662" y="3067"/>
                    <a:pt x="4696" y="3036"/>
                    <a:pt x="4713" y="2999"/>
                  </a:cubicBezTo>
                  <a:cubicBezTo>
                    <a:pt x="4752" y="2916"/>
                    <a:pt x="4725" y="2807"/>
                    <a:pt x="4685" y="2719"/>
                  </a:cubicBezTo>
                  <a:cubicBezTo>
                    <a:pt x="4720" y="2731"/>
                    <a:pt x="4759" y="2729"/>
                    <a:pt x="4795" y="2715"/>
                  </a:cubicBezTo>
                  <a:cubicBezTo>
                    <a:pt x="4872" y="2688"/>
                    <a:pt x="4914" y="2615"/>
                    <a:pt x="4927" y="2537"/>
                  </a:cubicBezTo>
                  <a:cubicBezTo>
                    <a:pt x="4948" y="2413"/>
                    <a:pt x="4923" y="2223"/>
                    <a:pt x="4800" y="215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9Slide.vn 19">
              <a:extLst>
                <a:ext uri="{FF2B5EF4-FFF2-40B4-BE49-F238E27FC236}">
                  <a16:creationId xmlns:a16="http://schemas.microsoft.com/office/drawing/2014/main" id="{C3FB8233-8716-4330-A528-98A09F993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4582" y="3025112"/>
              <a:ext cx="316354" cy="369974"/>
            </a:xfrm>
            <a:custGeom>
              <a:avLst/>
              <a:gdLst>
                <a:gd name="T0" fmla="*/ 350 w 364"/>
                <a:gd name="T1" fmla="*/ 222 h 425"/>
                <a:gd name="T2" fmla="*/ 312 w 364"/>
                <a:gd name="T3" fmla="*/ 216 h 425"/>
                <a:gd name="T4" fmla="*/ 273 w 364"/>
                <a:gd name="T5" fmla="*/ 32 h 425"/>
                <a:gd name="T6" fmla="*/ 238 w 364"/>
                <a:gd name="T7" fmla="*/ 22 h 425"/>
                <a:gd name="T8" fmla="*/ 148 w 364"/>
                <a:gd name="T9" fmla="*/ 256 h 425"/>
                <a:gd name="T10" fmla="*/ 123 w 364"/>
                <a:gd name="T11" fmla="*/ 283 h 425"/>
                <a:gd name="T12" fmla="*/ 56 w 364"/>
                <a:gd name="T13" fmla="*/ 314 h 425"/>
                <a:gd name="T14" fmla="*/ 29 w 364"/>
                <a:gd name="T15" fmla="*/ 314 h 425"/>
                <a:gd name="T16" fmla="*/ 16 w 364"/>
                <a:gd name="T17" fmla="*/ 321 h 425"/>
                <a:gd name="T18" fmla="*/ 5 w 364"/>
                <a:gd name="T19" fmla="*/ 327 h 425"/>
                <a:gd name="T20" fmla="*/ 4 w 364"/>
                <a:gd name="T21" fmla="*/ 337 h 425"/>
                <a:gd name="T22" fmla="*/ 18 w 364"/>
                <a:gd name="T23" fmla="*/ 347 h 425"/>
                <a:gd name="T24" fmla="*/ 29 w 364"/>
                <a:gd name="T25" fmla="*/ 351 h 425"/>
                <a:gd name="T26" fmla="*/ 30 w 364"/>
                <a:gd name="T27" fmla="*/ 351 h 425"/>
                <a:gd name="T28" fmla="*/ 45 w 364"/>
                <a:gd name="T29" fmla="*/ 356 h 425"/>
                <a:gd name="T30" fmla="*/ 116 w 364"/>
                <a:gd name="T31" fmla="*/ 408 h 425"/>
                <a:gd name="T32" fmla="*/ 149 w 364"/>
                <a:gd name="T33" fmla="*/ 389 h 425"/>
                <a:gd name="T34" fmla="*/ 236 w 364"/>
                <a:gd name="T35" fmla="*/ 280 h 425"/>
                <a:gd name="T36" fmla="*/ 344 w 364"/>
                <a:gd name="T37" fmla="*/ 261 h 425"/>
                <a:gd name="T38" fmla="*/ 362 w 364"/>
                <a:gd name="T39" fmla="*/ 242 h 425"/>
                <a:gd name="T40" fmla="*/ 350 w 364"/>
                <a:gd name="T41" fmla="*/ 222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425">
                  <a:moveTo>
                    <a:pt x="350" y="222"/>
                  </a:moveTo>
                  <a:cubicBezTo>
                    <a:pt x="338" y="219"/>
                    <a:pt x="325" y="217"/>
                    <a:pt x="312" y="216"/>
                  </a:cubicBezTo>
                  <a:cubicBezTo>
                    <a:pt x="255" y="190"/>
                    <a:pt x="262" y="82"/>
                    <a:pt x="273" y="32"/>
                  </a:cubicBezTo>
                  <a:cubicBezTo>
                    <a:pt x="277" y="9"/>
                    <a:pt x="245" y="0"/>
                    <a:pt x="238" y="22"/>
                  </a:cubicBezTo>
                  <a:cubicBezTo>
                    <a:pt x="218" y="87"/>
                    <a:pt x="197" y="191"/>
                    <a:pt x="148" y="256"/>
                  </a:cubicBezTo>
                  <a:cubicBezTo>
                    <a:pt x="139" y="263"/>
                    <a:pt x="130" y="272"/>
                    <a:pt x="123" y="283"/>
                  </a:cubicBezTo>
                  <a:cubicBezTo>
                    <a:pt x="105" y="299"/>
                    <a:pt x="82" y="311"/>
                    <a:pt x="56" y="314"/>
                  </a:cubicBezTo>
                  <a:cubicBezTo>
                    <a:pt x="47" y="313"/>
                    <a:pt x="38" y="313"/>
                    <a:pt x="29" y="314"/>
                  </a:cubicBezTo>
                  <a:cubicBezTo>
                    <a:pt x="23" y="315"/>
                    <a:pt x="19" y="318"/>
                    <a:pt x="16" y="321"/>
                  </a:cubicBezTo>
                  <a:cubicBezTo>
                    <a:pt x="12" y="322"/>
                    <a:pt x="9" y="324"/>
                    <a:pt x="5" y="327"/>
                  </a:cubicBezTo>
                  <a:cubicBezTo>
                    <a:pt x="2" y="329"/>
                    <a:pt x="0" y="334"/>
                    <a:pt x="4" y="337"/>
                  </a:cubicBezTo>
                  <a:cubicBezTo>
                    <a:pt x="9" y="342"/>
                    <a:pt x="13" y="345"/>
                    <a:pt x="18" y="347"/>
                  </a:cubicBezTo>
                  <a:cubicBezTo>
                    <a:pt x="21" y="349"/>
                    <a:pt x="24" y="351"/>
                    <a:pt x="29" y="351"/>
                  </a:cubicBezTo>
                  <a:cubicBezTo>
                    <a:pt x="29" y="351"/>
                    <a:pt x="30" y="351"/>
                    <a:pt x="30" y="351"/>
                  </a:cubicBezTo>
                  <a:cubicBezTo>
                    <a:pt x="34" y="352"/>
                    <a:pt x="40" y="354"/>
                    <a:pt x="45" y="356"/>
                  </a:cubicBezTo>
                  <a:cubicBezTo>
                    <a:pt x="74" y="366"/>
                    <a:pt x="97" y="385"/>
                    <a:pt x="116" y="408"/>
                  </a:cubicBezTo>
                  <a:cubicBezTo>
                    <a:pt x="130" y="425"/>
                    <a:pt x="151" y="406"/>
                    <a:pt x="149" y="389"/>
                  </a:cubicBezTo>
                  <a:cubicBezTo>
                    <a:pt x="142" y="341"/>
                    <a:pt x="200" y="299"/>
                    <a:pt x="236" y="280"/>
                  </a:cubicBezTo>
                  <a:cubicBezTo>
                    <a:pt x="270" y="262"/>
                    <a:pt x="306" y="257"/>
                    <a:pt x="344" y="261"/>
                  </a:cubicBezTo>
                  <a:cubicBezTo>
                    <a:pt x="355" y="263"/>
                    <a:pt x="362" y="253"/>
                    <a:pt x="362" y="242"/>
                  </a:cubicBezTo>
                  <a:cubicBezTo>
                    <a:pt x="364" y="234"/>
                    <a:pt x="361" y="224"/>
                    <a:pt x="350" y="22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9Slide.vn 20">
              <a:extLst>
                <a:ext uri="{FF2B5EF4-FFF2-40B4-BE49-F238E27FC236}">
                  <a16:creationId xmlns:a16="http://schemas.microsoft.com/office/drawing/2014/main" id="{AF89B0B6-DBB3-4D96-B969-3DABF1ABB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109" y="2143074"/>
              <a:ext cx="603219" cy="530832"/>
            </a:xfrm>
            <a:custGeom>
              <a:avLst/>
              <a:gdLst>
                <a:gd name="T0" fmla="*/ 672 w 697"/>
                <a:gd name="T1" fmla="*/ 41 h 613"/>
                <a:gd name="T2" fmla="*/ 468 w 697"/>
                <a:gd name="T3" fmla="*/ 100 h 613"/>
                <a:gd name="T4" fmla="*/ 403 w 697"/>
                <a:gd name="T5" fmla="*/ 86 h 613"/>
                <a:gd name="T6" fmla="*/ 351 w 697"/>
                <a:gd name="T7" fmla="*/ 17 h 613"/>
                <a:gd name="T8" fmla="*/ 317 w 697"/>
                <a:gd name="T9" fmla="*/ 32 h 613"/>
                <a:gd name="T10" fmla="*/ 330 w 697"/>
                <a:gd name="T11" fmla="*/ 261 h 613"/>
                <a:gd name="T12" fmla="*/ 326 w 697"/>
                <a:gd name="T13" fmla="*/ 269 h 613"/>
                <a:gd name="T14" fmla="*/ 317 w 697"/>
                <a:gd name="T15" fmla="*/ 282 h 613"/>
                <a:gd name="T16" fmla="*/ 237 w 697"/>
                <a:gd name="T17" fmla="*/ 325 h 613"/>
                <a:gd name="T18" fmla="*/ 118 w 697"/>
                <a:gd name="T19" fmla="*/ 260 h 613"/>
                <a:gd name="T20" fmla="*/ 106 w 697"/>
                <a:gd name="T21" fmla="*/ 248 h 613"/>
                <a:gd name="T22" fmla="*/ 92 w 697"/>
                <a:gd name="T23" fmla="*/ 243 h 613"/>
                <a:gd name="T24" fmla="*/ 43 w 697"/>
                <a:gd name="T25" fmla="*/ 216 h 613"/>
                <a:gd name="T26" fmla="*/ 40 w 697"/>
                <a:gd name="T27" fmla="*/ 214 h 613"/>
                <a:gd name="T28" fmla="*/ 34 w 697"/>
                <a:gd name="T29" fmla="*/ 211 h 613"/>
                <a:gd name="T30" fmla="*/ 21 w 697"/>
                <a:gd name="T31" fmla="*/ 206 h 613"/>
                <a:gd name="T32" fmla="*/ 6 w 697"/>
                <a:gd name="T33" fmla="*/ 226 h 613"/>
                <a:gd name="T34" fmla="*/ 58 w 697"/>
                <a:gd name="T35" fmla="*/ 271 h 613"/>
                <a:gd name="T36" fmla="*/ 63 w 697"/>
                <a:gd name="T37" fmla="*/ 277 h 613"/>
                <a:gd name="T38" fmla="*/ 263 w 697"/>
                <a:gd name="T39" fmla="*/ 552 h 613"/>
                <a:gd name="T40" fmla="*/ 270 w 697"/>
                <a:gd name="T41" fmla="*/ 589 h 613"/>
                <a:gd name="T42" fmla="*/ 305 w 697"/>
                <a:gd name="T43" fmla="*/ 579 h 613"/>
                <a:gd name="T44" fmla="*/ 360 w 697"/>
                <a:gd name="T45" fmla="*/ 286 h 613"/>
                <a:gd name="T46" fmla="*/ 365 w 697"/>
                <a:gd name="T47" fmla="*/ 277 h 613"/>
                <a:gd name="T48" fmla="*/ 386 w 697"/>
                <a:gd name="T49" fmla="*/ 242 h 613"/>
                <a:gd name="T50" fmla="*/ 482 w 697"/>
                <a:gd name="T51" fmla="*/ 136 h 613"/>
                <a:gd name="T52" fmla="*/ 677 w 697"/>
                <a:gd name="T53" fmla="*/ 78 h 613"/>
                <a:gd name="T54" fmla="*/ 672 w 697"/>
                <a:gd name="T55" fmla="*/ 41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97" h="613">
                  <a:moveTo>
                    <a:pt x="672" y="41"/>
                  </a:moveTo>
                  <a:cubicBezTo>
                    <a:pt x="596" y="35"/>
                    <a:pt x="527" y="59"/>
                    <a:pt x="468" y="100"/>
                  </a:cubicBezTo>
                  <a:cubicBezTo>
                    <a:pt x="445" y="103"/>
                    <a:pt x="424" y="101"/>
                    <a:pt x="403" y="86"/>
                  </a:cubicBezTo>
                  <a:cubicBezTo>
                    <a:pt x="381" y="70"/>
                    <a:pt x="365" y="40"/>
                    <a:pt x="351" y="17"/>
                  </a:cubicBezTo>
                  <a:cubicBezTo>
                    <a:pt x="340" y="0"/>
                    <a:pt x="310" y="11"/>
                    <a:pt x="317" y="32"/>
                  </a:cubicBezTo>
                  <a:cubicBezTo>
                    <a:pt x="340" y="104"/>
                    <a:pt x="367" y="190"/>
                    <a:pt x="330" y="261"/>
                  </a:cubicBezTo>
                  <a:cubicBezTo>
                    <a:pt x="329" y="264"/>
                    <a:pt x="327" y="266"/>
                    <a:pt x="326" y="269"/>
                  </a:cubicBezTo>
                  <a:cubicBezTo>
                    <a:pt x="323" y="274"/>
                    <a:pt x="320" y="278"/>
                    <a:pt x="317" y="282"/>
                  </a:cubicBezTo>
                  <a:cubicBezTo>
                    <a:pt x="292" y="315"/>
                    <a:pt x="265" y="326"/>
                    <a:pt x="237" y="325"/>
                  </a:cubicBezTo>
                  <a:cubicBezTo>
                    <a:pt x="194" y="310"/>
                    <a:pt x="157" y="285"/>
                    <a:pt x="118" y="260"/>
                  </a:cubicBezTo>
                  <a:cubicBezTo>
                    <a:pt x="114" y="256"/>
                    <a:pt x="110" y="252"/>
                    <a:pt x="106" y="248"/>
                  </a:cubicBezTo>
                  <a:cubicBezTo>
                    <a:pt x="102" y="243"/>
                    <a:pt x="97" y="242"/>
                    <a:pt x="92" y="243"/>
                  </a:cubicBezTo>
                  <a:cubicBezTo>
                    <a:pt x="76" y="233"/>
                    <a:pt x="60" y="224"/>
                    <a:pt x="43" y="216"/>
                  </a:cubicBezTo>
                  <a:cubicBezTo>
                    <a:pt x="42" y="215"/>
                    <a:pt x="41" y="215"/>
                    <a:pt x="40" y="214"/>
                  </a:cubicBezTo>
                  <a:cubicBezTo>
                    <a:pt x="38" y="212"/>
                    <a:pt x="36" y="212"/>
                    <a:pt x="34" y="211"/>
                  </a:cubicBezTo>
                  <a:cubicBezTo>
                    <a:pt x="29" y="210"/>
                    <a:pt x="25" y="208"/>
                    <a:pt x="21" y="206"/>
                  </a:cubicBezTo>
                  <a:cubicBezTo>
                    <a:pt x="10" y="202"/>
                    <a:pt x="0" y="217"/>
                    <a:pt x="6" y="226"/>
                  </a:cubicBezTo>
                  <a:cubicBezTo>
                    <a:pt x="18" y="248"/>
                    <a:pt x="37" y="261"/>
                    <a:pt x="58" y="271"/>
                  </a:cubicBezTo>
                  <a:cubicBezTo>
                    <a:pt x="59" y="273"/>
                    <a:pt x="61" y="276"/>
                    <a:pt x="63" y="277"/>
                  </a:cubicBezTo>
                  <a:cubicBezTo>
                    <a:pt x="164" y="337"/>
                    <a:pt x="238" y="438"/>
                    <a:pt x="263" y="552"/>
                  </a:cubicBezTo>
                  <a:cubicBezTo>
                    <a:pt x="265" y="564"/>
                    <a:pt x="267" y="577"/>
                    <a:pt x="270" y="589"/>
                  </a:cubicBezTo>
                  <a:cubicBezTo>
                    <a:pt x="275" y="613"/>
                    <a:pt x="309" y="602"/>
                    <a:pt x="305" y="579"/>
                  </a:cubicBezTo>
                  <a:cubicBezTo>
                    <a:pt x="282" y="482"/>
                    <a:pt x="313" y="375"/>
                    <a:pt x="360" y="286"/>
                  </a:cubicBezTo>
                  <a:cubicBezTo>
                    <a:pt x="362" y="283"/>
                    <a:pt x="363" y="280"/>
                    <a:pt x="365" y="277"/>
                  </a:cubicBezTo>
                  <a:cubicBezTo>
                    <a:pt x="371" y="265"/>
                    <a:pt x="378" y="253"/>
                    <a:pt x="386" y="242"/>
                  </a:cubicBezTo>
                  <a:cubicBezTo>
                    <a:pt x="411" y="201"/>
                    <a:pt x="444" y="165"/>
                    <a:pt x="482" y="136"/>
                  </a:cubicBezTo>
                  <a:cubicBezTo>
                    <a:pt x="549" y="126"/>
                    <a:pt x="616" y="103"/>
                    <a:pt x="677" y="78"/>
                  </a:cubicBezTo>
                  <a:cubicBezTo>
                    <a:pt x="697" y="70"/>
                    <a:pt x="694" y="43"/>
                    <a:pt x="672" y="4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0748445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Slide.vn 1">
            <a:extLst>
              <a:ext uri="{FF2B5EF4-FFF2-40B4-BE49-F238E27FC236}">
                <a16:creationId xmlns:a16="http://schemas.microsoft.com/office/drawing/2014/main" id="{031C78A5-AE90-4F9F-A959-6284C319DA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94300"/>
            <a:ext cx="9144000" cy="1015663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5" name="9Slide.vn 2">
            <a:extLst>
              <a:ext uri="{FF2B5EF4-FFF2-40B4-BE49-F238E27FC236}">
                <a16:creationId xmlns:a16="http://schemas.microsoft.com/office/drawing/2014/main" id="{53CCC4E6-655A-41FB-BEFA-3BC3FE12BD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Bulbs</a:t>
            </a:r>
          </a:p>
        </p:txBody>
      </p:sp>
    </p:spTree>
    <p:extLst>
      <p:ext uri="{BB962C8B-B14F-4D97-AF65-F5344CB8AC3E}">
        <p14:creationId xmlns:p14="http://schemas.microsoft.com/office/powerpoint/2010/main" val="34618870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9Slide.vn 1">
            <a:extLst>
              <a:ext uri="{FF2B5EF4-FFF2-40B4-BE49-F238E27FC236}">
                <a16:creationId xmlns:a16="http://schemas.microsoft.com/office/drawing/2014/main" id="{76E3C6A9-004F-4BA5-A011-B6E357F170DC}"/>
              </a:ext>
            </a:extLst>
          </p:cNvPr>
          <p:cNvGraphicFramePr/>
          <p:nvPr/>
        </p:nvGraphicFramePr>
        <p:xfrm>
          <a:off x="1703509" y="1559042"/>
          <a:ext cx="7310231" cy="4873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9Slide.vn 2">
            <a:extLst>
              <a:ext uri="{FF2B5EF4-FFF2-40B4-BE49-F238E27FC236}">
                <a16:creationId xmlns:a16="http://schemas.microsoft.com/office/drawing/2014/main" id="{AEF6A359-78F4-4C23-8EE5-619E5730E7D8}"/>
              </a:ext>
            </a:extLst>
          </p:cNvPr>
          <p:cNvSpPr/>
          <p:nvPr/>
        </p:nvSpPr>
        <p:spPr>
          <a:xfrm>
            <a:off x="2819176" y="1456337"/>
            <a:ext cx="5078896" cy="5078896"/>
          </a:xfrm>
          <a:custGeom>
            <a:avLst/>
            <a:gdLst>
              <a:gd name="connsiteX0" fmla="*/ 4635187 w 5078896"/>
              <a:gd name="connsiteY0" fmla="*/ 2415554 h 5078896"/>
              <a:gd name="connsiteX1" fmla="*/ 4583517 w 5078896"/>
              <a:gd name="connsiteY1" fmla="*/ 2465112 h 5078896"/>
              <a:gd name="connsiteX2" fmla="*/ 4523574 w 5078896"/>
              <a:gd name="connsiteY2" fmla="*/ 2502281 h 5078896"/>
              <a:gd name="connsiteX3" fmla="*/ 4465702 w 5078896"/>
              <a:gd name="connsiteY3" fmla="*/ 2529123 h 5078896"/>
              <a:gd name="connsiteX4" fmla="*/ 4356155 w 5078896"/>
              <a:gd name="connsiteY4" fmla="*/ 2549773 h 5078896"/>
              <a:gd name="connsiteX5" fmla="*/ 4302419 w 5078896"/>
              <a:gd name="connsiteY5" fmla="*/ 2549773 h 5078896"/>
              <a:gd name="connsiteX6" fmla="*/ 4219739 w 5078896"/>
              <a:gd name="connsiteY6" fmla="*/ 2543577 h 5078896"/>
              <a:gd name="connsiteX7" fmla="*/ 4147398 w 5078896"/>
              <a:gd name="connsiteY7" fmla="*/ 2524992 h 5078896"/>
              <a:gd name="connsiteX8" fmla="*/ 4130863 w 5078896"/>
              <a:gd name="connsiteY8" fmla="*/ 2574550 h 5078896"/>
              <a:gd name="connsiteX9" fmla="*/ 4091592 w 5078896"/>
              <a:gd name="connsiteY9" fmla="*/ 2657146 h 5078896"/>
              <a:gd name="connsiteX10" fmla="*/ 4039921 w 5078896"/>
              <a:gd name="connsiteY10" fmla="*/ 2727354 h 5078896"/>
              <a:gd name="connsiteX11" fmla="*/ 3977913 w 5078896"/>
              <a:gd name="connsiteY11" fmla="*/ 2783108 h 5078896"/>
              <a:gd name="connsiteX12" fmla="*/ 3940712 w 5078896"/>
              <a:gd name="connsiteY12" fmla="*/ 2803759 h 5078896"/>
              <a:gd name="connsiteX13" fmla="*/ 3882835 w 5078896"/>
              <a:gd name="connsiteY13" fmla="*/ 2830601 h 5078896"/>
              <a:gd name="connsiteX14" fmla="*/ 3765025 w 5078896"/>
              <a:gd name="connsiteY14" fmla="*/ 2857442 h 5078896"/>
              <a:gd name="connsiteX15" fmla="*/ 3709219 w 5078896"/>
              <a:gd name="connsiteY15" fmla="*/ 2859508 h 5078896"/>
              <a:gd name="connsiteX16" fmla="*/ 3616206 w 5078896"/>
              <a:gd name="connsiteY16" fmla="*/ 2855382 h 5078896"/>
              <a:gd name="connsiteX17" fmla="*/ 3492195 w 5078896"/>
              <a:gd name="connsiteY17" fmla="*/ 2824404 h 5078896"/>
              <a:gd name="connsiteX18" fmla="*/ 3471524 w 5078896"/>
              <a:gd name="connsiteY18" fmla="*/ 2820278 h 5078896"/>
              <a:gd name="connsiteX19" fmla="*/ 3475660 w 5078896"/>
              <a:gd name="connsiteY19" fmla="*/ 2814081 h 5078896"/>
              <a:gd name="connsiteX20" fmla="*/ 3471524 w 5078896"/>
              <a:gd name="connsiteY20" fmla="*/ 2818212 h 5078896"/>
              <a:gd name="connsiteX21" fmla="*/ 3438454 w 5078896"/>
              <a:gd name="connsiteY21" fmla="*/ 2845054 h 5078896"/>
              <a:gd name="connsiteX22" fmla="*/ 3357845 w 5078896"/>
              <a:gd name="connsiteY22" fmla="*/ 2886355 h 5078896"/>
              <a:gd name="connsiteX23" fmla="*/ 3268969 w 5078896"/>
              <a:gd name="connsiteY23" fmla="*/ 2913197 h 5078896"/>
              <a:gd name="connsiteX24" fmla="*/ 3171825 w 5078896"/>
              <a:gd name="connsiteY24" fmla="*/ 2929716 h 5078896"/>
              <a:gd name="connsiteX25" fmla="*/ 3118085 w 5078896"/>
              <a:gd name="connsiteY25" fmla="*/ 2929716 h 5078896"/>
              <a:gd name="connsiteX26" fmla="*/ 3049880 w 5078896"/>
              <a:gd name="connsiteY26" fmla="*/ 2927651 h 5078896"/>
              <a:gd name="connsiteX27" fmla="*/ 2977538 w 5078896"/>
              <a:gd name="connsiteY27" fmla="*/ 2919394 h 5078896"/>
              <a:gd name="connsiteX28" fmla="*/ 2923797 w 5078896"/>
              <a:gd name="connsiteY28" fmla="*/ 2909066 h 5078896"/>
              <a:gd name="connsiteX29" fmla="*/ 2826654 w 5078896"/>
              <a:gd name="connsiteY29" fmla="*/ 2871901 h 5078896"/>
              <a:gd name="connsiteX30" fmla="*/ 2698506 w 5078896"/>
              <a:gd name="connsiteY30" fmla="*/ 2785174 h 5078896"/>
              <a:gd name="connsiteX31" fmla="*/ 2634432 w 5078896"/>
              <a:gd name="connsiteY31" fmla="*/ 2721163 h 5078896"/>
              <a:gd name="connsiteX32" fmla="*/ 2634432 w 5078896"/>
              <a:gd name="connsiteY32" fmla="*/ 3613202 h 5078896"/>
              <a:gd name="connsiteX33" fmla="*/ 2655103 w 5078896"/>
              <a:gd name="connsiteY33" fmla="*/ 3664826 h 5078896"/>
              <a:gd name="connsiteX34" fmla="*/ 2708844 w 5078896"/>
              <a:gd name="connsiteY34" fmla="*/ 3753613 h 5078896"/>
              <a:gd name="connsiteX35" fmla="*/ 2760514 w 5078896"/>
              <a:gd name="connsiteY35" fmla="*/ 3807302 h 5078896"/>
              <a:gd name="connsiteX36" fmla="*/ 2789453 w 5078896"/>
              <a:gd name="connsiteY36" fmla="*/ 3830018 h 5078896"/>
              <a:gd name="connsiteX37" fmla="*/ 2824588 w 5078896"/>
              <a:gd name="connsiteY37" fmla="*/ 3850668 h 5078896"/>
              <a:gd name="connsiteX38" fmla="*/ 2898995 w 5078896"/>
              <a:gd name="connsiteY38" fmla="*/ 3879576 h 5078896"/>
              <a:gd name="connsiteX39" fmla="*/ 2981669 w 5078896"/>
              <a:gd name="connsiteY39" fmla="*/ 3894029 h 5078896"/>
              <a:gd name="connsiteX40" fmla="*/ 3076747 w 5078896"/>
              <a:gd name="connsiteY40" fmla="*/ 3887833 h 5078896"/>
              <a:gd name="connsiteX41" fmla="*/ 3124286 w 5078896"/>
              <a:gd name="connsiteY41" fmla="*/ 3879576 h 5078896"/>
              <a:gd name="connsiteX42" fmla="*/ 3124286 w 5078896"/>
              <a:gd name="connsiteY42" fmla="*/ 3815564 h 5078896"/>
              <a:gd name="connsiteX43" fmla="*/ 3151154 w 5078896"/>
              <a:gd name="connsiteY43" fmla="*/ 3706121 h 5078896"/>
              <a:gd name="connsiteX44" fmla="*/ 3186295 w 5078896"/>
              <a:gd name="connsiteY44" fmla="*/ 3627656 h 5078896"/>
              <a:gd name="connsiteX45" fmla="*/ 3209032 w 5078896"/>
              <a:gd name="connsiteY45" fmla="*/ 3586355 h 5078896"/>
              <a:gd name="connsiteX46" fmla="*/ 3281373 w 5078896"/>
              <a:gd name="connsiteY46" fmla="*/ 3631787 h 5078896"/>
              <a:gd name="connsiteX47" fmla="*/ 3250369 w 5078896"/>
              <a:gd name="connsiteY47" fmla="*/ 3687536 h 5078896"/>
              <a:gd name="connsiteX48" fmla="*/ 3215228 w 5078896"/>
              <a:gd name="connsiteY48" fmla="*/ 3788717 h 5078896"/>
              <a:gd name="connsiteX49" fmla="*/ 3209032 w 5078896"/>
              <a:gd name="connsiteY49" fmla="*/ 3875445 h 5078896"/>
              <a:gd name="connsiteX50" fmla="*/ 3225566 w 5078896"/>
              <a:gd name="connsiteY50" fmla="*/ 3949784 h 5078896"/>
              <a:gd name="connsiteX51" fmla="*/ 3271035 w 5078896"/>
              <a:gd name="connsiteY51" fmla="*/ 4038572 h 5078896"/>
              <a:gd name="connsiteX52" fmla="*/ 3335109 w 5078896"/>
              <a:gd name="connsiteY52" fmla="*/ 4098457 h 5078896"/>
              <a:gd name="connsiteX53" fmla="*/ 3347512 w 5078896"/>
              <a:gd name="connsiteY53" fmla="*/ 4106714 h 5078896"/>
              <a:gd name="connsiteX54" fmla="*/ 3302039 w 5078896"/>
              <a:gd name="connsiteY54" fmla="*/ 4178988 h 5078896"/>
              <a:gd name="connsiteX55" fmla="*/ 3285504 w 5078896"/>
              <a:gd name="connsiteY55" fmla="*/ 4168660 h 5078896"/>
              <a:gd name="connsiteX56" fmla="*/ 3209032 w 5078896"/>
              <a:gd name="connsiteY56" fmla="*/ 4094326 h 5078896"/>
              <a:gd name="connsiteX57" fmla="*/ 3159427 w 5078896"/>
              <a:gd name="connsiteY57" fmla="*/ 4013795 h 5078896"/>
              <a:gd name="connsiteX58" fmla="*/ 3140821 w 5078896"/>
              <a:gd name="connsiteY58" fmla="*/ 3962172 h 5078896"/>
              <a:gd name="connsiteX59" fmla="*/ 3070546 w 5078896"/>
              <a:gd name="connsiteY59" fmla="*/ 3974560 h 5078896"/>
              <a:gd name="connsiteX60" fmla="*/ 3006477 w 5078896"/>
              <a:gd name="connsiteY60" fmla="*/ 3976626 h 5078896"/>
              <a:gd name="connsiteX61" fmla="*/ 2932065 w 5078896"/>
              <a:gd name="connsiteY61" fmla="*/ 3974560 h 5078896"/>
              <a:gd name="connsiteX62" fmla="*/ 2799786 w 5078896"/>
              <a:gd name="connsiteY62" fmla="*/ 3933265 h 5078896"/>
              <a:gd name="connsiteX63" fmla="*/ 2741914 w 5078896"/>
              <a:gd name="connsiteY63" fmla="*/ 3898161 h 5078896"/>
              <a:gd name="connsiteX64" fmla="*/ 2708844 w 5078896"/>
              <a:gd name="connsiteY64" fmla="*/ 3875445 h 5078896"/>
              <a:gd name="connsiteX65" fmla="*/ 2655103 w 5078896"/>
              <a:gd name="connsiteY65" fmla="*/ 3821756 h 5078896"/>
              <a:gd name="connsiteX66" fmla="*/ 2634432 w 5078896"/>
              <a:gd name="connsiteY66" fmla="*/ 3790783 h 5078896"/>
              <a:gd name="connsiteX67" fmla="*/ 2634432 w 5078896"/>
              <a:gd name="connsiteY67" fmla="*/ 3867188 h 5078896"/>
              <a:gd name="connsiteX68" fmla="*/ 2634432 w 5078896"/>
              <a:gd name="connsiteY68" fmla="*/ 3949784 h 5078896"/>
              <a:gd name="connsiteX69" fmla="*/ 2655103 w 5078896"/>
              <a:gd name="connsiteY69" fmla="*/ 4094326 h 5078896"/>
              <a:gd name="connsiteX70" fmla="*/ 2698506 w 5078896"/>
              <a:gd name="connsiteY70" fmla="*/ 4216158 h 5078896"/>
              <a:gd name="connsiteX71" fmla="*/ 2754312 w 5078896"/>
              <a:gd name="connsiteY71" fmla="*/ 4315273 h 5078896"/>
              <a:gd name="connsiteX72" fmla="*/ 2826654 w 5078896"/>
              <a:gd name="connsiteY72" fmla="*/ 4393738 h 5078896"/>
              <a:gd name="connsiteX73" fmla="*/ 2909328 w 5078896"/>
              <a:gd name="connsiteY73" fmla="*/ 4453619 h 5078896"/>
              <a:gd name="connsiteX74" fmla="*/ 3000275 w 5078896"/>
              <a:gd name="connsiteY74" fmla="*/ 4492854 h 5078896"/>
              <a:gd name="connsiteX75" fmla="*/ 3099484 w 5078896"/>
              <a:gd name="connsiteY75" fmla="*/ 4517630 h 5078896"/>
              <a:gd name="connsiteX76" fmla="*/ 3202830 w 5078896"/>
              <a:gd name="connsiteY76" fmla="*/ 4521761 h 5078896"/>
              <a:gd name="connsiteX77" fmla="*/ 3304110 w 5078896"/>
              <a:gd name="connsiteY77" fmla="*/ 4513504 h 5078896"/>
              <a:gd name="connsiteX78" fmla="*/ 3405384 w 5078896"/>
              <a:gd name="connsiteY78" fmla="*/ 4492854 h 5078896"/>
              <a:gd name="connsiteX79" fmla="*/ 3504594 w 5078896"/>
              <a:gd name="connsiteY79" fmla="*/ 4459815 h 5078896"/>
              <a:gd name="connsiteX80" fmla="*/ 3595540 w 5078896"/>
              <a:gd name="connsiteY80" fmla="*/ 4414389 h 5078896"/>
              <a:gd name="connsiteX81" fmla="*/ 3678215 w 5078896"/>
              <a:gd name="connsiteY81" fmla="*/ 4360700 h 5078896"/>
              <a:gd name="connsiteX82" fmla="*/ 3748491 w 5078896"/>
              <a:gd name="connsiteY82" fmla="*/ 4296688 h 5078896"/>
              <a:gd name="connsiteX83" fmla="*/ 3804297 w 5078896"/>
              <a:gd name="connsiteY83" fmla="*/ 4228546 h 5078896"/>
              <a:gd name="connsiteX84" fmla="*/ 3827034 w 5078896"/>
              <a:gd name="connsiteY84" fmla="*/ 4187245 h 5078896"/>
              <a:gd name="connsiteX85" fmla="*/ 3829099 w 5078896"/>
              <a:gd name="connsiteY85" fmla="*/ 4191376 h 5078896"/>
              <a:gd name="connsiteX86" fmla="*/ 3831165 w 5078896"/>
              <a:gd name="connsiteY86" fmla="*/ 4191376 h 5078896"/>
              <a:gd name="connsiteX87" fmla="*/ 3864235 w 5078896"/>
              <a:gd name="connsiteY87" fmla="*/ 4133556 h 5078896"/>
              <a:gd name="connsiteX88" fmla="*/ 3895239 w 5078896"/>
              <a:gd name="connsiteY88" fmla="*/ 4030315 h 5078896"/>
              <a:gd name="connsiteX89" fmla="*/ 3905572 w 5078896"/>
              <a:gd name="connsiteY89" fmla="*/ 3953910 h 5078896"/>
              <a:gd name="connsiteX90" fmla="*/ 3905572 w 5078896"/>
              <a:gd name="connsiteY90" fmla="*/ 3914680 h 5078896"/>
              <a:gd name="connsiteX91" fmla="*/ 3901441 w 5078896"/>
              <a:gd name="connsiteY91" fmla="*/ 3867188 h 5078896"/>
              <a:gd name="connsiteX92" fmla="*/ 3872502 w 5078896"/>
              <a:gd name="connsiteY92" fmla="*/ 3768072 h 5078896"/>
              <a:gd name="connsiteX93" fmla="*/ 3820832 w 5078896"/>
              <a:gd name="connsiteY93" fmla="*/ 3673083 h 5078896"/>
              <a:gd name="connsiteX94" fmla="*/ 3742289 w 5078896"/>
              <a:gd name="connsiteY94" fmla="*/ 3586355 h 5078896"/>
              <a:gd name="connsiteX95" fmla="*/ 3694750 w 5078896"/>
              <a:gd name="connsiteY95" fmla="*/ 3540929 h 5078896"/>
              <a:gd name="connsiteX96" fmla="*/ 3674084 w 5078896"/>
              <a:gd name="connsiteY96" fmla="*/ 3569836 h 5078896"/>
              <a:gd name="connsiteX97" fmla="*/ 3616206 w 5078896"/>
              <a:gd name="connsiteY97" fmla="*/ 3619394 h 5078896"/>
              <a:gd name="connsiteX98" fmla="*/ 3543865 w 5078896"/>
              <a:gd name="connsiteY98" fmla="*/ 3664826 h 5078896"/>
              <a:gd name="connsiteX99" fmla="*/ 3457060 w 5078896"/>
              <a:gd name="connsiteY99" fmla="*/ 3704055 h 5078896"/>
              <a:gd name="connsiteX100" fmla="*/ 3405384 w 5078896"/>
              <a:gd name="connsiteY100" fmla="*/ 3716449 h 5078896"/>
              <a:gd name="connsiteX101" fmla="*/ 3384718 w 5078896"/>
              <a:gd name="connsiteY101" fmla="*/ 3635913 h 5078896"/>
              <a:gd name="connsiteX102" fmla="*/ 3452923 w 5078896"/>
              <a:gd name="connsiteY102" fmla="*/ 3615268 h 5078896"/>
              <a:gd name="connsiteX103" fmla="*/ 3560400 w 5078896"/>
              <a:gd name="connsiteY103" fmla="*/ 3555382 h 5078896"/>
              <a:gd name="connsiteX104" fmla="*/ 3632741 w 5078896"/>
              <a:gd name="connsiteY104" fmla="*/ 3483114 h 5078896"/>
              <a:gd name="connsiteX105" fmla="*/ 3678215 w 5078896"/>
              <a:gd name="connsiteY105" fmla="*/ 3406709 h 5078896"/>
              <a:gd name="connsiteX106" fmla="*/ 3711285 w 5078896"/>
              <a:gd name="connsiteY106" fmla="*/ 3289009 h 5078896"/>
              <a:gd name="connsiteX107" fmla="*/ 3709219 w 5078896"/>
              <a:gd name="connsiteY107" fmla="*/ 3173374 h 5078896"/>
              <a:gd name="connsiteX108" fmla="*/ 3705083 w 5078896"/>
              <a:gd name="connsiteY108" fmla="*/ 3156855 h 5078896"/>
              <a:gd name="connsiteX109" fmla="*/ 3787762 w 5078896"/>
              <a:gd name="connsiteY109" fmla="*/ 3140335 h 5078896"/>
              <a:gd name="connsiteX110" fmla="*/ 3791893 w 5078896"/>
              <a:gd name="connsiteY110" fmla="*/ 3165117 h 5078896"/>
              <a:gd name="connsiteX111" fmla="*/ 3791893 w 5078896"/>
              <a:gd name="connsiteY111" fmla="*/ 3297271 h 5078896"/>
              <a:gd name="connsiteX112" fmla="*/ 3767091 w 5078896"/>
              <a:gd name="connsiteY112" fmla="*/ 3408774 h 5078896"/>
              <a:gd name="connsiteX113" fmla="*/ 3740223 w 5078896"/>
              <a:gd name="connsiteY113" fmla="*/ 3468660 h 5078896"/>
              <a:gd name="connsiteX114" fmla="*/ 3796030 w 5078896"/>
              <a:gd name="connsiteY114" fmla="*/ 3518218 h 5078896"/>
              <a:gd name="connsiteX115" fmla="*/ 3886971 w 5078896"/>
              <a:gd name="connsiteY115" fmla="*/ 3625590 h 5078896"/>
              <a:gd name="connsiteX116" fmla="*/ 3951045 w 5078896"/>
              <a:gd name="connsiteY116" fmla="*/ 3735034 h 5078896"/>
              <a:gd name="connsiteX117" fmla="*/ 3984115 w 5078896"/>
              <a:gd name="connsiteY117" fmla="*/ 3850668 h 5078896"/>
              <a:gd name="connsiteX118" fmla="*/ 3990317 w 5078896"/>
              <a:gd name="connsiteY118" fmla="*/ 3912614 h 5078896"/>
              <a:gd name="connsiteX119" fmla="*/ 3990317 w 5078896"/>
              <a:gd name="connsiteY119" fmla="*/ 3989014 h 5078896"/>
              <a:gd name="connsiteX120" fmla="*/ 3955176 w 5078896"/>
              <a:gd name="connsiteY120" fmla="*/ 4129430 h 5078896"/>
              <a:gd name="connsiteX121" fmla="*/ 3928309 w 5078896"/>
              <a:gd name="connsiteY121" fmla="*/ 4191376 h 5078896"/>
              <a:gd name="connsiteX122" fmla="*/ 3994448 w 5078896"/>
              <a:gd name="connsiteY122" fmla="*/ 4176922 h 5078896"/>
              <a:gd name="connsiteX123" fmla="*/ 4128798 w 5078896"/>
              <a:gd name="connsiteY123" fmla="*/ 4114976 h 5078896"/>
              <a:gd name="connsiteX124" fmla="*/ 4252809 w 5078896"/>
              <a:gd name="connsiteY124" fmla="*/ 4013795 h 5078896"/>
              <a:gd name="connsiteX125" fmla="*/ 4329287 w 5078896"/>
              <a:gd name="connsiteY125" fmla="*/ 3912614 h 5078896"/>
              <a:gd name="connsiteX126" fmla="*/ 4370624 w 5078896"/>
              <a:gd name="connsiteY126" fmla="*/ 3834149 h 5078896"/>
              <a:gd name="connsiteX127" fmla="*/ 4385093 w 5078896"/>
              <a:gd name="connsiteY127" fmla="*/ 3794914 h 5078896"/>
              <a:gd name="connsiteX128" fmla="*/ 4385093 w 5078896"/>
              <a:gd name="connsiteY128" fmla="*/ 3790783 h 5078896"/>
              <a:gd name="connsiteX129" fmla="*/ 4397492 w 5078896"/>
              <a:gd name="connsiteY129" fmla="*/ 3761875 h 5078896"/>
              <a:gd name="connsiteX130" fmla="*/ 4418163 w 5078896"/>
              <a:gd name="connsiteY130" fmla="*/ 3588421 h 5078896"/>
              <a:gd name="connsiteX131" fmla="*/ 4405759 w 5078896"/>
              <a:gd name="connsiteY131" fmla="*/ 3478983 h 5078896"/>
              <a:gd name="connsiteX132" fmla="*/ 4383028 w 5078896"/>
              <a:gd name="connsiteY132" fmla="*/ 3402583 h 5078896"/>
              <a:gd name="connsiteX133" fmla="*/ 4364422 w 5078896"/>
              <a:gd name="connsiteY133" fmla="*/ 3365413 h 5078896"/>
              <a:gd name="connsiteX134" fmla="*/ 4337554 w 5078896"/>
              <a:gd name="connsiteY134" fmla="*/ 3319987 h 5078896"/>
              <a:gd name="connsiteX135" fmla="*/ 4263147 w 5078896"/>
              <a:gd name="connsiteY135" fmla="*/ 3239451 h 5078896"/>
              <a:gd name="connsiteX136" fmla="*/ 4163933 w 5078896"/>
              <a:gd name="connsiteY136" fmla="*/ 3175439 h 5078896"/>
              <a:gd name="connsiteX137" fmla="*/ 4044053 w 5078896"/>
              <a:gd name="connsiteY137" fmla="*/ 3125882 h 5078896"/>
              <a:gd name="connsiteX138" fmla="*/ 3973782 w 5078896"/>
              <a:gd name="connsiteY138" fmla="*/ 3107297 h 5078896"/>
              <a:gd name="connsiteX139" fmla="*/ 3994448 w 5078896"/>
              <a:gd name="connsiteY139" fmla="*/ 3026766 h 5078896"/>
              <a:gd name="connsiteX140" fmla="*/ 4072991 w 5078896"/>
              <a:gd name="connsiteY140" fmla="*/ 3045351 h 5078896"/>
              <a:gd name="connsiteX141" fmla="*/ 4209406 w 5078896"/>
              <a:gd name="connsiteY141" fmla="*/ 3103171 h 5078896"/>
              <a:gd name="connsiteX142" fmla="*/ 4321019 w 5078896"/>
              <a:gd name="connsiteY142" fmla="*/ 3179570 h 5078896"/>
              <a:gd name="connsiteX143" fmla="*/ 4407830 w 5078896"/>
              <a:gd name="connsiteY143" fmla="*/ 3272489 h 5078896"/>
              <a:gd name="connsiteX144" fmla="*/ 4438834 w 5078896"/>
              <a:gd name="connsiteY144" fmla="*/ 3326178 h 5078896"/>
              <a:gd name="connsiteX145" fmla="*/ 4463636 w 5078896"/>
              <a:gd name="connsiteY145" fmla="*/ 3375736 h 5078896"/>
              <a:gd name="connsiteX146" fmla="*/ 4492570 w 5078896"/>
              <a:gd name="connsiteY146" fmla="*/ 3478983 h 5078896"/>
              <a:gd name="connsiteX147" fmla="*/ 4498772 w 5078896"/>
              <a:gd name="connsiteY147" fmla="*/ 3526475 h 5078896"/>
              <a:gd name="connsiteX148" fmla="*/ 4533907 w 5078896"/>
              <a:gd name="connsiteY148" fmla="*/ 3491371 h 5078896"/>
              <a:gd name="connsiteX149" fmla="*/ 4597981 w 5078896"/>
              <a:gd name="connsiteY149" fmla="*/ 3400517 h 5078896"/>
              <a:gd name="connsiteX150" fmla="*/ 4641389 w 5078896"/>
              <a:gd name="connsiteY150" fmla="*/ 3297271 h 5078896"/>
              <a:gd name="connsiteX151" fmla="*/ 4643454 w 5078896"/>
              <a:gd name="connsiteY151" fmla="*/ 3210543 h 5078896"/>
              <a:gd name="connsiteX152" fmla="*/ 4626920 w 5078896"/>
              <a:gd name="connsiteY152" fmla="*/ 3152729 h 5078896"/>
              <a:gd name="connsiteX153" fmla="*/ 4614516 w 5078896"/>
              <a:gd name="connsiteY153" fmla="*/ 3121751 h 5078896"/>
              <a:gd name="connsiteX154" fmla="*/ 4659989 w 5078896"/>
              <a:gd name="connsiteY154" fmla="*/ 3082521 h 5078896"/>
              <a:gd name="connsiteX155" fmla="*/ 4726129 w 5078896"/>
              <a:gd name="connsiteY155" fmla="*/ 2991662 h 5078896"/>
              <a:gd name="connsiteX156" fmla="*/ 4767466 w 5078896"/>
              <a:gd name="connsiteY156" fmla="*/ 2894612 h 5078896"/>
              <a:gd name="connsiteX157" fmla="*/ 4781935 w 5078896"/>
              <a:gd name="connsiteY157" fmla="*/ 2791365 h 5078896"/>
              <a:gd name="connsiteX158" fmla="*/ 4777804 w 5078896"/>
              <a:gd name="connsiteY158" fmla="*/ 2692250 h 5078896"/>
              <a:gd name="connsiteX159" fmla="*/ 4753002 w 5078896"/>
              <a:gd name="connsiteY159" fmla="*/ 2595200 h 5078896"/>
              <a:gd name="connsiteX160" fmla="*/ 4715796 w 5078896"/>
              <a:gd name="connsiteY160" fmla="*/ 2512604 h 5078896"/>
              <a:gd name="connsiteX161" fmla="*/ 4664126 w 5078896"/>
              <a:gd name="connsiteY161" fmla="*/ 2442396 h 5078896"/>
              <a:gd name="connsiteX162" fmla="*/ 761565 w 5078896"/>
              <a:gd name="connsiteY162" fmla="*/ 2349477 h 5078896"/>
              <a:gd name="connsiteX163" fmla="*/ 658318 w 5078896"/>
              <a:gd name="connsiteY163" fmla="*/ 2351542 h 5078896"/>
              <a:gd name="connsiteX164" fmla="*/ 509645 w 5078896"/>
              <a:gd name="connsiteY164" fmla="*/ 2386683 h 5078896"/>
              <a:gd name="connsiteX165" fmla="*/ 435306 w 5078896"/>
              <a:gd name="connsiteY165" fmla="*/ 2421818 h 5078896"/>
              <a:gd name="connsiteX166" fmla="*/ 408464 w 5078896"/>
              <a:gd name="connsiteY166" fmla="*/ 2448686 h 5078896"/>
              <a:gd name="connsiteX167" fmla="*/ 356840 w 5078896"/>
              <a:gd name="connsiteY167" fmla="*/ 2518962 h 5078896"/>
              <a:gd name="connsiteX168" fmla="*/ 323802 w 5078896"/>
              <a:gd name="connsiteY168" fmla="*/ 2601636 h 5078896"/>
              <a:gd name="connsiteX169" fmla="*/ 301091 w 5078896"/>
              <a:gd name="connsiteY169" fmla="*/ 2698780 h 5078896"/>
              <a:gd name="connsiteX170" fmla="*/ 296960 w 5078896"/>
              <a:gd name="connsiteY170" fmla="*/ 2797989 h 5078896"/>
              <a:gd name="connsiteX171" fmla="*/ 315545 w 5078896"/>
              <a:gd name="connsiteY171" fmla="*/ 2895132 h 5078896"/>
              <a:gd name="connsiteX172" fmla="*/ 354775 w 5078896"/>
              <a:gd name="connsiteY172" fmla="*/ 2992276 h 5078896"/>
              <a:gd name="connsiteX173" fmla="*/ 420852 w 5078896"/>
              <a:gd name="connsiteY173" fmla="*/ 3081152 h 5078896"/>
              <a:gd name="connsiteX174" fmla="*/ 464218 w 5078896"/>
              <a:gd name="connsiteY174" fmla="*/ 3120419 h 5078896"/>
              <a:gd name="connsiteX175" fmla="*/ 445633 w 5078896"/>
              <a:gd name="connsiteY175" fmla="*/ 3161761 h 5078896"/>
              <a:gd name="connsiteX176" fmla="*/ 435306 w 5078896"/>
              <a:gd name="connsiteY176" fmla="*/ 3242364 h 5078896"/>
              <a:gd name="connsiteX177" fmla="*/ 445633 w 5078896"/>
              <a:gd name="connsiteY177" fmla="*/ 3318842 h 5078896"/>
              <a:gd name="connsiteX178" fmla="*/ 478672 w 5078896"/>
              <a:gd name="connsiteY178" fmla="*/ 3391183 h 5078896"/>
              <a:gd name="connsiteX179" fmla="*/ 542683 w 5078896"/>
              <a:gd name="connsiteY179" fmla="*/ 3488327 h 5078896"/>
              <a:gd name="connsiteX180" fmla="*/ 631476 w 5078896"/>
              <a:gd name="connsiteY180" fmla="*/ 3573067 h 5078896"/>
              <a:gd name="connsiteX181" fmla="*/ 658318 w 5078896"/>
              <a:gd name="connsiteY181" fmla="*/ 3591667 h 5078896"/>
              <a:gd name="connsiteX182" fmla="*/ 660384 w 5078896"/>
              <a:gd name="connsiteY182" fmla="*/ 3668145 h 5078896"/>
              <a:gd name="connsiteX183" fmla="*/ 695488 w 5078896"/>
              <a:gd name="connsiteY183" fmla="*/ 3802489 h 5078896"/>
              <a:gd name="connsiteX184" fmla="*/ 751237 w 5078896"/>
              <a:gd name="connsiteY184" fmla="*/ 3920299 h 5078896"/>
              <a:gd name="connsiteX185" fmla="*/ 827642 w 5078896"/>
              <a:gd name="connsiteY185" fmla="*/ 4015377 h 5078896"/>
              <a:gd name="connsiteX186" fmla="*/ 920561 w 5078896"/>
              <a:gd name="connsiteY186" fmla="*/ 4093920 h 5078896"/>
              <a:gd name="connsiteX187" fmla="*/ 1019676 w 5078896"/>
              <a:gd name="connsiteY187" fmla="*/ 4149727 h 5078896"/>
              <a:gd name="connsiteX188" fmla="*/ 1114661 w 5078896"/>
              <a:gd name="connsiteY188" fmla="*/ 4184862 h 5078896"/>
              <a:gd name="connsiteX189" fmla="*/ 1209650 w 5078896"/>
              <a:gd name="connsiteY189" fmla="*/ 4193129 h 5078896"/>
              <a:gd name="connsiteX190" fmla="*/ 1250946 w 5078896"/>
              <a:gd name="connsiteY190" fmla="*/ 4186928 h 5078896"/>
              <a:gd name="connsiteX191" fmla="*/ 1273662 w 5078896"/>
              <a:gd name="connsiteY191" fmla="*/ 4228265 h 5078896"/>
              <a:gd name="connsiteX192" fmla="*/ 1329411 w 5078896"/>
              <a:gd name="connsiteY192" fmla="*/ 4296470 h 5078896"/>
              <a:gd name="connsiteX193" fmla="*/ 1401685 w 5078896"/>
              <a:gd name="connsiteY193" fmla="*/ 4360544 h 5078896"/>
              <a:gd name="connsiteX194" fmla="*/ 1482215 w 5078896"/>
              <a:gd name="connsiteY194" fmla="*/ 4414285 h 5078896"/>
              <a:gd name="connsiteX195" fmla="*/ 1575134 w 5078896"/>
              <a:gd name="connsiteY195" fmla="*/ 4459753 h 5078896"/>
              <a:gd name="connsiteX196" fmla="*/ 1672189 w 5078896"/>
              <a:gd name="connsiteY196" fmla="*/ 4492828 h 5078896"/>
              <a:gd name="connsiteX197" fmla="*/ 1773365 w 5078896"/>
              <a:gd name="connsiteY197" fmla="*/ 4513494 h 5078896"/>
              <a:gd name="connsiteX198" fmla="*/ 1878678 w 5078896"/>
              <a:gd name="connsiteY198" fmla="*/ 4521761 h 5078896"/>
              <a:gd name="connsiteX199" fmla="*/ 1979859 w 5078896"/>
              <a:gd name="connsiteY199" fmla="*/ 4517630 h 5078896"/>
              <a:gd name="connsiteX200" fmla="*/ 2074843 w 5078896"/>
              <a:gd name="connsiteY200" fmla="*/ 4492828 h 5078896"/>
              <a:gd name="connsiteX201" fmla="*/ 2169827 w 5078896"/>
              <a:gd name="connsiteY201" fmla="*/ 4453556 h 5078896"/>
              <a:gd name="connsiteX202" fmla="*/ 2250363 w 5078896"/>
              <a:gd name="connsiteY202" fmla="*/ 4393613 h 5078896"/>
              <a:gd name="connsiteX203" fmla="*/ 2322632 w 5078896"/>
              <a:gd name="connsiteY203" fmla="*/ 4315075 h 5078896"/>
              <a:gd name="connsiteX204" fmla="*/ 2380452 w 5078896"/>
              <a:gd name="connsiteY204" fmla="*/ 4215866 h 5078896"/>
              <a:gd name="connsiteX205" fmla="*/ 2421747 w 5078896"/>
              <a:gd name="connsiteY205" fmla="*/ 4093920 h 5078896"/>
              <a:gd name="connsiteX206" fmla="*/ 2442398 w 5078896"/>
              <a:gd name="connsiteY206" fmla="*/ 3949238 h 5078896"/>
              <a:gd name="connsiteX207" fmla="*/ 2444463 w 5078896"/>
              <a:gd name="connsiteY207" fmla="*/ 3866563 h 5078896"/>
              <a:gd name="connsiteX208" fmla="*/ 2444463 w 5078896"/>
              <a:gd name="connsiteY208" fmla="*/ 2826927 h 5078896"/>
              <a:gd name="connsiteX209" fmla="*/ 2390774 w 5078896"/>
              <a:gd name="connsiteY209" fmla="*/ 2797989 h 5078896"/>
              <a:gd name="connsiteX210" fmla="*/ 2281336 w 5078896"/>
              <a:gd name="connsiteY210" fmla="*/ 2758717 h 5078896"/>
              <a:gd name="connsiteX211" fmla="*/ 2171893 w 5078896"/>
              <a:gd name="connsiteY211" fmla="*/ 2748384 h 5078896"/>
              <a:gd name="connsiteX212" fmla="*/ 2064520 w 5078896"/>
              <a:gd name="connsiteY212" fmla="*/ 2764919 h 5078896"/>
              <a:gd name="connsiteX213" fmla="*/ 2014963 w 5078896"/>
              <a:gd name="connsiteY213" fmla="*/ 2783519 h 5078896"/>
              <a:gd name="connsiteX214" fmla="*/ 1963339 w 5078896"/>
              <a:gd name="connsiteY214" fmla="*/ 2808322 h 5078896"/>
              <a:gd name="connsiteX215" fmla="*/ 1880743 w 5078896"/>
              <a:gd name="connsiteY215" fmla="*/ 2872396 h 5078896"/>
              <a:gd name="connsiteX216" fmla="*/ 1816732 w 5078896"/>
              <a:gd name="connsiteY216" fmla="*/ 2955070 h 5078896"/>
              <a:gd name="connsiteX217" fmla="*/ 1775431 w 5078896"/>
              <a:gd name="connsiteY217" fmla="*/ 3048082 h 5078896"/>
              <a:gd name="connsiteX218" fmla="*/ 1765108 w 5078896"/>
              <a:gd name="connsiteY218" fmla="*/ 3099753 h 5078896"/>
              <a:gd name="connsiteX219" fmla="*/ 1760977 w 5078896"/>
              <a:gd name="connsiteY219" fmla="*/ 3153493 h 5078896"/>
              <a:gd name="connsiteX220" fmla="*/ 1709354 w 5078896"/>
              <a:gd name="connsiteY220" fmla="*/ 3134888 h 5078896"/>
              <a:gd name="connsiteX221" fmla="*/ 1665993 w 5078896"/>
              <a:gd name="connsiteY221" fmla="*/ 3120419 h 5078896"/>
              <a:gd name="connsiteX222" fmla="*/ 1575134 w 5078896"/>
              <a:gd name="connsiteY222" fmla="*/ 3108020 h 5078896"/>
              <a:gd name="connsiteX223" fmla="*/ 1490478 w 5078896"/>
              <a:gd name="connsiteY223" fmla="*/ 3116287 h 5078896"/>
              <a:gd name="connsiteX224" fmla="*/ 1412007 w 5078896"/>
              <a:gd name="connsiteY224" fmla="*/ 3136953 h 5078896"/>
              <a:gd name="connsiteX225" fmla="*/ 1383100 w 5078896"/>
              <a:gd name="connsiteY225" fmla="*/ 3151423 h 5078896"/>
              <a:gd name="connsiteX226" fmla="*/ 1333542 w 5078896"/>
              <a:gd name="connsiteY226" fmla="*/ 3180361 h 5078896"/>
              <a:gd name="connsiteX227" fmla="*/ 1257143 w 5078896"/>
              <a:gd name="connsiteY227" fmla="*/ 3269238 h 5078896"/>
              <a:gd name="connsiteX228" fmla="*/ 1213776 w 5078896"/>
              <a:gd name="connsiteY228" fmla="*/ 3382916 h 5078896"/>
              <a:gd name="connsiteX229" fmla="*/ 1213776 w 5078896"/>
              <a:gd name="connsiteY229" fmla="*/ 3488327 h 5078896"/>
              <a:gd name="connsiteX230" fmla="*/ 1230295 w 5078896"/>
              <a:gd name="connsiteY230" fmla="*/ 3562734 h 5078896"/>
              <a:gd name="connsiteX231" fmla="*/ 1242689 w 5078896"/>
              <a:gd name="connsiteY231" fmla="*/ 3604071 h 5078896"/>
              <a:gd name="connsiteX232" fmla="*/ 1300504 w 5078896"/>
              <a:gd name="connsiteY232" fmla="*/ 3591667 h 5078896"/>
              <a:gd name="connsiteX233" fmla="*/ 1412007 w 5078896"/>
              <a:gd name="connsiteY233" fmla="*/ 3599935 h 5078896"/>
              <a:gd name="connsiteX234" fmla="*/ 1519385 w 5078896"/>
              <a:gd name="connsiteY234" fmla="*/ 3643343 h 5078896"/>
              <a:gd name="connsiteX235" fmla="*/ 1616435 w 5078896"/>
              <a:gd name="connsiteY235" fmla="*/ 3721881 h 5078896"/>
              <a:gd name="connsiteX236" fmla="*/ 1657731 w 5078896"/>
              <a:gd name="connsiteY236" fmla="*/ 3771485 h 5078896"/>
              <a:gd name="connsiteX237" fmla="*/ 1661862 w 5078896"/>
              <a:gd name="connsiteY237" fmla="*/ 3771485 h 5078896"/>
              <a:gd name="connsiteX238" fmla="*/ 1715551 w 5078896"/>
              <a:gd name="connsiteY238" fmla="*/ 3734284 h 5078896"/>
              <a:gd name="connsiteX239" fmla="*/ 1835316 w 5078896"/>
              <a:gd name="connsiteY239" fmla="*/ 3697078 h 5078896"/>
              <a:gd name="connsiteX240" fmla="*/ 1963339 w 5078896"/>
              <a:gd name="connsiteY240" fmla="*/ 3703280 h 5078896"/>
              <a:gd name="connsiteX241" fmla="*/ 2099624 w 5078896"/>
              <a:gd name="connsiteY241" fmla="*/ 3752885 h 5078896"/>
              <a:gd name="connsiteX242" fmla="*/ 2167767 w 5078896"/>
              <a:gd name="connsiteY242" fmla="*/ 3796288 h 5078896"/>
              <a:gd name="connsiteX243" fmla="*/ 2122335 w 5078896"/>
              <a:gd name="connsiteY243" fmla="*/ 3866563 h 5078896"/>
              <a:gd name="connsiteX244" fmla="*/ 2064520 w 5078896"/>
              <a:gd name="connsiteY244" fmla="*/ 3829357 h 5078896"/>
              <a:gd name="connsiteX245" fmla="*/ 1953017 w 5078896"/>
              <a:gd name="connsiteY245" fmla="*/ 3788020 h 5078896"/>
              <a:gd name="connsiteX246" fmla="*/ 1847705 w 5078896"/>
              <a:gd name="connsiteY246" fmla="*/ 3779753 h 5078896"/>
              <a:gd name="connsiteX247" fmla="*/ 1754786 w 5078896"/>
              <a:gd name="connsiteY247" fmla="*/ 3808691 h 5078896"/>
              <a:gd name="connsiteX248" fmla="*/ 1711419 w 5078896"/>
              <a:gd name="connsiteY248" fmla="*/ 3839695 h 5078896"/>
              <a:gd name="connsiteX249" fmla="*/ 1676315 w 5078896"/>
              <a:gd name="connsiteY249" fmla="*/ 3870694 h 5078896"/>
              <a:gd name="connsiteX250" fmla="*/ 1622632 w 5078896"/>
              <a:gd name="connsiteY250" fmla="*/ 3949238 h 5078896"/>
              <a:gd name="connsiteX251" fmla="*/ 1595785 w 5078896"/>
              <a:gd name="connsiteY251" fmla="*/ 4042245 h 5078896"/>
              <a:gd name="connsiteX252" fmla="*/ 1595785 w 5078896"/>
              <a:gd name="connsiteY252" fmla="*/ 4137323 h 5078896"/>
              <a:gd name="connsiteX253" fmla="*/ 1610238 w 5078896"/>
              <a:gd name="connsiteY253" fmla="*/ 4182796 h 5078896"/>
              <a:gd name="connsiteX254" fmla="*/ 1531773 w 5078896"/>
              <a:gd name="connsiteY254" fmla="*/ 4211730 h 5078896"/>
              <a:gd name="connsiteX255" fmla="*/ 1517319 w 5078896"/>
              <a:gd name="connsiteY255" fmla="*/ 4164191 h 5078896"/>
              <a:gd name="connsiteX256" fmla="*/ 1511123 w 5078896"/>
              <a:gd name="connsiteY256" fmla="*/ 4064982 h 5078896"/>
              <a:gd name="connsiteX257" fmla="*/ 1527642 w 5078896"/>
              <a:gd name="connsiteY257" fmla="*/ 3965772 h 5078896"/>
              <a:gd name="connsiteX258" fmla="*/ 1571008 w 5078896"/>
              <a:gd name="connsiteY258" fmla="*/ 3874831 h 5078896"/>
              <a:gd name="connsiteX259" fmla="*/ 1599916 w 5078896"/>
              <a:gd name="connsiteY259" fmla="*/ 3831428 h 5078896"/>
              <a:gd name="connsiteX260" fmla="*/ 1562746 w 5078896"/>
              <a:gd name="connsiteY260" fmla="*/ 3788020 h 5078896"/>
              <a:gd name="connsiteX261" fmla="*/ 1482215 w 5078896"/>
              <a:gd name="connsiteY261" fmla="*/ 3721881 h 5078896"/>
              <a:gd name="connsiteX262" fmla="*/ 1395488 w 5078896"/>
              <a:gd name="connsiteY262" fmla="*/ 3684680 h 5078896"/>
              <a:gd name="connsiteX263" fmla="*/ 1304635 w 5078896"/>
              <a:gd name="connsiteY263" fmla="*/ 3678478 h 5078896"/>
              <a:gd name="connsiteX264" fmla="*/ 1259208 w 5078896"/>
              <a:gd name="connsiteY264" fmla="*/ 3686745 h 5078896"/>
              <a:gd name="connsiteX265" fmla="*/ 1213776 w 5078896"/>
              <a:gd name="connsiteY265" fmla="*/ 3703280 h 5078896"/>
              <a:gd name="connsiteX266" fmla="*/ 1133246 w 5078896"/>
              <a:gd name="connsiteY266" fmla="*/ 3757016 h 5078896"/>
              <a:gd name="connsiteX267" fmla="*/ 1075431 w 5078896"/>
              <a:gd name="connsiteY267" fmla="*/ 3829357 h 5078896"/>
              <a:gd name="connsiteX268" fmla="*/ 1038261 w 5078896"/>
              <a:gd name="connsiteY268" fmla="*/ 3916168 h 5078896"/>
              <a:gd name="connsiteX269" fmla="*/ 1032064 w 5078896"/>
              <a:gd name="connsiteY269" fmla="*/ 3965772 h 5078896"/>
              <a:gd name="connsiteX270" fmla="*/ 949468 w 5078896"/>
              <a:gd name="connsiteY270" fmla="*/ 3961636 h 5078896"/>
              <a:gd name="connsiteX271" fmla="*/ 953599 w 5078896"/>
              <a:gd name="connsiteY271" fmla="*/ 3912032 h 5078896"/>
              <a:gd name="connsiteX272" fmla="*/ 986638 w 5078896"/>
              <a:gd name="connsiteY272" fmla="*/ 3812822 h 5078896"/>
              <a:gd name="connsiteX273" fmla="*/ 1044458 w 5078896"/>
              <a:gd name="connsiteY273" fmla="*/ 3730148 h 5078896"/>
              <a:gd name="connsiteX274" fmla="*/ 1120857 w 5078896"/>
              <a:gd name="connsiteY274" fmla="*/ 3659878 h 5078896"/>
              <a:gd name="connsiteX275" fmla="*/ 1166284 w 5078896"/>
              <a:gd name="connsiteY275" fmla="*/ 3633004 h 5078896"/>
              <a:gd name="connsiteX276" fmla="*/ 1149765 w 5078896"/>
              <a:gd name="connsiteY276" fmla="*/ 3587536 h 5078896"/>
              <a:gd name="connsiteX277" fmla="*/ 1131180 w 5078896"/>
              <a:gd name="connsiteY277" fmla="*/ 3496594 h 5078896"/>
              <a:gd name="connsiteX278" fmla="*/ 1129114 w 5078896"/>
              <a:gd name="connsiteY278" fmla="*/ 3413915 h 5078896"/>
              <a:gd name="connsiteX279" fmla="*/ 1141508 w 5078896"/>
              <a:gd name="connsiteY279" fmla="*/ 3333311 h 5078896"/>
              <a:gd name="connsiteX280" fmla="*/ 1168350 w 5078896"/>
              <a:gd name="connsiteY280" fmla="*/ 3260970 h 5078896"/>
              <a:gd name="connsiteX281" fmla="*/ 1205519 w 5078896"/>
              <a:gd name="connsiteY281" fmla="*/ 3196896 h 5078896"/>
              <a:gd name="connsiteX282" fmla="*/ 1255077 w 5078896"/>
              <a:gd name="connsiteY282" fmla="*/ 3139024 h 5078896"/>
              <a:gd name="connsiteX283" fmla="*/ 1310826 w 5078896"/>
              <a:gd name="connsiteY283" fmla="*/ 3093551 h 5078896"/>
              <a:gd name="connsiteX284" fmla="*/ 1341804 w 5078896"/>
              <a:gd name="connsiteY284" fmla="*/ 3079081 h 5078896"/>
              <a:gd name="connsiteX285" fmla="*/ 1401685 w 5078896"/>
              <a:gd name="connsiteY285" fmla="*/ 3052214 h 5078896"/>
              <a:gd name="connsiteX286" fmla="*/ 1513188 w 5078896"/>
              <a:gd name="connsiteY286" fmla="*/ 3027411 h 5078896"/>
              <a:gd name="connsiteX287" fmla="*/ 1595785 w 5078896"/>
              <a:gd name="connsiteY287" fmla="*/ 3025346 h 5078896"/>
              <a:gd name="connsiteX288" fmla="*/ 1643277 w 5078896"/>
              <a:gd name="connsiteY288" fmla="*/ 3029477 h 5078896"/>
              <a:gd name="connsiteX289" fmla="*/ 1620566 w 5078896"/>
              <a:gd name="connsiteY289" fmla="*/ 2975741 h 5078896"/>
              <a:gd name="connsiteX290" fmla="*/ 1566877 w 5078896"/>
              <a:gd name="connsiteY290" fmla="*/ 2890996 h 5078896"/>
              <a:gd name="connsiteX291" fmla="*/ 1502866 w 5078896"/>
              <a:gd name="connsiteY291" fmla="*/ 2828993 h 5078896"/>
              <a:gd name="connsiteX292" fmla="*/ 1432658 w 5078896"/>
              <a:gd name="connsiteY292" fmla="*/ 2785585 h 5078896"/>
              <a:gd name="connsiteX293" fmla="*/ 1319088 w 5078896"/>
              <a:gd name="connsiteY293" fmla="*/ 2750450 h 5078896"/>
              <a:gd name="connsiteX294" fmla="*/ 1170415 w 5078896"/>
              <a:gd name="connsiteY294" fmla="*/ 2748384 h 5078896"/>
              <a:gd name="connsiteX295" fmla="*/ 1106404 w 5078896"/>
              <a:gd name="connsiteY295" fmla="*/ 2758717 h 5078896"/>
              <a:gd name="connsiteX296" fmla="*/ 1038261 w 5078896"/>
              <a:gd name="connsiteY296" fmla="*/ 2771121 h 5078896"/>
              <a:gd name="connsiteX297" fmla="*/ 1060977 w 5078896"/>
              <a:gd name="connsiteY297" fmla="*/ 2702911 h 5078896"/>
              <a:gd name="connsiteX298" fmla="*/ 1069234 w 5078896"/>
              <a:gd name="connsiteY298" fmla="*/ 2663644 h 5078896"/>
              <a:gd name="connsiteX299" fmla="*/ 1052715 w 5078896"/>
              <a:gd name="connsiteY299" fmla="*/ 2568566 h 5078896"/>
              <a:gd name="connsiteX300" fmla="*/ 1029999 w 5078896"/>
              <a:gd name="connsiteY300" fmla="*/ 2518962 h 5078896"/>
              <a:gd name="connsiteX301" fmla="*/ 1011419 w 5078896"/>
              <a:gd name="connsiteY301" fmla="*/ 2487958 h 5078896"/>
              <a:gd name="connsiteX302" fmla="*/ 965987 w 5078896"/>
              <a:gd name="connsiteY302" fmla="*/ 2436287 h 5078896"/>
              <a:gd name="connsiteX303" fmla="*/ 908173 w 5078896"/>
              <a:gd name="connsiteY303" fmla="*/ 2394950 h 5078896"/>
              <a:gd name="connsiteX304" fmla="*/ 848287 w 5078896"/>
              <a:gd name="connsiteY304" fmla="*/ 2366012 h 5078896"/>
              <a:gd name="connsiteX305" fmla="*/ 815249 w 5078896"/>
              <a:gd name="connsiteY305" fmla="*/ 2357744 h 5078896"/>
              <a:gd name="connsiteX306" fmla="*/ 1138121 w 5078896"/>
              <a:gd name="connsiteY306" fmla="*/ 1564810 h 5078896"/>
              <a:gd name="connsiteX307" fmla="*/ 1097018 w 5078896"/>
              <a:gd name="connsiteY307" fmla="*/ 1629336 h 5078896"/>
              <a:gd name="connsiteX308" fmla="*/ 986045 w 5078896"/>
              <a:gd name="connsiteY308" fmla="*/ 1747973 h 5078896"/>
              <a:gd name="connsiteX309" fmla="*/ 881232 w 5078896"/>
              <a:gd name="connsiteY309" fmla="*/ 1812500 h 5078896"/>
              <a:gd name="connsiteX310" fmla="*/ 817527 w 5078896"/>
              <a:gd name="connsiteY310" fmla="*/ 1835392 h 5078896"/>
              <a:gd name="connsiteX311" fmla="*/ 745597 w 5078896"/>
              <a:gd name="connsiteY311" fmla="*/ 1849966 h 5078896"/>
              <a:gd name="connsiteX312" fmla="*/ 673672 w 5078896"/>
              <a:gd name="connsiteY312" fmla="*/ 1854128 h 5078896"/>
              <a:gd name="connsiteX313" fmla="*/ 630514 w 5078896"/>
              <a:gd name="connsiteY313" fmla="*/ 1854128 h 5078896"/>
              <a:gd name="connsiteX314" fmla="*/ 589411 w 5078896"/>
              <a:gd name="connsiteY314" fmla="*/ 1847885 h 5078896"/>
              <a:gd name="connsiteX315" fmla="*/ 556528 w 5078896"/>
              <a:gd name="connsiteY315" fmla="*/ 1860372 h 5078896"/>
              <a:gd name="connsiteX316" fmla="*/ 505150 w 5078896"/>
              <a:gd name="connsiteY316" fmla="*/ 1902000 h 5078896"/>
              <a:gd name="connsiteX317" fmla="*/ 468162 w 5078896"/>
              <a:gd name="connsiteY317" fmla="*/ 1956116 h 5078896"/>
              <a:gd name="connsiteX318" fmla="*/ 447611 w 5078896"/>
              <a:gd name="connsiteY318" fmla="*/ 2020642 h 5078896"/>
              <a:gd name="connsiteX319" fmla="*/ 429114 w 5078896"/>
              <a:gd name="connsiteY319" fmla="*/ 2124711 h 5078896"/>
              <a:gd name="connsiteX320" fmla="*/ 441445 w 5078896"/>
              <a:gd name="connsiteY320" fmla="*/ 2264170 h 5078896"/>
              <a:gd name="connsiteX321" fmla="*/ 457886 w 5078896"/>
              <a:gd name="connsiteY321" fmla="*/ 2320366 h 5078896"/>
              <a:gd name="connsiteX322" fmla="*/ 538032 w 5078896"/>
              <a:gd name="connsiteY322" fmla="*/ 2291225 h 5078896"/>
              <a:gd name="connsiteX323" fmla="*/ 681893 w 5078896"/>
              <a:gd name="connsiteY323" fmla="*/ 2266251 h 5078896"/>
              <a:gd name="connsiteX324" fmla="*/ 782590 w 5078896"/>
              <a:gd name="connsiteY324" fmla="*/ 2266251 h 5078896"/>
              <a:gd name="connsiteX325" fmla="*/ 833969 w 5078896"/>
              <a:gd name="connsiteY325" fmla="*/ 2274576 h 5078896"/>
              <a:gd name="connsiteX326" fmla="*/ 877122 w 5078896"/>
              <a:gd name="connsiteY326" fmla="*/ 2284981 h 5078896"/>
              <a:gd name="connsiteX327" fmla="*/ 953162 w 5078896"/>
              <a:gd name="connsiteY327" fmla="*/ 2320366 h 5078896"/>
              <a:gd name="connsiteX328" fmla="*/ 1023037 w 5078896"/>
              <a:gd name="connsiteY328" fmla="*/ 2374482 h 5078896"/>
              <a:gd name="connsiteX329" fmla="*/ 1080576 w 5078896"/>
              <a:gd name="connsiteY329" fmla="*/ 2441090 h 5078896"/>
              <a:gd name="connsiteX330" fmla="*/ 1105238 w 5078896"/>
              <a:gd name="connsiteY330" fmla="*/ 2478556 h 5078896"/>
              <a:gd name="connsiteX331" fmla="*/ 1134010 w 5078896"/>
              <a:gd name="connsiteY331" fmla="*/ 2541001 h 5078896"/>
              <a:gd name="connsiteX332" fmla="*/ 1150452 w 5078896"/>
              <a:gd name="connsiteY332" fmla="*/ 2605523 h 5078896"/>
              <a:gd name="connsiteX333" fmla="*/ 1193610 w 5078896"/>
              <a:gd name="connsiteY333" fmla="*/ 2603441 h 5078896"/>
              <a:gd name="connsiteX334" fmla="*/ 1273755 w 5078896"/>
              <a:gd name="connsiteY334" fmla="*/ 2584711 h 5078896"/>
              <a:gd name="connsiteX335" fmla="*/ 1341575 w 5078896"/>
              <a:gd name="connsiteY335" fmla="*/ 2551407 h 5078896"/>
              <a:gd name="connsiteX336" fmla="*/ 1395009 w 5078896"/>
              <a:gd name="connsiteY336" fmla="*/ 2509779 h 5078896"/>
              <a:gd name="connsiteX337" fmla="*/ 1417616 w 5078896"/>
              <a:gd name="connsiteY337" fmla="*/ 2482718 h 5078896"/>
              <a:gd name="connsiteX338" fmla="*/ 1429942 w 5078896"/>
              <a:gd name="connsiteY338" fmla="*/ 2457739 h 5078896"/>
              <a:gd name="connsiteX339" fmla="*/ 1446383 w 5078896"/>
              <a:gd name="connsiteY339" fmla="*/ 2405705 h 5078896"/>
              <a:gd name="connsiteX340" fmla="*/ 1446383 w 5078896"/>
              <a:gd name="connsiteY340" fmla="*/ 2349508 h 5078896"/>
              <a:gd name="connsiteX341" fmla="*/ 1431997 w 5078896"/>
              <a:gd name="connsiteY341" fmla="*/ 2291225 h 5078896"/>
              <a:gd name="connsiteX342" fmla="*/ 1419671 w 5078896"/>
              <a:gd name="connsiteY342" fmla="*/ 2257926 h 5078896"/>
              <a:gd name="connsiteX343" fmla="*/ 1395009 w 5078896"/>
              <a:gd name="connsiteY343" fmla="*/ 2205887 h 5078896"/>
              <a:gd name="connsiteX344" fmla="*/ 1448438 w 5078896"/>
              <a:gd name="connsiteY344" fmla="*/ 2197562 h 5078896"/>
              <a:gd name="connsiteX345" fmla="*/ 1489541 w 5078896"/>
              <a:gd name="connsiteY345" fmla="*/ 2191319 h 5078896"/>
              <a:gd name="connsiteX346" fmla="*/ 1571747 w 5078896"/>
              <a:gd name="connsiteY346" fmla="*/ 2158015 h 5078896"/>
              <a:gd name="connsiteX347" fmla="*/ 1643672 w 5078896"/>
              <a:gd name="connsiteY347" fmla="*/ 2105980 h 5078896"/>
              <a:gd name="connsiteX348" fmla="*/ 1692996 w 5078896"/>
              <a:gd name="connsiteY348" fmla="*/ 2047703 h 5078896"/>
              <a:gd name="connsiteX349" fmla="*/ 1707382 w 5078896"/>
              <a:gd name="connsiteY349" fmla="*/ 2014399 h 5078896"/>
              <a:gd name="connsiteX350" fmla="*/ 1719713 w 5078896"/>
              <a:gd name="connsiteY350" fmla="*/ 1964445 h 5078896"/>
              <a:gd name="connsiteX351" fmla="*/ 1725878 w 5078896"/>
              <a:gd name="connsiteY351" fmla="*/ 1864534 h 5078896"/>
              <a:gd name="connsiteX352" fmla="*/ 1705327 w 5078896"/>
              <a:gd name="connsiteY352" fmla="*/ 1764628 h 5078896"/>
              <a:gd name="connsiteX353" fmla="*/ 1662169 w 5078896"/>
              <a:gd name="connsiteY353" fmla="*/ 1658473 h 5078896"/>
              <a:gd name="connsiteX354" fmla="*/ 1627231 w 5078896"/>
              <a:gd name="connsiteY354" fmla="*/ 1602276 h 5078896"/>
              <a:gd name="connsiteX355" fmla="*/ 1590244 w 5078896"/>
              <a:gd name="connsiteY355" fmla="*/ 1621006 h 5078896"/>
              <a:gd name="connsiteX356" fmla="*/ 1549140 w 5078896"/>
              <a:gd name="connsiteY356" fmla="*/ 1635580 h 5078896"/>
              <a:gd name="connsiteX357" fmla="*/ 1501872 w 5078896"/>
              <a:gd name="connsiteY357" fmla="*/ 1648067 h 5078896"/>
              <a:gd name="connsiteX358" fmla="*/ 1401175 w 5078896"/>
              <a:gd name="connsiteY358" fmla="*/ 1654310 h 5078896"/>
              <a:gd name="connsiteX359" fmla="*/ 1296362 w 5078896"/>
              <a:gd name="connsiteY359" fmla="*/ 1635580 h 5078896"/>
              <a:gd name="connsiteX360" fmla="*/ 1189499 w 5078896"/>
              <a:gd name="connsiteY360" fmla="*/ 1593951 h 5078896"/>
              <a:gd name="connsiteX361" fmla="*/ 3563641 w 5078896"/>
              <a:gd name="connsiteY361" fmla="*/ 829705 h 5078896"/>
              <a:gd name="connsiteX362" fmla="*/ 3512018 w 5078896"/>
              <a:gd name="connsiteY362" fmla="*/ 837947 h 5078896"/>
              <a:gd name="connsiteX363" fmla="*/ 3530603 w 5078896"/>
              <a:gd name="connsiteY363" fmla="*/ 891526 h 5078896"/>
              <a:gd name="connsiteX364" fmla="*/ 3555379 w 5078896"/>
              <a:gd name="connsiteY364" fmla="*/ 996620 h 5078896"/>
              <a:gd name="connsiteX365" fmla="*/ 3559510 w 5078896"/>
              <a:gd name="connsiteY365" fmla="*/ 1093472 h 5078896"/>
              <a:gd name="connsiteX366" fmla="*/ 3549188 w 5078896"/>
              <a:gd name="connsiteY366" fmla="*/ 1190325 h 5078896"/>
              <a:gd name="connsiteX367" fmla="*/ 3532668 w 5078896"/>
              <a:gd name="connsiteY367" fmla="*/ 1235658 h 5078896"/>
              <a:gd name="connsiteX368" fmla="*/ 3509953 w 5078896"/>
              <a:gd name="connsiteY368" fmla="*/ 1303660 h 5078896"/>
              <a:gd name="connsiteX369" fmla="*/ 3439744 w 5078896"/>
              <a:gd name="connsiteY369" fmla="*/ 1408753 h 5078896"/>
              <a:gd name="connsiteX370" fmla="*/ 3315853 w 5078896"/>
              <a:gd name="connsiteY370" fmla="*/ 1524149 h 5078896"/>
              <a:gd name="connsiteX371" fmla="*/ 3247710 w 5078896"/>
              <a:gd name="connsiteY371" fmla="*/ 1567427 h 5078896"/>
              <a:gd name="connsiteX372" fmla="*/ 3268360 w 5078896"/>
              <a:gd name="connsiteY372" fmla="*/ 1610699 h 5078896"/>
              <a:gd name="connsiteX373" fmla="*/ 3295202 w 5078896"/>
              <a:gd name="connsiteY373" fmla="*/ 1697245 h 5078896"/>
              <a:gd name="connsiteX374" fmla="*/ 3315853 w 5078896"/>
              <a:gd name="connsiteY374" fmla="*/ 1818826 h 5078896"/>
              <a:gd name="connsiteX375" fmla="*/ 3319984 w 5078896"/>
              <a:gd name="connsiteY375" fmla="*/ 1874466 h 5078896"/>
              <a:gd name="connsiteX376" fmla="*/ 3383995 w 5078896"/>
              <a:gd name="connsiteY376" fmla="*/ 1874466 h 5078896"/>
              <a:gd name="connsiteX377" fmla="*/ 3493433 w 5078896"/>
              <a:gd name="connsiteY377" fmla="*/ 1903316 h 5078896"/>
              <a:gd name="connsiteX378" fmla="*/ 3573964 w 5078896"/>
              <a:gd name="connsiteY378" fmla="*/ 1944529 h 5078896"/>
              <a:gd name="connsiteX379" fmla="*/ 3615265 w 5078896"/>
              <a:gd name="connsiteY379" fmla="*/ 1971319 h 5078896"/>
              <a:gd name="connsiteX380" fmla="*/ 3567773 w 5078896"/>
              <a:gd name="connsiteY380" fmla="*/ 2039321 h 5078896"/>
              <a:gd name="connsiteX381" fmla="*/ 3512018 w 5078896"/>
              <a:gd name="connsiteY381" fmla="*/ 2004284 h 5078896"/>
              <a:gd name="connsiteX382" fmla="*/ 3412903 w 5078896"/>
              <a:gd name="connsiteY382" fmla="*/ 1967193 h 5078896"/>
              <a:gd name="connsiteX383" fmla="*/ 3326175 w 5078896"/>
              <a:gd name="connsiteY383" fmla="*/ 1956891 h 5078896"/>
              <a:gd name="connsiteX384" fmla="*/ 3251841 w 5078896"/>
              <a:gd name="connsiteY384" fmla="*/ 1971319 h 5078896"/>
              <a:gd name="connsiteX385" fmla="*/ 3160983 w 5078896"/>
              <a:gd name="connsiteY385" fmla="*/ 2012531 h 5078896"/>
              <a:gd name="connsiteX386" fmla="*/ 3096971 w 5078896"/>
              <a:gd name="connsiteY386" fmla="*/ 2074352 h 5078896"/>
              <a:gd name="connsiteX387" fmla="*/ 3088714 w 5078896"/>
              <a:gd name="connsiteY387" fmla="*/ 2084654 h 5078896"/>
              <a:gd name="connsiteX388" fmla="*/ 3018506 w 5078896"/>
              <a:gd name="connsiteY388" fmla="*/ 2037255 h 5078896"/>
              <a:gd name="connsiteX389" fmla="*/ 3030894 w 5078896"/>
              <a:gd name="connsiteY389" fmla="*/ 2020772 h 5078896"/>
              <a:gd name="connsiteX390" fmla="*/ 3105233 w 5078896"/>
              <a:gd name="connsiteY390" fmla="*/ 1952770 h 5078896"/>
              <a:gd name="connsiteX391" fmla="*/ 3185764 w 5078896"/>
              <a:gd name="connsiteY391" fmla="*/ 1907437 h 5078896"/>
              <a:gd name="connsiteX392" fmla="*/ 3233256 w 5078896"/>
              <a:gd name="connsiteY392" fmla="*/ 1886828 h 5078896"/>
              <a:gd name="connsiteX393" fmla="*/ 3231191 w 5078896"/>
              <a:gd name="connsiteY393" fmla="*/ 1818826 h 5078896"/>
              <a:gd name="connsiteX394" fmla="*/ 3189895 w 5078896"/>
              <a:gd name="connsiteY394" fmla="*/ 1643670 h 5078896"/>
              <a:gd name="connsiteX395" fmla="*/ 3125879 w 5078896"/>
              <a:gd name="connsiteY395" fmla="*/ 1530335 h 5078896"/>
              <a:gd name="connsiteX396" fmla="*/ 3076321 w 5078896"/>
              <a:gd name="connsiteY396" fmla="*/ 1480876 h 5078896"/>
              <a:gd name="connsiteX397" fmla="*/ 3039156 w 5078896"/>
              <a:gd name="connsiteY397" fmla="*/ 1452026 h 5078896"/>
              <a:gd name="connsiteX398" fmla="*/ 2942106 w 5078896"/>
              <a:gd name="connsiteY398" fmla="*/ 1408753 h 5078896"/>
              <a:gd name="connsiteX399" fmla="*/ 2832663 w 5078896"/>
              <a:gd name="connsiteY399" fmla="*/ 1390205 h 5078896"/>
              <a:gd name="connsiteX400" fmla="*/ 2702575 w 5078896"/>
              <a:gd name="connsiteY400" fmla="*/ 1396391 h 5078896"/>
              <a:gd name="connsiteX401" fmla="*/ 2634432 w 5078896"/>
              <a:gd name="connsiteY401" fmla="*/ 1406693 h 5078896"/>
              <a:gd name="connsiteX402" fmla="*/ 2634432 w 5078896"/>
              <a:gd name="connsiteY402" fmla="*/ 2585398 h 5078896"/>
              <a:gd name="connsiteX403" fmla="*/ 2692252 w 5078896"/>
              <a:gd name="connsiteY403" fmla="*/ 2657520 h 5078896"/>
              <a:gd name="connsiteX404" fmla="*/ 2824406 w 5078896"/>
              <a:gd name="connsiteY404" fmla="*/ 2764674 h 5078896"/>
              <a:gd name="connsiteX405" fmla="*/ 2931779 w 5078896"/>
              <a:gd name="connsiteY405" fmla="*/ 2814128 h 5078896"/>
              <a:gd name="connsiteX406" fmla="*/ 2989599 w 5078896"/>
              <a:gd name="connsiteY406" fmla="*/ 2828556 h 5078896"/>
              <a:gd name="connsiteX407" fmla="*/ 3057741 w 5078896"/>
              <a:gd name="connsiteY407" fmla="*/ 2836797 h 5078896"/>
              <a:gd name="connsiteX408" fmla="*/ 3177502 w 5078896"/>
              <a:gd name="connsiteY408" fmla="*/ 2836797 h 5078896"/>
              <a:gd name="connsiteX409" fmla="*/ 3286945 w 5078896"/>
              <a:gd name="connsiteY409" fmla="*/ 2814128 h 5078896"/>
              <a:gd name="connsiteX410" fmla="*/ 3377798 w 5078896"/>
              <a:gd name="connsiteY410" fmla="*/ 2774976 h 5078896"/>
              <a:gd name="connsiteX411" fmla="*/ 3419099 w 5078896"/>
              <a:gd name="connsiteY411" fmla="*/ 2744066 h 5078896"/>
              <a:gd name="connsiteX412" fmla="*/ 3468657 w 5078896"/>
              <a:gd name="connsiteY412" fmla="*/ 2696672 h 5078896"/>
              <a:gd name="connsiteX413" fmla="*/ 3536800 w 5078896"/>
              <a:gd name="connsiteY413" fmla="*/ 2589518 h 5078896"/>
              <a:gd name="connsiteX414" fmla="*/ 3576030 w 5078896"/>
              <a:gd name="connsiteY414" fmla="*/ 2451454 h 5078896"/>
              <a:gd name="connsiteX415" fmla="*/ 3578095 w 5078896"/>
              <a:gd name="connsiteY415" fmla="*/ 2426724 h 5078896"/>
              <a:gd name="connsiteX416" fmla="*/ 3664822 w 5078896"/>
              <a:gd name="connsiteY416" fmla="*/ 2430845 h 5078896"/>
              <a:gd name="connsiteX417" fmla="*/ 3662757 w 5078896"/>
              <a:gd name="connsiteY417" fmla="*/ 2457635 h 5078896"/>
              <a:gd name="connsiteX418" fmla="*/ 3629718 w 5078896"/>
              <a:gd name="connsiteY418" fmla="*/ 2585398 h 5078896"/>
              <a:gd name="connsiteX419" fmla="*/ 3576030 w 5078896"/>
              <a:gd name="connsiteY419" fmla="*/ 2692552 h 5078896"/>
              <a:gd name="connsiteX420" fmla="*/ 3538860 w 5078896"/>
              <a:gd name="connsiteY420" fmla="*/ 2742005 h 5078896"/>
              <a:gd name="connsiteX421" fmla="*/ 3602877 w 5078896"/>
              <a:gd name="connsiteY421" fmla="*/ 2758493 h 5078896"/>
              <a:gd name="connsiteX422" fmla="*/ 3747419 w 5078896"/>
              <a:gd name="connsiteY422" fmla="*/ 2766735 h 5078896"/>
              <a:gd name="connsiteX423" fmla="*/ 3848600 w 5078896"/>
              <a:gd name="connsiteY423" fmla="*/ 2744066 h 5078896"/>
              <a:gd name="connsiteX424" fmla="*/ 3900223 w 5078896"/>
              <a:gd name="connsiteY424" fmla="*/ 2723462 h 5078896"/>
              <a:gd name="connsiteX425" fmla="*/ 3929131 w 5078896"/>
              <a:gd name="connsiteY425" fmla="*/ 2704914 h 5078896"/>
              <a:gd name="connsiteX426" fmla="*/ 3980754 w 5078896"/>
              <a:gd name="connsiteY426" fmla="*/ 2657520 h 5078896"/>
              <a:gd name="connsiteX427" fmla="*/ 4022049 w 5078896"/>
              <a:gd name="connsiteY427" fmla="*/ 2597760 h 5078896"/>
              <a:gd name="connsiteX428" fmla="*/ 4055088 w 5078896"/>
              <a:gd name="connsiteY428" fmla="*/ 2525637 h 5078896"/>
              <a:gd name="connsiteX429" fmla="*/ 4069542 w 5078896"/>
              <a:gd name="connsiteY429" fmla="*/ 2486485 h 5078896"/>
              <a:gd name="connsiteX430" fmla="*/ 4019984 w 5078896"/>
              <a:gd name="connsiteY430" fmla="*/ 2453514 h 5078896"/>
              <a:gd name="connsiteX431" fmla="*/ 3976623 w 5078896"/>
              <a:gd name="connsiteY431" fmla="*/ 2416423 h 5078896"/>
              <a:gd name="connsiteX432" fmla="*/ 3937388 w 5078896"/>
              <a:gd name="connsiteY432" fmla="*/ 2362843 h 5078896"/>
              <a:gd name="connsiteX433" fmla="*/ 3889895 w 5078896"/>
              <a:gd name="connsiteY433" fmla="*/ 2253629 h 5078896"/>
              <a:gd name="connsiteX434" fmla="*/ 3871311 w 5078896"/>
              <a:gd name="connsiteY434" fmla="*/ 2117625 h 5078896"/>
              <a:gd name="connsiteX435" fmla="*/ 3871311 w 5078896"/>
              <a:gd name="connsiteY435" fmla="*/ 2088774 h 5078896"/>
              <a:gd name="connsiteX436" fmla="*/ 3955972 w 5078896"/>
              <a:gd name="connsiteY436" fmla="*/ 2097016 h 5078896"/>
              <a:gd name="connsiteX437" fmla="*/ 3953907 w 5078896"/>
              <a:gd name="connsiteY437" fmla="*/ 2115564 h 5078896"/>
              <a:gd name="connsiteX438" fmla="*/ 3970426 w 5078896"/>
              <a:gd name="connsiteY438" fmla="*/ 2228899 h 5078896"/>
              <a:gd name="connsiteX439" fmla="*/ 4007596 w 5078896"/>
              <a:gd name="connsiteY439" fmla="*/ 2317510 h 5078896"/>
              <a:gd name="connsiteX440" fmla="*/ 4042700 w 5078896"/>
              <a:gd name="connsiteY440" fmla="*/ 2358722 h 5078896"/>
              <a:gd name="connsiteX441" fmla="*/ 4069542 w 5078896"/>
              <a:gd name="connsiteY441" fmla="*/ 2387573 h 5078896"/>
              <a:gd name="connsiteX442" fmla="*/ 4102580 w 5078896"/>
              <a:gd name="connsiteY442" fmla="*/ 2408176 h 5078896"/>
              <a:gd name="connsiteX443" fmla="*/ 4133553 w 5078896"/>
              <a:gd name="connsiteY443" fmla="*/ 2422604 h 5078896"/>
              <a:gd name="connsiteX444" fmla="*/ 4160400 w 5078896"/>
              <a:gd name="connsiteY444" fmla="*/ 2432906 h 5078896"/>
              <a:gd name="connsiteX445" fmla="*/ 4300811 w 5078896"/>
              <a:gd name="connsiteY445" fmla="*/ 2459695 h 5078896"/>
              <a:gd name="connsiteX446" fmla="*/ 4422643 w 5078896"/>
              <a:gd name="connsiteY446" fmla="*/ 2445273 h 5078896"/>
              <a:gd name="connsiteX447" fmla="*/ 4480457 w 5078896"/>
              <a:gd name="connsiteY447" fmla="*/ 2422604 h 5078896"/>
              <a:gd name="connsiteX448" fmla="*/ 4536212 w 5078896"/>
              <a:gd name="connsiteY448" fmla="*/ 2387573 h 5078896"/>
              <a:gd name="connsiteX449" fmla="*/ 4598158 w 5078896"/>
              <a:gd name="connsiteY449" fmla="*/ 2317510 h 5078896"/>
              <a:gd name="connsiteX450" fmla="*/ 4625005 w 5078896"/>
              <a:gd name="connsiteY450" fmla="*/ 2263930 h 5078896"/>
              <a:gd name="connsiteX451" fmla="*/ 4635328 w 5078896"/>
              <a:gd name="connsiteY451" fmla="*/ 2235080 h 5078896"/>
              <a:gd name="connsiteX452" fmla="*/ 4645650 w 5078896"/>
              <a:gd name="connsiteY452" fmla="*/ 2197989 h 5078896"/>
              <a:gd name="connsiteX453" fmla="*/ 4649781 w 5078896"/>
              <a:gd name="connsiteY453" fmla="*/ 2156776 h 5078896"/>
              <a:gd name="connsiteX454" fmla="*/ 4649781 w 5078896"/>
              <a:gd name="connsiteY454" fmla="*/ 2107323 h 5078896"/>
              <a:gd name="connsiteX455" fmla="*/ 4633262 w 5078896"/>
              <a:gd name="connsiteY455" fmla="*/ 2008410 h 5078896"/>
              <a:gd name="connsiteX456" fmla="*/ 4594032 w 5078896"/>
              <a:gd name="connsiteY456" fmla="*/ 1921860 h 5078896"/>
              <a:gd name="connsiteX457" fmla="*/ 4523824 w 5078896"/>
              <a:gd name="connsiteY457" fmla="*/ 1857978 h 5078896"/>
              <a:gd name="connsiteX458" fmla="*/ 4476332 w 5078896"/>
              <a:gd name="connsiteY458" fmla="*/ 1841495 h 5078896"/>
              <a:gd name="connsiteX459" fmla="*/ 4488720 w 5078896"/>
              <a:gd name="connsiteY459" fmla="*/ 1787916 h 5078896"/>
              <a:gd name="connsiteX460" fmla="*/ 4494916 w 5078896"/>
              <a:gd name="connsiteY460" fmla="*/ 1686943 h 5078896"/>
              <a:gd name="connsiteX461" fmla="*/ 4478397 w 5078896"/>
              <a:gd name="connsiteY461" fmla="*/ 1585970 h 5078896"/>
              <a:gd name="connsiteX462" fmla="*/ 4445359 w 5078896"/>
              <a:gd name="connsiteY462" fmla="*/ 1493238 h 5078896"/>
              <a:gd name="connsiteX463" fmla="*/ 4395801 w 5078896"/>
              <a:gd name="connsiteY463" fmla="*/ 1406693 h 5078896"/>
              <a:gd name="connsiteX464" fmla="*/ 4333850 w 5078896"/>
              <a:gd name="connsiteY464" fmla="*/ 1334570 h 5078896"/>
              <a:gd name="connsiteX465" fmla="*/ 4259516 w 5078896"/>
              <a:gd name="connsiteY465" fmla="*/ 1276870 h 5078896"/>
              <a:gd name="connsiteX466" fmla="*/ 4174854 w 5078896"/>
              <a:gd name="connsiteY466" fmla="*/ 1233597 h 5078896"/>
              <a:gd name="connsiteX467" fmla="*/ 4133553 w 5078896"/>
              <a:gd name="connsiteY467" fmla="*/ 1223296 h 5078896"/>
              <a:gd name="connsiteX468" fmla="*/ 4148012 w 5078896"/>
              <a:gd name="connsiteY468" fmla="*/ 1280991 h 5078896"/>
              <a:gd name="connsiteX469" fmla="*/ 4162466 w 5078896"/>
              <a:gd name="connsiteY469" fmla="*/ 1394331 h 5078896"/>
              <a:gd name="connsiteX470" fmla="*/ 4156269 w 5078896"/>
              <a:gd name="connsiteY470" fmla="*/ 1497364 h 5078896"/>
              <a:gd name="connsiteX471" fmla="*/ 4127362 w 5078896"/>
              <a:gd name="connsiteY471" fmla="*/ 1588030 h 5078896"/>
              <a:gd name="connsiteX472" fmla="*/ 4106711 w 5078896"/>
              <a:gd name="connsiteY472" fmla="*/ 1631308 h 5078896"/>
              <a:gd name="connsiteX473" fmla="*/ 4081935 w 5078896"/>
              <a:gd name="connsiteY473" fmla="*/ 1668400 h 5078896"/>
              <a:gd name="connsiteX474" fmla="*/ 4026181 w 5078896"/>
              <a:gd name="connsiteY474" fmla="*/ 1728155 h 5078896"/>
              <a:gd name="connsiteX475" fmla="*/ 3929131 w 5078896"/>
              <a:gd name="connsiteY475" fmla="*/ 1792037 h 5078896"/>
              <a:gd name="connsiteX476" fmla="*/ 3749484 w 5078896"/>
              <a:gd name="connsiteY476" fmla="*/ 1855918 h 5078896"/>
              <a:gd name="connsiteX477" fmla="*/ 3710249 w 5078896"/>
              <a:gd name="connsiteY477" fmla="*/ 1860039 h 5078896"/>
              <a:gd name="connsiteX478" fmla="*/ 3701992 w 5078896"/>
              <a:gd name="connsiteY478" fmla="*/ 1775554 h 5078896"/>
              <a:gd name="connsiteX479" fmla="*/ 3732965 w 5078896"/>
              <a:gd name="connsiteY479" fmla="*/ 1773493 h 5078896"/>
              <a:gd name="connsiteX480" fmla="*/ 3885764 w 5078896"/>
              <a:gd name="connsiteY480" fmla="*/ 1719914 h 5078896"/>
              <a:gd name="connsiteX481" fmla="*/ 3966300 w 5078896"/>
              <a:gd name="connsiteY481" fmla="*/ 1666339 h 5078896"/>
              <a:gd name="connsiteX482" fmla="*/ 4015858 w 5078896"/>
              <a:gd name="connsiteY482" fmla="*/ 1618941 h 5078896"/>
              <a:gd name="connsiteX483" fmla="*/ 4034438 w 5078896"/>
              <a:gd name="connsiteY483" fmla="*/ 1588030 h 5078896"/>
              <a:gd name="connsiteX484" fmla="*/ 4053022 w 5078896"/>
              <a:gd name="connsiteY484" fmla="*/ 1550939 h 5078896"/>
              <a:gd name="connsiteX485" fmla="*/ 4075738 w 5078896"/>
              <a:gd name="connsiteY485" fmla="*/ 1468514 h 5078896"/>
              <a:gd name="connsiteX486" fmla="*/ 4079869 w 5078896"/>
              <a:gd name="connsiteY486" fmla="*/ 1375783 h 5078896"/>
              <a:gd name="connsiteX487" fmla="*/ 4061285 w 5078896"/>
              <a:gd name="connsiteY487" fmla="*/ 1270689 h 5078896"/>
              <a:gd name="connsiteX488" fmla="*/ 4042700 w 5078896"/>
              <a:gd name="connsiteY488" fmla="*/ 1215049 h 5078896"/>
              <a:gd name="connsiteX489" fmla="*/ 4030312 w 5078896"/>
              <a:gd name="connsiteY489" fmla="*/ 1215049 h 5078896"/>
              <a:gd name="connsiteX490" fmla="*/ 4022049 w 5078896"/>
              <a:gd name="connsiteY490" fmla="*/ 1215049 h 5078896"/>
              <a:gd name="connsiteX491" fmla="*/ 4019984 w 5078896"/>
              <a:gd name="connsiteY491" fmla="*/ 1180018 h 5078896"/>
              <a:gd name="connsiteX492" fmla="*/ 3999339 w 5078896"/>
              <a:gd name="connsiteY492" fmla="*/ 1107895 h 5078896"/>
              <a:gd name="connsiteX493" fmla="*/ 3958038 w 5078896"/>
              <a:gd name="connsiteY493" fmla="*/ 1035772 h 5078896"/>
              <a:gd name="connsiteX494" fmla="*/ 3902284 w 5078896"/>
              <a:gd name="connsiteY494" fmla="*/ 965710 h 5078896"/>
              <a:gd name="connsiteX495" fmla="*/ 3830015 w 5078896"/>
              <a:gd name="connsiteY495" fmla="*/ 908009 h 5078896"/>
              <a:gd name="connsiteX496" fmla="*/ 3749484 w 5078896"/>
              <a:gd name="connsiteY496" fmla="*/ 862676 h 5078896"/>
              <a:gd name="connsiteX497" fmla="*/ 3658626 w 5078896"/>
              <a:gd name="connsiteY497" fmla="*/ 835887 h 5078896"/>
              <a:gd name="connsiteX498" fmla="*/ 2954495 w 5078896"/>
              <a:gd name="connsiteY498" fmla="*/ 557135 h 5078896"/>
              <a:gd name="connsiteX499" fmla="*/ 2873964 w 5078896"/>
              <a:gd name="connsiteY499" fmla="*/ 575720 h 5078896"/>
              <a:gd name="connsiteX500" fmla="*/ 2805821 w 5078896"/>
              <a:gd name="connsiteY500" fmla="*/ 610824 h 5078896"/>
              <a:gd name="connsiteX501" fmla="*/ 2750067 w 5078896"/>
              <a:gd name="connsiteY501" fmla="*/ 658316 h 5078896"/>
              <a:gd name="connsiteX502" fmla="*/ 2700509 w 5078896"/>
              <a:gd name="connsiteY502" fmla="*/ 722328 h 5078896"/>
              <a:gd name="connsiteX503" fmla="*/ 2669536 w 5078896"/>
              <a:gd name="connsiteY503" fmla="*/ 794601 h 5078896"/>
              <a:gd name="connsiteX504" fmla="*/ 2636498 w 5078896"/>
              <a:gd name="connsiteY504" fmla="*/ 922624 h 5078896"/>
              <a:gd name="connsiteX505" fmla="*/ 2634432 w 5078896"/>
              <a:gd name="connsiteY505" fmla="*/ 1019674 h 5078896"/>
              <a:gd name="connsiteX506" fmla="*/ 2634432 w 5078896"/>
              <a:gd name="connsiteY506" fmla="*/ 1325278 h 5078896"/>
              <a:gd name="connsiteX507" fmla="*/ 2710837 w 5078896"/>
              <a:gd name="connsiteY507" fmla="*/ 1312890 h 5078896"/>
              <a:gd name="connsiteX508" fmla="*/ 2853313 w 5078896"/>
              <a:gd name="connsiteY508" fmla="*/ 1310824 h 5078896"/>
              <a:gd name="connsiteX509" fmla="*/ 2979271 w 5078896"/>
              <a:gd name="connsiteY509" fmla="*/ 1335606 h 5078896"/>
              <a:gd name="connsiteX510" fmla="*/ 3086649 w 5078896"/>
              <a:gd name="connsiteY510" fmla="*/ 1385163 h 5078896"/>
              <a:gd name="connsiteX511" fmla="*/ 3132075 w 5078896"/>
              <a:gd name="connsiteY511" fmla="*/ 1420267 h 5078896"/>
              <a:gd name="connsiteX512" fmla="*/ 3171310 w 5078896"/>
              <a:gd name="connsiteY512" fmla="*/ 1457432 h 5078896"/>
              <a:gd name="connsiteX513" fmla="*/ 3202283 w 5078896"/>
              <a:gd name="connsiteY513" fmla="*/ 1498733 h 5078896"/>
              <a:gd name="connsiteX514" fmla="*/ 3262164 w 5078896"/>
              <a:gd name="connsiteY514" fmla="*/ 1461563 h 5078896"/>
              <a:gd name="connsiteX515" fmla="*/ 3369541 w 5078896"/>
              <a:gd name="connsiteY515" fmla="*/ 1360382 h 5078896"/>
              <a:gd name="connsiteX516" fmla="*/ 3431487 w 5078896"/>
              <a:gd name="connsiteY516" fmla="*/ 1267463 h 5078896"/>
              <a:gd name="connsiteX517" fmla="*/ 3456264 w 5078896"/>
              <a:gd name="connsiteY517" fmla="*/ 1211709 h 5078896"/>
              <a:gd name="connsiteX518" fmla="*/ 3468657 w 5078896"/>
              <a:gd name="connsiteY518" fmla="*/ 1164216 h 5078896"/>
              <a:gd name="connsiteX519" fmla="*/ 3476914 w 5078896"/>
              <a:gd name="connsiteY519" fmla="*/ 1065101 h 5078896"/>
              <a:gd name="connsiteX520" fmla="*/ 3460395 w 5078896"/>
              <a:gd name="connsiteY520" fmla="*/ 959794 h 5078896"/>
              <a:gd name="connsiteX521" fmla="*/ 3425291 w 5078896"/>
              <a:gd name="connsiteY521" fmla="*/ 848285 h 5078896"/>
              <a:gd name="connsiteX522" fmla="*/ 3396383 w 5078896"/>
              <a:gd name="connsiteY522" fmla="*/ 788405 h 5078896"/>
              <a:gd name="connsiteX523" fmla="*/ 3369541 w 5078896"/>
              <a:gd name="connsiteY523" fmla="*/ 751235 h 5078896"/>
              <a:gd name="connsiteX524" fmla="*/ 3295202 w 5078896"/>
              <a:gd name="connsiteY524" fmla="*/ 668639 h 5078896"/>
              <a:gd name="connsiteX525" fmla="*/ 3196087 w 5078896"/>
              <a:gd name="connsiteY525" fmla="*/ 602562 h 5078896"/>
              <a:gd name="connsiteX526" fmla="*/ 3072195 w 5078896"/>
              <a:gd name="connsiteY526" fmla="*/ 559201 h 5078896"/>
              <a:gd name="connsiteX527" fmla="*/ 2999921 w 5078896"/>
              <a:gd name="connsiteY527" fmla="*/ 557135 h 5078896"/>
              <a:gd name="connsiteX528" fmla="*/ 2030337 w 5078896"/>
              <a:gd name="connsiteY528" fmla="*/ 557135 h 5078896"/>
              <a:gd name="connsiteX529" fmla="*/ 1947923 w 5078896"/>
              <a:gd name="connsiteY529" fmla="*/ 575704 h 5078896"/>
              <a:gd name="connsiteX530" fmla="*/ 1838724 w 5078896"/>
              <a:gd name="connsiteY530" fmla="*/ 625220 h 5078896"/>
              <a:gd name="connsiteX531" fmla="*/ 1729526 w 5078896"/>
              <a:gd name="connsiteY531" fmla="*/ 722187 h 5078896"/>
              <a:gd name="connsiteX532" fmla="*/ 1663599 w 5078896"/>
              <a:gd name="connsiteY532" fmla="*/ 823280 h 5078896"/>
              <a:gd name="connsiteX533" fmla="*/ 1647117 w 5078896"/>
              <a:gd name="connsiteY533" fmla="*/ 864544 h 5078896"/>
              <a:gd name="connsiteX534" fmla="*/ 1591487 w 5078896"/>
              <a:gd name="connsiteY534" fmla="*/ 841849 h 5078896"/>
              <a:gd name="connsiteX535" fmla="*/ 1480228 w 5078896"/>
              <a:gd name="connsiteY535" fmla="*/ 829471 h 5078896"/>
              <a:gd name="connsiteX536" fmla="*/ 1377210 w 5078896"/>
              <a:gd name="connsiteY536" fmla="*/ 848041 h 5078896"/>
              <a:gd name="connsiteX537" fmla="*/ 1284494 w 5078896"/>
              <a:gd name="connsiteY537" fmla="*/ 887239 h 5078896"/>
              <a:gd name="connsiteX538" fmla="*/ 1200025 w 5078896"/>
              <a:gd name="connsiteY538" fmla="*/ 947068 h 5078896"/>
              <a:gd name="connsiteX539" fmla="*/ 1134094 w 5078896"/>
              <a:gd name="connsiteY539" fmla="*/ 1019279 h 5078896"/>
              <a:gd name="connsiteX540" fmla="*/ 1086705 w 5078896"/>
              <a:gd name="connsiteY540" fmla="*/ 1099742 h 5078896"/>
              <a:gd name="connsiteX541" fmla="*/ 1059921 w 5078896"/>
              <a:gd name="connsiteY541" fmla="*/ 1180205 h 5078896"/>
              <a:gd name="connsiteX542" fmla="*/ 1059921 w 5078896"/>
              <a:gd name="connsiteY542" fmla="*/ 1217343 h 5078896"/>
              <a:gd name="connsiteX543" fmla="*/ 1010472 w 5078896"/>
              <a:gd name="connsiteY543" fmla="*/ 1215278 h 5078896"/>
              <a:gd name="connsiteX544" fmla="*/ 917756 w 5078896"/>
              <a:gd name="connsiteY544" fmla="*/ 1233847 h 5078896"/>
              <a:gd name="connsiteX545" fmla="*/ 829161 w 5078896"/>
              <a:gd name="connsiteY545" fmla="*/ 1273046 h 5078896"/>
              <a:gd name="connsiteX546" fmla="*/ 752933 w 5078896"/>
              <a:gd name="connsiteY546" fmla="*/ 1334940 h 5078896"/>
              <a:gd name="connsiteX547" fmla="*/ 684942 w 5078896"/>
              <a:gd name="connsiteY547" fmla="*/ 1411277 h 5078896"/>
              <a:gd name="connsiteX548" fmla="*/ 631372 w 5078896"/>
              <a:gd name="connsiteY548" fmla="*/ 1502057 h 5078896"/>
              <a:gd name="connsiteX549" fmla="*/ 600467 w 5078896"/>
              <a:gd name="connsiteY549" fmla="*/ 1601090 h 5078896"/>
              <a:gd name="connsiteX550" fmla="*/ 586044 w 5078896"/>
              <a:gd name="connsiteY550" fmla="*/ 1708374 h 5078896"/>
              <a:gd name="connsiteX551" fmla="*/ 590165 w 5078896"/>
              <a:gd name="connsiteY551" fmla="*/ 1766142 h 5078896"/>
              <a:gd name="connsiteX552" fmla="*/ 639614 w 5078896"/>
              <a:gd name="connsiteY552" fmla="*/ 1770268 h 5078896"/>
              <a:gd name="connsiteX553" fmla="*/ 746752 w 5078896"/>
              <a:gd name="connsiteY553" fmla="*/ 1768202 h 5078896"/>
              <a:gd name="connsiteX554" fmla="*/ 798256 w 5078896"/>
              <a:gd name="connsiteY554" fmla="*/ 1753759 h 5078896"/>
              <a:gd name="connsiteX555" fmla="*/ 831222 w 5078896"/>
              <a:gd name="connsiteY555" fmla="*/ 1743447 h 5078896"/>
              <a:gd name="connsiteX556" fmla="*/ 897153 w 5078896"/>
              <a:gd name="connsiteY556" fmla="*/ 1714560 h 5078896"/>
              <a:gd name="connsiteX557" fmla="*/ 973386 w 5078896"/>
              <a:gd name="connsiteY557" fmla="*/ 1650606 h 5078896"/>
              <a:gd name="connsiteX558" fmla="*/ 1072283 w 5078896"/>
              <a:gd name="connsiteY558" fmla="*/ 1522687 h 5078896"/>
              <a:gd name="connsiteX559" fmla="*/ 1082585 w 5078896"/>
              <a:gd name="connsiteY559" fmla="*/ 1491740 h 5078896"/>
              <a:gd name="connsiteX560" fmla="*/ 1105249 w 5078896"/>
              <a:gd name="connsiteY560" fmla="*/ 1446350 h 5078896"/>
              <a:gd name="connsiteX561" fmla="*/ 1144395 w 5078896"/>
              <a:gd name="connsiteY561" fmla="*/ 1473171 h 5078896"/>
              <a:gd name="connsiteX562" fmla="*/ 1195904 w 5078896"/>
              <a:gd name="connsiteY562" fmla="*/ 1506183 h 5078896"/>
              <a:gd name="connsiteX563" fmla="*/ 1296856 w 5078896"/>
              <a:gd name="connsiteY563" fmla="*/ 1551573 h 5078896"/>
              <a:gd name="connsiteX564" fmla="*/ 1393693 w 5078896"/>
              <a:gd name="connsiteY564" fmla="*/ 1572203 h 5078896"/>
              <a:gd name="connsiteX565" fmla="*/ 1484349 w 5078896"/>
              <a:gd name="connsiteY565" fmla="*/ 1570143 h 5078896"/>
              <a:gd name="connsiteX566" fmla="*/ 1529676 w 5078896"/>
              <a:gd name="connsiteY566" fmla="*/ 1559825 h 5078896"/>
              <a:gd name="connsiteX567" fmla="*/ 1591487 w 5078896"/>
              <a:gd name="connsiteY567" fmla="*/ 1535070 h 5078896"/>
              <a:gd name="connsiteX568" fmla="*/ 1692439 w 5078896"/>
              <a:gd name="connsiteY568" fmla="*/ 1462859 h 5078896"/>
              <a:gd name="connsiteX569" fmla="*/ 1795457 w 5078896"/>
              <a:gd name="connsiteY569" fmla="*/ 1334940 h 5078896"/>
              <a:gd name="connsiteX570" fmla="*/ 1826362 w 5078896"/>
              <a:gd name="connsiteY570" fmla="*/ 1283363 h 5078896"/>
              <a:gd name="connsiteX571" fmla="*/ 1801638 w 5078896"/>
              <a:gd name="connsiteY571" fmla="*/ 1244164 h 5078896"/>
              <a:gd name="connsiteX572" fmla="*/ 1764552 w 5078896"/>
              <a:gd name="connsiteY572" fmla="*/ 1149258 h 5078896"/>
              <a:gd name="connsiteX573" fmla="*/ 1750129 w 5078896"/>
              <a:gd name="connsiteY573" fmla="*/ 1095616 h 5078896"/>
              <a:gd name="connsiteX574" fmla="*/ 1834604 w 5078896"/>
              <a:gd name="connsiteY574" fmla="*/ 1077047 h 5078896"/>
              <a:gd name="connsiteX575" fmla="*/ 1846966 w 5078896"/>
              <a:gd name="connsiteY575" fmla="*/ 1126563 h 5078896"/>
              <a:gd name="connsiteX576" fmla="*/ 1879931 w 5078896"/>
              <a:gd name="connsiteY576" fmla="*/ 1211152 h 5078896"/>
              <a:gd name="connsiteX577" fmla="*/ 1921138 w 5078896"/>
              <a:gd name="connsiteY577" fmla="*/ 1279237 h 5078896"/>
              <a:gd name="connsiteX578" fmla="*/ 1974708 w 5078896"/>
              <a:gd name="connsiteY578" fmla="*/ 1326688 h 5078896"/>
              <a:gd name="connsiteX579" fmla="*/ 2003553 w 5078896"/>
              <a:gd name="connsiteY579" fmla="*/ 1343197 h 5078896"/>
              <a:gd name="connsiteX580" fmla="*/ 2050941 w 5078896"/>
              <a:gd name="connsiteY580" fmla="*/ 1359700 h 5078896"/>
              <a:gd name="connsiteX581" fmla="*/ 2137470 w 5078896"/>
              <a:gd name="connsiteY581" fmla="*/ 1365887 h 5078896"/>
              <a:gd name="connsiteX582" fmla="*/ 2242549 w 5078896"/>
              <a:gd name="connsiteY582" fmla="*/ 1343197 h 5078896"/>
              <a:gd name="connsiteX583" fmla="*/ 2261092 w 5078896"/>
              <a:gd name="connsiteY583" fmla="*/ 1334940 h 5078896"/>
              <a:gd name="connsiteX584" fmla="*/ 2298178 w 5078896"/>
              <a:gd name="connsiteY584" fmla="*/ 1411277 h 5078896"/>
              <a:gd name="connsiteX585" fmla="*/ 2285816 w 5078896"/>
              <a:gd name="connsiteY585" fmla="*/ 1417468 h 5078896"/>
              <a:gd name="connsiteX586" fmla="*/ 2188979 w 5078896"/>
              <a:gd name="connsiteY586" fmla="*/ 1446350 h 5078896"/>
              <a:gd name="connsiteX587" fmla="*/ 2116867 w 5078896"/>
              <a:gd name="connsiteY587" fmla="*/ 1450481 h 5078896"/>
              <a:gd name="connsiteX588" fmla="*/ 2081846 w 5078896"/>
              <a:gd name="connsiteY588" fmla="*/ 1450481 h 5078896"/>
              <a:gd name="connsiteX589" fmla="*/ 2007673 w 5078896"/>
              <a:gd name="connsiteY589" fmla="*/ 1433972 h 5078896"/>
              <a:gd name="connsiteX590" fmla="*/ 1970587 w 5078896"/>
              <a:gd name="connsiteY590" fmla="*/ 1417468 h 5078896"/>
              <a:gd name="connsiteX591" fmla="*/ 1921138 w 5078896"/>
              <a:gd name="connsiteY591" fmla="*/ 1392708 h 5078896"/>
              <a:gd name="connsiteX592" fmla="*/ 1881992 w 5078896"/>
              <a:gd name="connsiteY592" fmla="*/ 1355574 h 5078896"/>
              <a:gd name="connsiteX593" fmla="*/ 1855207 w 5078896"/>
              <a:gd name="connsiteY593" fmla="*/ 1398899 h 5078896"/>
              <a:gd name="connsiteX594" fmla="*/ 1764552 w 5078896"/>
              <a:gd name="connsiteY594" fmla="*/ 1510309 h 5078896"/>
              <a:gd name="connsiteX595" fmla="*/ 1702741 w 5078896"/>
              <a:gd name="connsiteY595" fmla="*/ 1561891 h 5078896"/>
              <a:gd name="connsiteX596" fmla="*/ 1729526 w 5078896"/>
              <a:gd name="connsiteY596" fmla="*/ 1607276 h 5078896"/>
              <a:gd name="connsiteX597" fmla="*/ 1776914 w 5078896"/>
              <a:gd name="connsiteY597" fmla="*/ 1712500 h 5078896"/>
              <a:gd name="connsiteX598" fmla="*/ 1809879 w 5078896"/>
              <a:gd name="connsiteY598" fmla="*/ 1832161 h 5078896"/>
              <a:gd name="connsiteX599" fmla="*/ 1809879 w 5078896"/>
              <a:gd name="connsiteY599" fmla="*/ 1966267 h 5078896"/>
              <a:gd name="connsiteX600" fmla="*/ 1791336 w 5078896"/>
              <a:gd name="connsiteY600" fmla="*/ 2040538 h 5078896"/>
              <a:gd name="connsiteX601" fmla="*/ 1781034 w 5078896"/>
              <a:gd name="connsiteY601" fmla="*/ 2075611 h 5078896"/>
              <a:gd name="connsiteX602" fmla="*/ 1735707 w 5078896"/>
              <a:gd name="connsiteY602" fmla="*/ 2139570 h 5078896"/>
              <a:gd name="connsiteX603" fmla="*/ 1673901 w 5078896"/>
              <a:gd name="connsiteY603" fmla="*/ 2193212 h 5078896"/>
              <a:gd name="connsiteX604" fmla="*/ 1601789 w 5078896"/>
              <a:gd name="connsiteY604" fmla="*/ 2238603 h 5078896"/>
              <a:gd name="connsiteX605" fmla="*/ 1564702 w 5078896"/>
              <a:gd name="connsiteY605" fmla="*/ 2255106 h 5078896"/>
              <a:gd name="connsiteX606" fmla="*/ 1628573 w 5078896"/>
              <a:gd name="connsiteY606" fmla="*/ 2294305 h 5078896"/>
              <a:gd name="connsiteX607" fmla="*/ 1746008 w 5078896"/>
              <a:gd name="connsiteY607" fmla="*/ 2350013 h 5078896"/>
              <a:gd name="connsiteX608" fmla="*/ 1855207 w 5078896"/>
              <a:gd name="connsiteY608" fmla="*/ 2380960 h 5078896"/>
              <a:gd name="connsiteX609" fmla="*/ 1952044 w 5078896"/>
              <a:gd name="connsiteY609" fmla="*/ 2380960 h 5078896"/>
              <a:gd name="connsiteX610" fmla="*/ 1997372 w 5078896"/>
              <a:gd name="connsiteY610" fmla="*/ 2366516 h 5078896"/>
              <a:gd name="connsiteX611" fmla="*/ 2050941 w 5078896"/>
              <a:gd name="connsiteY611" fmla="*/ 2345887 h 5078896"/>
              <a:gd name="connsiteX612" fmla="*/ 2127169 w 5078896"/>
              <a:gd name="connsiteY612" fmla="*/ 2275736 h 5078896"/>
              <a:gd name="connsiteX613" fmla="*/ 2195160 w 5078896"/>
              <a:gd name="connsiteY613" fmla="*/ 2166391 h 5078896"/>
              <a:gd name="connsiteX614" fmla="*/ 2199281 w 5078896"/>
              <a:gd name="connsiteY614" fmla="*/ 2145762 h 5078896"/>
              <a:gd name="connsiteX615" fmla="*/ 2279635 w 5078896"/>
              <a:gd name="connsiteY615" fmla="*/ 2168452 h 5078896"/>
              <a:gd name="connsiteX616" fmla="*/ 2271394 w 5078896"/>
              <a:gd name="connsiteY616" fmla="*/ 2197338 h 5078896"/>
              <a:gd name="connsiteX617" fmla="*/ 2191040 w 5078896"/>
              <a:gd name="connsiteY617" fmla="*/ 2331443 h 5078896"/>
              <a:gd name="connsiteX618" fmla="*/ 2118927 w 5078896"/>
              <a:gd name="connsiteY618" fmla="*/ 2399529 h 5078896"/>
              <a:gd name="connsiteX619" fmla="*/ 2061243 w 5078896"/>
              <a:gd name="connsiteY619" fmla="*/ 2434602 h 5078896"/>
              <a:gd name="connsiteX620" fmla="*/ 2026217 w 5078896"/>
              <a:gd name="connsiteY620" fmla="*/ 2446979 h 5078896"/>
              <a:gd name="connsiteX621" fmla="*/ 1966466 w 5078896"/>
              <a:gd name="connsiteY621" fmla="*/ 2463483 h 5078896"/>
              <a:gd name="connsiteX622" fmla="*/ 1902595 w 5078896"/>
              <a:gd name="connsiteY622" fmla="*/ 2465549 h 5078896"/>
              <a:gd name="connsiteX623" fmla="*/ 1861388 w 5078896"/>
              <a:gd name="connsiteY623" fmla="*/ 2465549 h 5078896"/>
              <a:gd name="connsiteX624" fmla="*/ 1772793 w 5078896"/>
              <a:gd name="connsiteY624" fmla="*/ 2449045 h 5078896"/>
              <a:gd name="connsiteX625" fmla="*/ 1678022 w 5078896"/>
              <a:gd name="connsiteY625" fmla="*/ 2413967 h 5078896"/>
              <a:gd name="connsiteX626" fmla="*/ 1583246 w 5078896"/>
              <a:gd name="connsiteY626" fmla="*/ 2364451 h 5078896"/>
              <a:gd name="connsiteX627" fmla="*/ 1531737 w 5078896"/>
              <a:gd name="connsiteY627" fmla="*/ 2335569 h 5078896"/>
              <a:gd name="connsiteX628" fmla="*/ 1533797 w 5078896"/>
              <a:gd name="connsiteY628" fmla="*/ 2385086 h 5078896"/>
              <a:gd name="connsiteX629" fmla="*/ 1513194 w 5078896"/>
              <a:gd name="connsiteY629" fmla="*/ 2482052 h 5078896"/>
              <a:gd name="connsiteX630" fmla="*/ 1488469 w 5078896"/>
              <a:gd name="connsiteY630" fmla="*/ 2527442 h 5078896"/>
              <a:gd name="connsiteX631" fmla="*/ 1453443 w 5078896"/>
              <a:gd name="connsiteY631" fmla="*/ 2572833 h 5078896"/>
              <a:gd name="connsiteX632" fmla="*/ 1356607 w 5078896"/>
              <a:gd name="connsiteY632" fmla="*/ 2638852 h 5078896"/>
              <a:gd name="connsiteX633" fmla="*/ 1294796 w 5078896"/>
              <a:gd name="connsiteY633" fmla="*/ 2663608 h 5078896"/>
              <a:gd name="connsiteX634" fmla="*/ 1352486 w 5078896"/>
              <a:gd name="connsiteY634" fmla="*/ 2669799 h 5078896"/>
              <a:gd name="connsiteX635" fmla="*/ 1469926 w 5078896"/>
              <a:gd name="connsiteY635" fmla="*/ 2706938 h 5078896"/>
              <a:gd name="connsiteX636" fmla="*/ 1583246 w 5078896"/>
              <a:gd name="connsiteY636" fmla="*/ 2779149 h 5078896"/>
              <a:gd name="connsiteX637" fmla="*/ 1655358 w 5078896"/>
              <a:gd name="connsiteY637" fmla="*/ 2861672 h 5078896"/>
              <a:gd name="connsiteX638" fmla="*/ 1696560 w 5078896"/>
              <a:gd name="connsiteY638" fmla="*/ 2933884 h 5078896"/>
              <a:gd name="connsiteX639" fmla="*/ 1713043 w 5078896"/>
              <a:gd name="connsiteY639" fmla="*/ 2977208 h 5078896"/>
              <a:gd name="connsiteX640" fmla="*/ 1731586 w 5078896"/>
              <a:gd name="connsiteY640" fmla="*/ 2931818 h 5078896"/>
              <a:gd name="connsiteX641" fmla="*/ 1785155 w 5078896"/>
              <a:gd name="connsiteY641" fmla="*/ 2851355 h 5078896"/>
              <a:gd name="connsiteX642" fmla="*/ 1855207 w 5078896"/>
              <a:gd name="connsiteY642" fmla="*/ 2781209 h 5078896"/>
              <a:gd name="connsiteX643" fmla="*/ 1935561 w 5078896"/>
              <a:gd name="connsiteY643" fmla="*/ 2725507 h 5078896"/>
              <a:gd name="connsiteX644" fmla="*/ 1982949 w 5078896"/>
              <a:gd name="connsiteY644" fmla="*/ 2702812 h 5078896"/>
              <a:gd name="connsiteX645" fmla="*/ 2036518 w 5078896"/>
              <a:gd name="connsiteY645" fmla="*/ 2682177 h 5078896"/>
              <a:gd name="connsiteX646" fmla="*/ 2151893 w 5078896"/>
              <a:gd name="connsiteY646" fmla="*/ 2663608 h 5078896"/>
              <a:gd name="connsiteX647" fmla="*/ 2269333 w 5078896"/>
              <a:gd name="connsiteY647" fmla="*/ 2669799 h 5078896"/>
              <a:gd name="connsiteX648" fmla="*/ 2386773 w 5078896"/>
              <a:gd name="connsiteY648" fmla="*/ 2700746 h 5078896"/>
              <a:gd name="connsiteX649" fmla="*/ 2444463 w 5078896"/>
              <a:gd name="connsiteY649" fmla="*/ 2727567 h 5078896"/>
              <a:gd name="connsiteX650" fmla="*/ 2444463 w 5078896"/>
              <a:gd name="connsiteY650" fmla="*/ 1019279 h 5078896"/>
              <a:gd name="connsiteX651" fmla="*/ 2440343 w 5078896"/>
              <a:gd name="connsiteY651" fmla="*/ 922312 h 5078896"/>
              <a:gd name="connsiteX652" fmla="*/ 2411498 w 5078896"/>
              <a:gd name="connsiteY652" fmla="*/ 794398 h 5078896"/>
              <a:gd name="connsiteX653" fmla="*/ 2376472 w 5078896"/>
              <a:gd name="connsiteY653" fmla="*/ 722187 h 5078896"/>
              <a:gd name="connsiteX654" fmla="*/ 2331144 w 5078896"/>
              <a:gd name="connsiteY654" fmla="*/ 658228 h 5078896"/>
              <a:gd name="connsiteX655" fmla="*/ 2271394 w 5078896"/>
              <a:gd name="connsiteY655" fmla="*/ 610777 h 5078896"/>
              <a:gd name="connsiteX656" fmla="*/ 2201341 w 5078896"/>
              <a:gd name="connsiteY656" fmla="*/ 575704 h 5078896"/>
              <a:gd name="connsiteX657" fmla="*/ 2123048 w 5078896"/>
              <a:gd name="connsiteY657" fmla="*/ 557135 h 5078896"/>
              <a:gd name="connsiteX658" fmla="*/ 2075665 w 5078896"/>
              <a:gd name="connsiteY658" fmla="*/ 557135 h 5078896"/>
              <a:gd name="connsiteX659" fmla="*/ 0 w 5078896"/>
              <a:gd name="connsiteY659" fmla="*/ 0 h 5078896"/>
              <a:gd name="connsiteX660" fmla="*/ 5078896 w 5078896"/>
              <a:gd name="connsiteY660" fmla="*/ 0 h 5078896"/>
              <a:gd name="connsiteX661" fmla="*/ 5078896 w 5078896"/>
              <a:gd name="connsiteY661" fmla="*/ 5078896 h 5078896"/>
              <a:gd name="connsiteX662" fmla="*/ 0 w 5078896"/>
              <a:gd name="connsiteY662" fmla="*/ 5078896 h 507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</a:cxnLst>
            <a:rect l="l" t="t" r="r" b="b"/>
            <a:pathLst>
              <a:path w="5078896" h="5078896">
                <a:moveTo>
                  <a:pt x="4635187" y="2415554"/>
                </a:moveTo>
                <a:lnTo>
                  <a:pt x="4583517" y="2465112"/>
                </a:lnTo>
                <a:lnTo>
                  <a:pt x="4523574" y="2502281"/>
                </a:lnTo>
                <a:lnTo>
                  <a:pt x="4465702" y="2529123"/>
                </a:lnTo>
                <a:lnTo>
                  <a:pt x="4356155" y="2549773"/>
                </a:lnTo>
                <a:lnTo>
                  <a:pt x="4302419" y="2549773"/>
                </a:lnTo>
                <a:lnTo>
                  <a:pt x="4219739" y="2543577"/>
                </a:lnTo>
                <a:lnTo>
                  <a:pt x="4147398" y="2524992"/>
                </a:lnTo>
                <a:lnTo>
                  <a:pt x="4130863" y="2574550"/>
                </a:lnTo>
                <a:lnTo>
                  <a:pt x="4091592" y="2657146"/>
                </a:lnTo>
                <a:lnTo>
                  <a:pt x="4039921" y="2727354"/>
                </a:lnTo>
                <a:lnTo>
                  <a:pt x="3977913" y="2783108"/>
                </a:lnTo>
                <a:lnTo>
                  <a:pt x="3940712" y="2803759"/>
                </a:lnTo>
                <a:lnTo>
                  <a:pt x="3882835" y="2830601"/>
                </a:lnTo>
                <a:lnTo>
                  <a:pt x="3765025" y="2857442"/>
                </a:lnTo>
                <a:lnTo>
                  <a:pt x="3709219" y="2859508"/>
                </a:lnTo>
                <a:lnTo>
                  <a:pt x="3616206" y="2855382"/>
                </a:lnTo>
                <a:lnTo>
                  <a:pt x="3492195" y="2824404"/>
                </a:lnTo>
                <a:lnTo>
                  <a:pt x="3471524" y="2820278"/>
                </a:lnTo>
                <a:lnTo>
                  <a:pt x="3475660" y="2814081"/>
                </a:lnTo>
                <a:lnTo>
                  <a:pt x="3471524" y="2818212"/>
                </a:lnTo>
                <a:lnTo>
                  <a:pt x="3438454" y="2845054"/>
                </a:lnTo>
                <a:lnTo>
                  <a:pt x="3357845" y="2886355"/>
                </a:lnTo>
                <a:lnTo>
                  <a:pt x="3268969" y="2913197"/>
                </a:lnTo>
                <a:lnTo>
                  <a:pt x="3171825" y="2929716"/>
                </a:lnTo>
                <a:lnTo>
                  <a:pt x="3118085" y="2929716"/>
                </a:lnTo>
                <a:lnTo>
                  <a:pt x="3049880" y="2927651"/>
                </a:lnTo>
                <a:lnTo>
                  <a:pt x="2977538" y="2919394"/>
                </a:lnTo>
                <a:lnTo>
                  <a:pt x="2923797" y="2909066"/>
                </a:lnTo>
                <a:lnTo>
                  <a:pt x="2826654" y="2871901"/>
                </a:lnTo>
                <a:lnTo>
                  <a:pt x="2698506" y="2785174"/>
                </a:lnTo>
                <a:lnTo>
                  <a:pt x="2634432" y="2721163"/>
                </a:lnTo>
                <a:lnTo>
                  <a:pt x="2634432" y="3613202"/>
                </a:lnTo>
                <a:lnTo>
                  <a:pt x="2655103" y="3664826"/>
                </a:lnTo>
                <a:lnTo>
                  <a:pt x="2708844" y="3753613"/>
                </a:lnTo>
                <a:lnTo>
                  <a:pt x="2760514" y="3807302"/>
                </a:lnTo>
                <a:lnTo>
                  <a:pt x="2789453" y="3830018"/>
                </a:lnTo>
                <a:lnTo>
                  <a:pt x="2824588" y="3850668"/>
                </a:lnTo>
                <a:lnTo>
                  <a:pt x="2898995" y="3879576"/>
                </a:lnTo>
                <a:lnTo>
                  <a:pt x="2981669" y="3894029"/>
                </a:lnTo>
                <a:lnTo>
                  <a:pt x="3076747" y="3887833"/>
                </a:lnTo>
                <a:lnTo>
                  <a:pt x="3124286" y="3879576"/>
                </a:lnTo>
                <a:lnTo>
                  <a:pt x="3124286" y="3815564"/>
                </a:lnTo>
                <a:lnTo>
                  <a:pt x="3151154" y="3706121"/>
                </a:lnTo>
                <a:lnTo>
                  <a:pt x="3186295" y="3627656"/>
                </a:lnTo>
                <a:lnTo>
                  <a:pt x="3209032" y="3586355"/>
                </a:lnTo>
                <a:lnTo>
                  <a:pt x="3281373" y="3631787"/>
                </a:lnTo>
                <a:lnTo>
                  <a:pt x="3250369" y="3687536"/>
                </a:lnTo>
                <a:lnTo>
                  <a:pt x="3215228" y="3788717"/>
                </a:lnTo>
                <a:lnTo>
                  <a:pt x="3209032" y="3875445"/>
                </a:lnTo>
                <a:lnTo>
                  <a:pt x="3225566" y="3949784"/>
                </a:lnTo>
                <a:lnTo>
                  <a:pt x="3271035" y="4038572"/>
                </a:lnTo>
                <a:lnTo>
                  <a:pt x="3335109" y="4098457"/>
                </a:lnTo>
                <a:lnTo>
                  <a:pt x="3347512" y="4106714"/>
                </a:lnTo>
                <a:lnTo>
                  <a:pt x="3302039" y="4178988"/>
                </a:lnTo>
                <a:lnTo>
                  <a:pt x="3285504" y="4168660"/>
                </a:lnTo>
                <a:lnTo>
                  <a:pt x="3209032" y="4094326"/>
                </a:lnTo>
                <a:lnTo>
                  <a:pt x="3159427" y="4013795"/>
                </a:lnTo>
                <a:lnTo>
                  <a:pt x="3140821" y="3962172"/>
                </a:lnTo>
                <a:lnTo>
                  <a:pt x="3070546" y="3974560"/>
                </a:lnTo>
                <a:lnTo>
                  <a:pt x="3006477" y="3976626"/>
                </a:lnTo>
                <a:lnTo>
                  <a:pt x="2932065" y="3974560"/>
                </a:lnTo>
                <a:lnTo>
                  <a:pt x="2799786" y="3933265"/>
                </a:lnTo>
                <a:lnTo>
                  <a:pt x="2741914" y="3898161"/>
                </a:lnTo>
                <a:lnTo>
                  <a:pt x="2708844" y="3875445"/>
                </a:lnTo>
                <a:lnTo>
                  <a:pt x="2655103" y="3821756"/>
                </a:lnTo>
                <a:lnTo>
                  <a:pt x="2634432" y="3790783"/>
                </a:lnTo>
                <a:lnTo>
                  <a:pt x="2634432" y="3867188"/>
                </a:lnTo>
                <a:lnTo>
                  <a:pt x="2634432" y="3949784"/>
                </a:lnTo>
                <a:lnTo>
                  <a:pt x="2655103" y="4094326"/>
                </a:lnTo>
                <a:lnTo>
                  <a:pt x="2698506" y="4216158"/>
                </a:lnTo>
                <a:lnTo>
                  <a:pt x="2754312" y="4315273"/>
                </a:lnTo>
                <a:lnTo>
                  <a:pt x="2826654" y="4393738"/>
                </a:lnTo>
                <a:lnTo>
                  <a:pt x="2909328" y="4453619"/>
                </a:lnTo>
                <a:lnTo>
                  <a:pt x="3000275" y="4492854"/>
                </a:lnTo>
                <a:lnTo>
                  <a:pt x="3099484" y="4517630"/>
                </a:lnTo>
                <a:lnTo>
                  <a:pt x="3202830" y="4521761"/>
                </a:lnTo>
                <a:lnTo>
                  <a:pt x="3304110" y="4513504"/>
                </a:lnTo>
                <a:lnTo>
                  <a:pt x="3405384" y="4492854"/>
                </a:lnTo>
                <a:lnTo>
                  <a:pt x="3504594" y="4459815"/>
                </a:lnTo>
                <a:lnTo>
                  <a:pt x="3595540" y="4414389"/>
                </a:lnTo>
                <a:lnTo>
                  <a:pt x="3678215" y="4360700"/>
                </a:lnTo>
                <a:lnTo>
                  <a:pt x="3748491" y="4296688"/>
                </a:lnTo>
                <a:lnTo>
                  <a:pt x="3804297" y="4228546"/>
                </a:lnTo>
                <a:lnTo>
                  <a:pt x="3827034" y="4187245"/>
                </a:lnTo>
                <a:lnTo>
                  <a:pt x="3829099" y="4191376"/>
                </a:lnTo>
                <a:lnTo>
                  <a:pt x="3831165" y="4191376"/>
                </a:lnTo>
                <a:lnTo>
                  <a:pt x="3864235" y="4133556"/>
                </a:lnTo>
                <a:lnTo>
                  <a:pt x="3895239" y="4030315"/>
                </a:lnTo>
                <a:lnTo>
                  <a:pt x="3905572" y="3953910"/>
                </a:lnTo>
                <a:lnTo>
                  <a:pt x="3905572" y="3914680"/>
                </a:lnTo>
                <a:lnTo>
                  <a:pt x="3901441" y="3867188"/>
                </a:lnTo>
                <a:lnTo>
                  <a:pt x="3872502" y="3768072"/>
                </a:lnTo>
                <a:lnTo>
                  <a:pt x="3820832" y="3673083"/>
                </a:lnTo>
                <a:lnTo>
                  <a:pt x="3742289" y="3586355"/>
                </a:lnTo>
                <a:lnTo>
                  <a:pt x="3694750" y="3540929"/>
                </a:lnTo>
                <a:lnTo>
                  <a:pt x="3674084" y="3569836"/>
                </a:lnTo>
                <a:lnTo>
                  <a:pt x="3616206" y="3619394"/>
                </a:lnTo>
                <a:lnTo>
                  <a:pt x="3543865" y="3664826"/>
                </a:lnTo>
                <a:lnTo>
                  <a:pt x="3457060" y="3704055"/>
                </a:lnTo>
                <a:lnTo>
                  <a:pt x="3405384" y="3716449"/>
                </a:lnTo>
                <a:lnTo>
                  <a:pt x="3384718" y="3635913"/>
                </a:lnTo>
                <a:lnTo>
                  <a:pt x="3452923" y="3615268"/>
                </a:lnTo>
                <a:lnTo>
                  <a:pt x="3560400" y="3555382"/>
                </a:lnTo>
                <a:lnTo>
                  <a:pt x="3632741" y="3483114"/>
                </a:lnTo>
                <a:lnTo>
                  <a:pt x="3678215" y="3406709"/>
                </a:lnTo>
                <a:lnTo>
                  <a:pt x="3711285" y="3289009"/>
                </a:lnTo>
                <a:lnTo>
                  <a:pt x="3709219" y="3173374"/>
                </a:lnTo>
                <a:lnTo>
                  <a:pt x="3705083" y="3156855"/>
                </a:lnTo>
                <a:lnTo>
                  <a:pt x="3787762" y="3140335"/>
                </a:lnTo>
                <a:lnTo>
                  <a:pt x="3791893" y="3165117"/>
                </a:lnTo>
                <a:lnTo>
                  <a:pt x="3791893" y="3297271"/>
                </a:lnTo>
                <a:lnTo>
                  <a:pt x="3767091" y="3408774"/>
                </a:lnTo>
                <a:lnTo>
                  <a:pt x="3740223" y="3468660"/>
                </a:lnTo>
                <a:lnTo>
                  <a:pt x="3796030" y="3518218"/>
                </a:lnTo>
                <a:lnTo>
                  <a:pt x="3886971" y="3625590"/>
                </a:lnTo>
                <a:lnTo>
                  <a:pt x="3951045" y="3735034"/>
                </a:lnTo>
                <a:lnTo>
                  <a:pt x="3984115" y="3850668"/>
                </a:lnTo>
                <a:lnTo>
                  <a:pt x="3990317" y="3912614"/>
                </a:lnTo>
                <a:lnTo>
                  <a:pt x="3990317" y="3989014"/>
                </a:lnTo>
                <a:lnTo>
                  <a:pt x="3955176" y="4129430"/>
                </a:lnTo>
                <a:lnTo>
                  <a:pt x="3928309" y="4191376"/>
                </a:lnTo>
                <a:lnTo>
                  <a:pt x="3994448" y="4176922"/>
                </a:lnTo>
                <a:lnTo>
                  <a:pt x="4128798" y="4114976"/>
                </a:lnTo>
                <a:lnTo>
                  <a:pt x="4252809" y="4013795"/>
                </a:lnTo>
                <a:lnTo>
                  <a:pt x="4329287" y="3912614"/>
                </a:lnTo>
                <a:lnTo>
                  <a:pt x="4370624" y="3834149"/>
                </a:lnTo>
                <a:lnTo>
                  <a:pt x="4385093" y="3794914"/>
                </a:lnTo>
                <a:lnTo>
                  <a:pt x="4385093" y="3790783"/>
                </a:lnTo>
                <a:lnTo>
                  <a:pt x="4397492" y="3761875"/>
                </a:lnTo>
                <a:lnTo>
                  <a:pt x="4418163" y="3588421"/>
                </a:lnTo>
                <a:lnTo>
                  <a:pt x="4405759" y="3478983"/>
                </a:lnTo>
                <a:lnTo>
                  <a:pt x="4383028" y="3402583"/>
                </a:lnTo>
                <a:lnTo>
                  <a:pt x="4364422" y="3365413"/>
                </a:lnTo>
                <a:lnTo>
                  <a:pt x="4337554" y="3319987"/>
                </a:lnTo>
                <a:lnTo>
                  <a:pt x="4263147" y="3239451"/>
                </a:lnTo>
                <a:lnTo>
                  <a:pt x="4163933" y="3175439"/>
                </a:lnTo>
                <a:lnTo>
                  <a:pt x="4044053" y="3125882"/>
                </a:lnTo>
                <a:lnTo>
                  <a:pt x="3973782" y="3107297"/>
                </a:lnTo>
                <a:lnTo>
                  <a:pt x="3994448" y="3026766"/>
                </a:lnTo>
                <a:lnTo>
                  <a:pt x="4072991" y="3045351"/>
                </a:lnTo>
                <a:lnTo>
                  <a:pt x="4209406" y="3103171"/>
                </a:lnTo>
                <a:lnTo>
                  <a:pt x="4321019" y="3179570"/>
                </a:lnTo>
                <a:lnTo>
                  <a:pt x="4407830" y="3272489"/>
                </a:lnTo>
                <a:lnTo>
                  <a:pt x="4438834" y="3326178"/>
                </a:lnTo>
                <a:lnTo>
                  <a:pt x="4463636" y="3375736"/>
                </a:lnTo>
                <a:lnTo>
                  <a:pt x="4492570" y="3478983"/>
                </a:lnTo>
                <a:lnTo>
                  <a:pt x="4498772" y="3526475"/>
                </a:lnTo>
                <a:lnTo>
                  <a:pt x="4533907" y="3491371"/>
                </a:lnTo>
                <a:lnTo>
                  <a:pt x="4597981" y="3400517"/>
                </a:lnTo>
                <a:lnTo>
                  <a:pt x="4641389" y="3297271"/>
                </a:lnTo>
                <a:lnTo>
                  <a:pt x="4643454" y="3210543"/>
                </a:lnTo>
                <a:lnTo>
                  <a:pt x="4626920" y="3152729"/>
                </a:lnTo>
                <a:lnTo>
                  <a:pt x="4614516" y="3121751"/>
                </a:lnTo>
                <a:lnTo>
                  <a:pt x="4659989" y="3082521"/>
                </a:lnTo>
                <a:lnTo>
                  <a:pt x="4726129" y="2991662"/>
                </a:lnTo>
                <a:lnTo>
                  <a:pt x="4767466" y="2894612"/>
                </a:lnTo>
                <a:lnTo>
                  <a:pt x="4781935" y="2791365"/>
                </a:lnTo>
                <a:lnTo>
                  <a:pt x="4777804" y="2692250"/>
                </a:lnTo>
                <a:lnTo>
                  <a:pt x="4753002" y="2595200"/>
                </a:lnTo>
                <a:lnTo>
                  <a:pt x="4715796" y="2512604"/>
                </a:lnTo>
                <a:lnTo>
                  <a:pt x="4664126" y="2442396"/>
                </a:lnTo>
                <a:close/>
                <a:moveTo>
                  <a:pt x="761565" y="2349477"/>
                </a:moveTo>
                <a:lnTo>
                  <a:pt x="658318" y="2351542"/>
                </a:lnTo>
                <a:lnTo>
                  <a:pt x="509645" y="2386683"/>
                </a:lnTo>
                <a:lnTo>
                  <a:pt x="435306" y="2421818"/>
                </a:lnTo>
                <a:lnTo>
                  <a:pt x="408464" y="2448686"/>
                </a:lnTo>
                <a:lnTo>
                  <a:pt x="356840" y="2518962"/>
                </a:lnTo>
                <a:lnTo>
                  <a:pt x="323802" y="2601636"/>
                </a:lnTo>
                <a:lnTo>
                  <a:pt x="301091" y="2698780"/>
                </a:lnTo>
                <a:lnTo>
                  <a:pt x="296960" y="2797989"/>
                </a:lnTo>
                <a:lnTo>
                  <a:pt x="315545" y="2895132"/>
                </a:lnTo>
                <a:lnTo>
                  <a:pt x="354775" y="2992276"/>
                </a:lnTo>
                <a:lnTo>
                  <a:pt x="420852" y="3081152"/>
                </a:lnTo>
                <a:lnTo>
                  <a:pt x="464218" y="3120419"/>
                </a:lnTo>
                <a:lnTo>
                  <a:pt x="445633" y="3161761"/>
                </a:lnTo>
                <a:lnTo>
                  <a:pt x="435306" y="3242364"/>
                </a:lnTo>
                <a:lnTo>
                  <a:pt x="445633" y="3318842"/>
                </a:lnTo>
                <a:lnTo>
                  <a:pt x="478672" y="3391183"/>
                </a:lnTo>
                <a:lnTo>
                  <a:pt x="542683" y="3488327"/>
                </a:lnTo>
                <a:lnTo>
                  <a:pt x="631476" y="3573067"/>
                </a:lnTo>
                <a:lnTo>
                  <a:pt x="658318" y="3591667"/>
                </a:lnTo>
                <a:lnTo>
                  <a:pt x="660384" y="3668145"/>
                </a:lnTo>
                <a:lnTo>
                  <a:pt x="695488" y="3802489"/>
                </a:lnTo>
                <a:lnTo>
                  <a:pt x="751237" y="3920299"/>
                </a:lnTo>
                <a:lnTo>
                  <a:pt x="827642" y="4015377"/>
                </a:lnTo>
                <a:lnTo>
                  <a:pt x="920561" y="4093920"/>
                </a:lnTo>
                <a:lnTo>
                  <a:pt x="1019676" y="4149727"/>
                </a:lnTo>
                <a:lnTo>
                  <a:pt x="1114661" y="4184862"/>
                </a:lnTo>
                <a:lnTo>
                  <a:pt x="1209650" y="4193129"/>
                </a:lnTo>
                <a:lnTo>
                  <a:pt x="1250946" y="4186928"/>
                </a:lnTo>
                <a:lnTo>
                  <a:pt x="1273662" y="4228265"/>
                </a:lnTo>
                <a:lnTo>
                  <a:pt x="1329411" y="4296470"/>
                </a:lnTo>
                <a:lnTo>
                  <a:pt x="1401685" y="4360544"/>
                </a:lnTo>
                <a:lnTo>
                  <a:pt x="1482215" y="4414285"/>
                </a:lnTo>
                <a:lnTo>
                  <a:pt x="1575134" y="4459753"/>
                </a:lnTo>
                <a:lnTo>
                  <a:pt x="1672189" y="4492828"/>
                </a:lnTo>
                <a:lnTo>
                  <a:pt x="1773365" y="4513494"/>
                </a:lnTo>
                <a:lnTo>
                  <a:pt x="1878678" y="4521761"/>
                </a:lnTo>
                <a:lnTo>
                  <a:pt x="1979859" y="4517630"/>
                </a:lnTo>
                <a:lnTo>
                  <a:pt x="2074843" y="4492828"/>
                </a:lnTo>
                <a:lnTo>
                  <a:pt x="2169827" y="4453556"/>
                </a:lnTo>
                <a:lnTo>
                  <a:pt x="2250363" y="4393613"/>
                </a:lnTo>
                <a:lnTo>
                  <a:pt x="2322632" y="4315075"/>
                </a:lnTo>
                <a:lnTo>
                  <a:pt x="2380452" y="4215866"/>
                </a:lnTo>
                <a:lnTo>
                  <a:pt x="2421747" y="4093920"/>
                </a:lnTo>
                <a:lnTo>
                  <a:pt x="2442398" y="3949238"/>
                </a:lnTo>
                <a:lnTo>
                  <a:pt x="2444463" y="3866563"/>
                </a:lnTo>
                <a:lnTo>
                  <a:pt x="2444463" y="2826927"/>
                </a:lnTo>
                <a:lnTo>
                  <a:pt x="2390774" y="2797989"/>
                </a:lnTo>
                <a:lnTo>
                  <a:pt x="2281336" y="2758717"/>
                </a:lnTo>
                <a:lnTo>
                  <a:pt x="2171893" y="2748384"/>
                </a:lnTo>
                <a:lnTo>
                  <a:pt x="2064520" y="2764919"/>
                </a:lnTo>
                <a:lnTo>
                  <a:pt x="2014963" y="2783519"/>
                </a:lnTo>
                <a:lnTo>
                  <a:pt x="1963339" y="2808322"/>
                </a:lnTo>
                <a:lnTo>
                  <a:pt x="1880743" y="2872396"/>
                </a:lnTo>
                <a:lnTo>
                  <a:pt x="1816732" y="2955070"/>
                </a:lnTo>
                <a:lnTo>
                  <a:pt x="1775431" y="3048082"/>
                </a:lnTo>
                <a:lnTo>
                  <a:pt x="1765108" y="3099753"/>
                </a:lnTo>
                <a:lnTo>
                  <a:pt x="1760977" y="3153493"/>
                </a:lnTo>
                <a:lnTo>
                  <a:pt x="1709354" y="3134888"/>
                </a:lnTo>
                <a:lnTo>
                  <a:pt x="1665993" y="3120419"/>
                </a:lnTo>
                <a:lnTo>
                  <a:pt x="1575134" y="3108020"/>
                </a:lnTo>
                <a:lnTo>
                  <a:pt x="1490478" y="3116287"/>
                </a:lnTo>
                <a:lnTo>
                  <a:pt x="1412007" y="3136953"/>
                </a:lnTo>
                <a:lnTo>
                  <a:pt x="1383100" y="3151423"/>
                </a:lnTo>
                <a:lnTo>
                  <a:pt x="1333542" y="3180361"/>
                </a:lnTo>
                <a:lnTo>
                  <a:pt x="1257143" y="3269238"/>
                </a:lnTo>
                <a:lnTo>
                  <a:pt x="1213776" y="3382916"/>
                </a:lnTo>
                <a:lnTo>
                  <a:pt x="1213776" y="3488327"/>
                </a:lnTo>
                <a:lnTo>
                  <a:pt x="1230295" y="3562734"/>
                </a:lnTo>
                <a:lnTo>
                  <a:pt x="1242689" y="3604071"/>
                </a:lnTo>
                <a:lnTo>
                  <a:pt x="1300504" y="3591667"/>
                </a:lnTo>
                <a:lnTo>
                  <a:pt x="1412007" y="3599935"/>
                </a:lnTo>
                <a:lnTo>
                  <a:pt x="1519385" y="3643343"/>
                </a:lnTo>
                <a:lnTo>
                  <a:pt x="1616435" y="3721881"/>
                </a:lnTo>
                <a:lnTo>
                  <a:pt x="1657731" y="3771485"/>
                </a:lnTo>
                <a:lnTo>
                  <a:pt x="1661862" y="3771485"/>
                </a:lnTo>
                <a:lnTo>
                  <a:pt x="1715551" y="3734284"/>
                </a:lnTo>
                <a:lnTo>
                  <a:pt x="1835316" y="3697078"/>
                </a:lnTo>
                <a:lnTo>
                  <a:pt x="1963339" y="3703280"/>
                </a:lnTo>
                <a:lnTo>
                  <a:pt x="2099624" y="3752885"/>
                </a:lnTo>
                <a:lnTo>
                  <a:pt x="2167767" y="3796288"/>
                </a:lnTo>
                <a:lnTo>
                  <a:pt x="2122335" y="3866563"/>
                </a:lnTo>
                <a:lnTo>
                  <a:pt x="2064520" y="3829357"/>
                </a:lnTo>
                <a:lnTo>
                  <a:pt x="1953017" y="3788020"/>
                </a:lnTo>
                <a:lnTo>
                  <a:pt x="1847705" y="3779753"/>
                </a:lnTo>
                <a:lnTo>
                  <a:pt x="1754786" y="3808691"/>
                </a:lnTo>
                <a:lnTo>
                  <a:pt x="1711419" y="3839695"/>
                </a:lnTo>
                <a:lnTo>
                  <a:pt x="1676315" y="3870694"/>
                </a:lnTo>
                <a:lnTo>
                  <a:pt x="1622632" y="3949238"/>
                </a:lnTo>
                <a:lnTo>
                  <a:pt x="1595785" y="4042245"/>
                </a:lnTo>
                <a:lnTo>
                  <a:pt x="1595785" y="4137323"/>
                </a:lnTo>
                <a:lnTo>
                  <a:pt x="1610238" y="4182796"/>
                </a:lnTo>
                <a:lnTo>
                  <a:pt x="1531773" y="4211730"/>
                </a:lnTo>
                <a:lnTo>
                  <a:pt x="1517319" y="4164191"/>
                </a:lnTo>
                <a:lnTo>
                  <a:pt x="1511123" y="4064982"/>
                </a:lnTo>
                <a:lnTo>
                  <a:pt x="1527642" y="3965772"/>
                </a:lnTo>
                <a:lnTo>
                  <a:pt x="1571008" y="3874831"/>
                </a:lnTo>
                <a:lnTo>
                  <a:pt x="1599916" y="3831428"/>
                </a:lnTo>
                <a:lnTo>
                  <a:pt x="1562746" y="3788020"/>
                </a:lnTo>
                <a:lnTo>
                  <a:pt x="1482215" y="3721881"/>
                </a:lnTo>
                <a:lnTo>
                  <a:pt x="1395488" y="3684680"/>
                </a:lnTo>
                <a:lnTo>
                  <a:pt x="1304635" y="3678478"/>
                </a:lnTo>
                <a:lnTo>
                  <a:pt x="1259208" y="3686745"/>
                </a:lnTo>
                <a:lnTo>
                  <a:pt x="1213776" y="3703280"/>
                </a:lnTo>
                <a:lnTo>
                  <a:pt x="1133246" y="3757016"/>
                </a:lnTo>
                <a:lnTo>
                  <a:pt x="1075431" y="3829357"/>
                </a:lnTo>
                <a:lnTo>
                  <a:pt x="1038261" y="3916168"/>
                </a:lnTo>
                <a:lnTo>
                  <a:pt x="1032064" y="3965772"/>
                </a:lnTo>
                <a:lnTo>
                  <a:pt x="949468" y="3961636"/>
                </a:lnTo>
                <a:lnTo>
                  <a:pt x="953599" y="3912032"/>
                </a:lnTo>
                <a:lnTo>
                  <a:pt x="986638" y="3812822"/>
                </a:lnTo>
                <a:lnTo>
                  <a:pt x="1044458" y="3730148"/>
                </a:lnTo>
                <a:lnTo>
                  <a:pt x="1120857" y="3659878"/>
                </a:lnTo>
                <a:lnTo>
                  <a:pt x="1166284" y="3633004"/>
                </a:lnTo>
                <a:lnTo>
                  <a:pt x="1149765" y="3587536"/>
                </a:lnTo>
                <a:lnTo>
                  <a:pt x="1131180" y="3496594"/>
                </a:lnTo>
                <a:lnTo>
                  <a:pt x="1129114" y="3413915"/>
                </a:lnTo>
                <a:lnTo>
                  <a:pt x="1141508" y="3333311"/>
                </a:lnTo>
                <a:lnTo>
                  <a:pt x="1168350" y="3260970"/>
                </a:lnTo>
                <a:lnTo>
                  <a:pt x="1205519" y="3196896"/>
                </a:lnTo>
                <a:lnTo>
                  <a:pt x="1255077" y="3139024"/>
                </a:lnTo>
                <a:lnTo>
                  <a:pt x="1310826" y="3093551"/>
                </a:lnTo>
                <a:lnTo>
                  <a:pt x="1341804" y="3079081"/>
                </a:lnTo>
                <a:lnTo>
                  <a:pt x="1401685" y="3052214"/>
                </a:lnTo>
                <a:lnTo>
                  <a:pt x="1513188" y="3027411"/>
                </a:lnTo>
                <a:lnTo>
                  <a:pt x="1595785" y="3025346"/>
                </a:lnTo>
                <a:lnTo>
                  <a:pt x="1643277" y="3029477"/>
                </a:lnTo>
                <a:lnTo>
                  <a:pt x="1620566" y="2975741"/>
                </a:lnTo>
                <a:lnTo>
                  <a:pt x="1566877" y="2890996"/>
                </a:lnTo>
                <a:lnTo>
                  <a:pt x="1502866" y="2828993"/>
                </a:lnTo>
                <a:lnTo>
                  <a:pt x="1432658" y="2785585"/>
                </a:lnTo>
                <a:lnTo>
                  <a:pt x="1319088" y="2750450"/>
                </a:lnTo>
                <a:lnTo>
                  <a:pt x="1170415" y="2748384"/>
                </a:lnTo>
                <a:lnTo>
                  <a:pt x="1106404" y="2758717"/>
                </a:lnTo>
                <a:lnTo>
                  <a:pt x="1038261" y="2771121"/>
                </a:lnTo>
                <a:lnTo>
                  <a:pt x="1060977" y="2702911"/>
                </a:lnTo>
                <a:lnTo>
                  <a:pt x="1069234" y="2663644"/>
                </a:lnTo>
                <a:lnTo>
                  <a:pt x="1052715" y="2568566"/>
                </a:lnTo>
                <a:lnTo>
                  <a:pt x="1029999" y="2518962"/>
                </a:lnTo>
                <a:lnTo>
                  <a:pt x="1011419" y="2487958"/>
                </a:lnTo>
                <a:lnTo>
                  <a:pt x="965987" y="2436287"/>
                </a:lnTo>
                <a:lnTo>
                  <a:pt x="908173" y="2394950"/>
                </a:lnTo>
                <a:lnTo>
                  <a:pt x="848287" y="2366012"/>
                </a:lnTo>
                <a:lnTo>
                  <a:pt x="815249" y="2357744"/>
                </a:lnTo>
                <a:close/>
                <a:moveTo>
                  <a:pt x="1138121" y="1564810"/>
                </a:moveTo>
                <a:lnTo>
                  <a:pt x="1097018" y="1629336"/>
                </a:lnTo>
                <a:lnTo>
                  <a:pt x="986045" y="1747973"/>
                </a:lnTo>
                <a:lnTo>
                  <a:pt x="881232" y="1812500"/>
                </a:lnTo>
                <a:lnTo>
                  <a:pt x="817527" y="1835392"/>
                </a:lnTo>
                <a:lnTo>
                  <a:pt x="745597" y="1849966"/>
                </a:lnTo>
                <a:lnTo>
                  <a:pt x="673672" y="1854128"/>
                </a:lnTo>
                <a:lnTo>
                  <a:pt x="630514" y="1854128"/>
                </a:lnTo>
                <a:lnTo>
                  <a:pt x="589411" y="1847885"/>
                </a:lnTo>
                <a:lnTo>
                  <a:pt x="556528" y="1860372"/>
                </a:lnTo>
                <a:lnTo>
                  <a:pt x="505150" y="1902000"/>
                </a:lnTo>
                <a:lnTo>
                  <a:pt x="468162" y="1956116"/>
                </a:lnTo>
                <a:lnTo>
                  <a:pt x="447611" y="2020642"/>
                </a:lnTo>
                <a:lnTo>
                  <a:pt x="429114" y="2124711"/>
                </a:lnTo>
                <a:lnTo>
                  <a:pt x="441445" y="2264170"/>
                </a:lnTo>
                <a:lnTo>
                  <a:pt x="457886" y="2320366"/>
                </a:lnTo>
                <a:lnTo>
                  <a:pt x="538032" y="2291225"/>
                </a:lnTo>
                <a:lnTo>
                  <a:pt x="681893" y="2266251"/>
                </a:lnTo>
                <a:lnTo>
                  <a:pt x="782590" y="2266251"/>
                </a:lnTo>
                <a:lnTo>
                  <a:pt x="833969" y="2274576"/>
                </a:lnTo>
                <a:lnTo>
                  <a:pt x="877122" y="2284981"/>
                </a:lnTo>
                <a:lnTo>
                  <a:pt x="953162" y="2320366"/>
                </a:lnTo>
                <a:lnTo>
                  <a:pt x="1023037" y="2374482"/>
                </a:lnTo>
                <a:lnTo>
                  <a:pt x="1080576" y="2441090"/>
                </a:lnTo>
                <a:lnTo>
                  <a:pt x="1105238" y="2478556"/>
                </a:lnTo>
                <a:lnTo>
                  <a:pt x="1134010" y="2541001"/>
                </a:lnTo>
                <a:lnTo>
                  <a:pt x="1150452" y="2605523"/>
                </a:lnTo>
                <a:lnTo>
                  <a:pt x="1193610" y="2603441"/>
                </a:lnTo>
                <a:lnTo>
                  <a:pt x="1273755" y="2584711"/>
                </a:lnTo>
                <a:lnTo>
                  <a:pt x="1341575" y="2551407"/>
                </a:lnTo>
                <a:lnTo>
                  <a:pt x="1395009" y="2509779"/>
                </a:lnTo>
                <a:lnTo>
                  <a:pt x="1417616" y="2482718"/>
                </a:lnTo>
                <a:lnTo>
                  <a:pt x="1429942" y="2457739"/>
                </a:lnTo>
                <a:lnTo>
                  <a:pt x="1446383" y="2405705"/>
                </a:lnTo>
                <a:lnTo>
                  <a:pt x="1446383" y="2349508"/>
                </a:lnTo>
                <a:lnTo>
                  <a:pt x="1431997" y="2291225"/>
                </a:lnTo>
                <a:lnTo>
                  <a:pt x="1419671" y="2257926"/>
                </a:lnTo>
                <a:lnTo>
                  <a:pt x="1395009" y="2205887"/>
                </a:lnTo>
                <a:lnTo>
                  <a:pt x="1448438" y="2197562"/>
                </a:lnTo>
                <a:lnTo>
                  <a:pt x="1489541" y="2191319"/>
                </a:lnTo>
                <a:lnTo>
                  <a:pt x="1571747" y="2158015"/>
                </a:lnTo>
                <a:lnTo>
                  <a:pt x="1643672" y="2105980"/>
                </a:lnTo>
                <a:lnTo>
                  <a:pt x="1692996" y="2047703"/>
                </a:lnTo>
                <a:lnTo>
                  <a:pt x="1707382" y="2014399"/>
                </a:lnTo>
                <a:lnTo>
                  <a:pt x="1719713" y="1964445"/>
                </a:lnTo>
                <a:lnTo>
                  <a:pt x="1725878" y="1864534"/>
                </a:lnTo>
                <a:lnTo>
                  <a:pt x="1705327" y="1764628"/>
                </a:lnTo>
                <a:lnTo>
                  <a:pt x="1662169" y="1658473"/>
                </a:lnTo>
                <a:lnTo>
                  <a:pt x="1627231" y="1602276"/>
                </a:lnTo>
                <a:lnTo>
                  <a:pt x="1590244" y="1621006"/>
                </a:lnTo>
                <a:lnTo>
                  <a:pt x="1549140" y="1635580"/>
                </a:lnTo>
                <a:lnTo>
                  <a:pt x="1501872" y="1648067"/>
                </a:lnTo>
                <a:lnTo>
                  <a:pt x="1401175" y="1654310"/>
                </a:lnTo>
                <a:lnTo>
                  <a:pt x="1296362" y="1635580"/>
                </a:lnTo>
                <a:lnTo>
                  <a:pt x="1189499" y="1593951"/>
                </a:lnTo>
                <a:close/>
                <a:moveTo>
                  <a:pt x="3563641" y="829705"/>
                </a:moveTo>
                <a:lnTo>
                  <a:pt x="3512018" y="837947"/>
                </a:lnTo>
                <a:lnTo>
                  <a:pt x="3530603" y="891526"/>
                </a:lnTo>
                <a:lnTo>
                  <a:pt x="3555379" y="996620"/>
                </a:lnTo>
                <a:lnTo>
                  <a:pt x="3559510" y="1093472"/>
                </a:lnTo>
                <a:lnTo>
                  <a:pt x="3549188" y="1190325"/>
                </a:lnTo>
                <a:lnTo>
                  <a:pt x="3532668" y="1235658"/>
                </a:lnTo>
                <a:lnTo>
                  <a:pt x="3509953" y="1303660"/>
                </a:lnTo>
                <a:lnTo>
                  <a:pt x="3439744" y="1408753"/>
                </a:lnTo>
                <a:lnTo>
                  <a:pt x="3315853" y="1524149"/>
                </a:lnTo>
                <a:lnTo>
                  <a:pt x="3247710" y="1567427"/>
                </a:lnTo>
                <a:lnTo>
                  <a:pt x="3268360" y="1610699"/>
                </a:lnTo>
                <a:lnTo>
                  <a:pt x="3295202" y="1697245"/>
                </a:lnTo>
                <a:lnTo>
                  <a:pt x="3315853" y="1818826"/>
                </a:lnTo>
                <a:lnTo>
                  <a:pt x="3319984" y="1874466"/>
                </a:lnTo>
                <a:lnTo>
                  <a:pt x="3383995" y="1874466"/>
                </a:lnTo>
                <a:lnTo>
                  <a:pt x="3493433" y="1903316"/>
                </a:lnTo>
                <a:lnTo>
                  <a:pt x="3573964" y="1944529"/>
                </a:lnTo>
                <a:lnTo>
                  <a:pt x="3615265" y="1971319"/>
                </a:lnTo>
                <a:lnTo>
                  <a:pt x="3567773" y="2039321"/>
                </a:lnTo>
                <a:lnTo>
                  <a:pt x="3512018" y="2004284"/>
                </a:lnTo>
                <a:lnTo>
                  <a:pt x="3412903" y="1967193"/>
                </a:lnTo>
                <a:lnTo>
                  <a:pt x="3326175" y="1956891"/>
                </a:lnTo>
                <a:lnTo>
                  <a:pt x="3251841" y="1971319"/>
                </a:lnTo>
                <a:lnTo>
                  <a:pt x="3160983" y="2012531"/>
                </a:lnTo>
                <a:lnTo>
                  <a:pt x="3096971" y="2074352"/>
                </a:lnTo>
                <a:lnTo>
                  <a:pt x="3088714" y="2084654"/>
                </a:lnTo>
                <a:lnTo>
                  <a:pt x="3018506" y="2037255"/>
                </a:lnTo>
                <a:lnTo>
                  <a:pt x="3030894" y="2020772"/>
                </a:lnTo>
                <a:lnTo>
                  <a:pt x="3105233" y="1952770"/>
                </a:lnTo>
                <a:lnTo>
                  <a:pt x="3185764" y="1907437"/>
                </a:lnTo>
                <a:lnTo>
                  <a:pt x="3233256" y="1886828"/>
                </a:lnTo>
                <a:lnTo>
                  <a:pt x="3231191" y="1818826"/>
                </a:lnTo>
                <a:lnTo>
                  <a:pt x="3189895" y="1643670"/>
                </a:lnTo>
                <a:lnTo>
                  <a:pt x="3125879" y="1530335"/>
                </a:lnTo>
                <a:lnTo>
                  <a:pt x="3076321" y="1480876"/>
                </a:lnTo>
                <a:lnTo>
                  <a:pt x="3039156" y="1452026"/>
                </a:lnTo>
                <a:lnTo>
                  <a:pt x="2942106" y="1408753"/>
                </a:lnTo>
                <a:lnTo>
                  <a:pt x="2832663" y="1390205"/>
                </a:lnTo>
                <a:lnTo>
                  <a:pt x="2702575" y="1396391"/>
                </a:lnTo>
                <a:lnTo>
                  <a:pt x="2634432" y="1406693"/>
                </a:lnTo>
                <a:lnTo>
                  <a:pt x="2634432" y="2585398"/>
                </a:lnTo>
                <a:lnTo>
                  <a:pt x="2692252" y="2657520"/>
                </a:lnTo>
                <a:lnTo>
                  <a:pt x="2824406" y="2764674"/>
                </a:lnTo>
                <a:lnTo>
                  <a:pt x="2931779" y="2814128"/>
                </a:lnTo>
                <a:lnTo>
                  <a:pt x="2989599" y="2828556"/>
                </a:lnTo>
                <a:lnTo>
                  <a:pt x="3057741" y="2836797"/>
                </a:lnTo>
                <a:lnTo>
                  <a:pt x="3177502" y="2836797"/>
                </a:lnTo>
                <a:lnTo>
                  <a:pt x="3286945" y="2814128"/>
                </a:lnTo>
                <a:lnTo>
                  <a:pt x="3377798" y="2774976"/>
                </a:lnTo>
                <a:lnTo>
                  <a:pt x="3419099" y="2744066"/>
                </a:lnTo>
                <a:lnTo>
                  <a:pt x="3468657" y="2696672"/>
                </a:lnTo>
                <a:lnTo>
                  <a:pt x="3536800" y="2589518"/>
                </a:lnTo>
                <a:lnTo>
                  <a:pt x="3576030" y="2451454"/>
                </a:lnTo>
                <a:lnTo>
                  <a:pt x="3578095" y="2426724"/>
                </a:lnTo>
                <a:lnTo>
                  <a:pt x="3664822" y="2430845"/>
                </a:lnTo>
                <a:lnTo>
                  <a:pt x="3662757" y="2457635"/>
                </a:lnTo>
                <a:lnTo>
                  <a:pt x="3629718" y="2585398"/>
                </a:lnTo>
                <a:lnTo>
                  <a:pt x="3576030" y="2692552"/>
                </a:lnTo>
                <a:lnTo>
                  <a:pt x="3538860" y="2742005"/>
                </a:lnTo>
                <a:lnTo>
                  <a:pt x="3602877" y="2758493"/>
                </a:lnTo>
                <a:lnTo>
                  <a:pt x="3747419" y="2766735"/>
                </a:lnTo>
                <a:lnTo>
                  <a:pt x="3848600" y="2744066"/>
                </a:lnTo>
                <a:lnTo>
                  <a:pt x="3900223" y="2723462"/>
                </a:lnTo>
                <a:lnTo>
                  <a:pt x="3929131" y="2704914"/>
                </a:lnTo>
                <a:lnTo>
                  <a:pt x="3980754" y="2657520"/>
                </a:lnTo>
                <a:lnTo>
                  <a:pt x="4022049" y="2597760"/>
                </a:lnTo>
                <a:lnTo>
                  <a:pt x="4055088" y="2525637"/>
                </a:lnTo>
                <a:lnTo>
                  <a:pt x="4069542" y="2486485"/>
                </a:lnTo>
                <a:lnTo>
                  <a:pt x="4019984" y="2453514"/>
                </a:lnTo>
                <a:lnTo>
                  <a:pt x="3976623" y="2416423"/>
                </a:lnTo>
                <a:lnTo>
                  <a:pt x="3937388" y="2362843"/>
                </a:lnTo>
                <a:lnTo>
                  <a:pt x="3889895" y="2253629"/>
                </a:lnTo>
                <a:lnTo>
                  <a:pt x="3871311" y="2117625"/>
                </a:lnTo>
                <a:lnTo>
                  <a:pt x="3871311" y="2088774"/>
                </a:lnTo>
                <a:lnTo>
                  <a:pt x="3955972" y="2097016"/>
                </a:lnTo>
                <a:lnTo>
                  <a:pt x="3953907" y="2115564"/>
                </a:lnTo>
                <a:lnTo>
                  <a:pt x="3970426" y="2228899"/>
                </a:lnTo>
                <a:lnTo>
                  <a:pt x="4007596" y="2317510"/>
                </a:lnTo>
                <a:lnTo>
                  <a:pt x="4042700" y="2358722"/>
                </a:lnTo>
                <a:lnTo>
                  <a:pt x="4069542" y="2387573"/>
                </a:lnTo>
                <a:lnTo>
                  <a:pt x="4102580" y="2408176"/>
                </a:lnTo>
                <a:lnTo>
                  <a:pt x="4133553" y="2422604"/>
                </a:lnTo>
                <a:lnTo>
                  <a:pt x="4160400" y="2432906"/>
                </a:lnTo>
                <a:lnTo>
                  <a:pt x="4300811" y="2459695"/>
                </a:lnTo>
                <a:lnTo>
                  <a:pt x="4422643" y="2445273"/>
                </a:lnTo>
                <a:lnTo>
                  <a:pt x="4480457" y="2422604"/>
                </a:lnTo>
                <a:lnTo>
                  <a:pt x="4536212" y="2387573"/>
                </a:lnTo>
                <a:lnTo>
                  <a:pt x="4598158" y="2317510"/>
                </a:lnTo>
                <a:lnTo>
                  <a:pt x="4625005" y="2263930"/>
                </a:lnTo>
                <a:lnTo>
                  <a:pt x="4635328" y="2235080"/>
                </a:lnTo>
                <a:lnTo>
                  <a:pt x="4645650" y="2197989"/>
                </a:lnTo>
                <a:lnTo>
                  <a:pt x="4649781" y="2156776"/>
                </a:lnTo>
                <a:lnTo>
                  <a:pt x="4649781" y="2107323"/>
                </a:lnTo>
                <a:lnTo>
                  <a:pt x="4633262" y="2008410"/>
                </a:lnTo>
                <a:lnTo>
                  <a:pt x="4594032" y="1921860"/>
                </a:lnTo>
                <a:lnTo>
                  <a:pt x="4523824" y="1857978"/>
                </a:lnTo>
                <a:lnTo>
                  <a:pt x="4476332" y="1841495"/>
                </a:lnTo>
                <a:lnTo>
                  <a:pt x="4488720" y="1787916"/>
                </a:lnTo>
                <a:lnTo>
                  <a:pt x="4494916" y="1686943"/>
                </a:lnTo>
                <a:lnTo>
                  <a:pt x="4478397" y="1585970"/>
                </a:lnTo>
                <a:lnTo>
                  <a:pt x="4445359" y="1493238"/>
                </a:lnTo>
                <a:lnTo>
                  <a:pt x="4395801" y="1406693"/>
                </a:lnTo>
                <a:lnTo>
                  <a:pt x="4333850" y="1334570"/>
                </a:lnTo>
                <a:lnTo>
                  <a:pt x="4259516" y="1276870"/>
                </a:lnTo>
                <a:lnTo>
                  <a:pt x="4174854" y="1233597"/>
                </a:lnTo>
                <a:lnTo>
                  <a:pt x="4133553" y="1223296"/>
                </a:lnTo>
                <a:lnTo>
                  <a:pt x="4148012" y="1280991"/>
                </a:lnTo>
                <a:lnTo>
                  <a:pt x="4162466" y="1394331"/>
                </a:lnTo>
                <a:lnTo>
                  <a:pt x="4156269" y="1497364"/>
                </a:lnTo>
                <a:lnTo>
                  <a:pt x="4127362" y="1588030"/>
                </a:lnTo>
                <a:lnTo>
                  <a:pt x="4106711" y="1631308"/>
                </a:lnTo>
                <a:lnTo>
                  <a:pt x="4081935" y="1668400"/>
                </a:lnTo>
                <a:lnTo>
                  <a:pt x="4026181" y="1728155"/>
                </a:lnTo>
                <a:lnTo>
                  <a:pt x="3929131" y="1792037"/>
                </a:lnTo>
                <a:lnTo>
                  <a:pt x="3749484" y="1855918"/>
                </a:lnTo>
                <a:lnTo>
                  <a:pt x="3710249" y="1860039"/>
                </a:lnTo>
                <a:lnTo>
                  <a:pt x="3701992" y="1775554"/>
                </a:lnTo>
                <a:lnTo>
                  <a:pt x="3732965" y="1773493"/>
                </a:lnTo>
                <a:lnTo>
                  <a:pt x="3885764" y="1719914"/>
                </a:lnTo>
                <a:lnTo>
                  <a:pt x="3966300" y="1666339"/>
                </a:lnTo>
                <a:lnTo>
                  <a:pt x="4015858" y="1618941"/>
                </a:lnTo>
                <a:lnTo>
                  <a:pt x="4034438" y="1588030"/>
                </a:lnTo>
                <a:lnTo>
                  <a:pt x="4053022" y="1550939"/>
                </a:lnTo>
                <a:lnTo>
                  <a:pt x="4075738" y="1468514"/>
                </a:lnTo>
                <a:lnTo>
                  <a:pt x="4079869" y="1375783"/>
                </a:lnTo>
                <a:lnTo>
                  <a:pt x="4061285" y="1270689"/>
                </a:lnTo>
                <a:lnTo>
                  <a:pt x="4042700" y="1215049"/>
                </a:lnTo>
                <a:lnTo>
                  <a:pt x="4030312" y="1215049"/>
                </a:lnTo>
                <a:lnTo>
                  <a:pt x="4022049" y="1215049"/>
                </a:lnTo>
                <a:lnTo>
                  <a:pt x="4019984" y="1180018"/>
                </a:lnTo>
                <a:lnTo>
                  <a:pt x="3999339" y="1107895"/>
                </a:lnTo>
                <a:lnTo>
                  <a:pt x="3958038" y="1035772"/>
                </a:lnTo>
                <a:lnTo>
                  <a:pt x="3902284" y="965710"/>
                </a:lnTo>
                <a:lnTo>
                  <a:pt x="3830015" y="908009"/>
                </a:lnTo>
                <a:lnTo>
                  <a:pt x="3749484" y="862676"/>
                </a:lnTo>
                <a:lnTo>
                  <a:pt x="3658626" y="835887"/>
                </a:lnTo>
                <a:close/>
                <a:moveTo>
                  <a:pt x="2954495" y="557135"/>
                </a:moveTo>
                <a:lnTo>
                  <a:pt x="2873964" y="575720"/>
                </a:lnTo>
                <a:lnTo>
                  <a:pt x="2805821" y="610824"/>
                </a:lnTo>
                <a:lnTo>
                  <a:pt x="2750067" y="658316"/>
                </a:lnTo>
                <a:lnTo>
                  <a:pt x="2700509" y="722328"/>
                </a:lnTo>
                <a:lnTo>
                  <a:pt x="2669536" y="794601"/>
                </a:lnTo>
                <a:lnTo>
                  <a:pt x="2636498" y="922624"/>
                </a:lnTo>
                <a:lnTo>
                  <a:pt x="2634432" y="1019674"/>
                </a:lnTo>
                <a:lnTo>
                  <a:pt x="2634432" y="1325278"/>
                </a:lnTo>
                <a:lnTo>
                  <a:pt x="2710837" y="1312890"/>
                </a:lnTo>
                <a:lnTo>
                  <a:pt x="2853313" y="1310824"/>
                </a:lnTo>
                <a:lnTo>
                  <a:pt x="2979271" y="1335606"/>
                </a:lnTo>
                <a:lnTo>
                  <a:pt x="3086649" y="1385163"/>
                </a:lnTo>
                <a:lnTo>
                  <a:pt x="3132075" y="1420267"/>
                </a:lnTo>
                <a:lnTo>
                  <a:pt x="3171310" y="1457432"/>
                </a:lnTo>
                <a:lnTo>
                  <a:pt x="3202283" y="1498733"/>
                </a:lnTo>
                <a:lnTo>
                  <a:pt x="3262164" y="1461563"/>
                </a:lnTo>
                <a:lnTo>
                  <a:pt x="3369541" y="1360382"/>
                </a:lnTo>
                <a:lnTo>
                  <a:pt x="3431487" y="1267463"/>
                </a:lnTo>
                <a:lnTo>
                  <a:pt x="3456264" y="1211709"/>
                </a:lnTo>
                <a:lnTo>
                  <a:pt x="3468657" y="1164216"/>
                </a:lnTo>
                <a:lnTo>
                  <a:pt x="3476914" y="1065101"/>
                </a:lnTo>
                <a:lnTo>
                  <a:pt x="3460395" y="959794"/>
                </a:lnTo>
                <a:lnTo>
                  <a:pt x="3425291" y="848285"/>
                </a:lnTo>
                <a:lnTo>
                  <a:pt x="3396383" y="788405"/>
                </a:lnTo>
                <a:lnTo>
                  <a:pt x="3369541" y="751235"/>
                </a:lnTo>
                <a:lnTo>
                  <a:pt x="3295202" y="668639"/>
                </a:lnTo>
                <a:lnTo>
                  <a:pt x="3196087" y="602562"/>
                </a:lnTo>
                <a:lnTo>
                  <a:pt x="3072195" y="559201"/>
                </a:lnTo>
                <a:lnTo>
                  <a:pt x="2999921" y="557135"/>
                </a:lnTo>
                <a:close/>
                <a:moveTo>
                  <a:pt x="2030337" y="557135"/>
                </a:moveTo>
                <a:lnTo>
                  <a:pt x="1947923" y="575704"/>
                </a:lnTo>
                <a:lnTo>
                  <a:pt x="1838724" y="625220"/>
                </a:lnTo>
                <a:lnTo>
                  <a:pt x="1729526" y="722187"/>
                </a:lnTo>
                <a:lnTo>
                  <a:pt x="1663599" y="823280"/>
                </a:lnTo>
                <a:lnTo>
                  <a:pt x="1647117" y="864544"/>
                </a:lnTo>
                <a:lnTo>
                  <a:pt x="1591487" y="841849"/>
                </a:lnTo>
                <a:lnTo>
                  <a:pt x="1480228" y="829471"/>
                </a:lnTo>
                <a:lnTo>
                  <a:pt x="1377210" y="848041"/>
                </a:lnTo>
                <a:lnTo>
                  <a:pt x="1284494" y="887239"/>
                </a:lnTo>
                <a:lnTo>
                  <a:pt x="1200025" y="947068"/>
                </a:lnTo>
                <a:lnTo>
                  <a:pt x="1134094" y="1019279"/>
                </a:lnTo>
                <a:lnTo>
                  <a:pt x="1086705" y="1099742"/>
                </a:lnTo>
                <a:lnTo>
                  <a:pt x="1059921" y="1180205"/>
                </a:lnTo>
                <a:lnTo>
                  <a:pt x="1059921" y="1217343"/>
                </a:lnTo>
                <a:lnTo>
                  <a:pt x="1010472" y="1215278"/>
                </a:lnTo>
                <a:lnTo>
                  <a:pt x="917756" y="1233847"/>
                </a:lnTo>
                <a:lnTo>
                  <a:pt x="829161" y="1273046"/>
                </a:lnTo>
                <a:lnTo>
                  <a:pt x="752933" y="1334940"/>
                </a:lnTo>
                <a:lnTo>
                  <a:pt x="684942" y="1411277"/>
                </a:lnTo>
                <a:lnTo>
                  <a:pt x="631372" y="1502057"/>
                </a:lnTo>
                <a:lnTo>
                  <a:pt x="600467" y="1601090"/>
                </a:lnTo>
                <a:lnTo>
                  <a:pt x="586044" y="1708374"/>
                </a:lnTo>
                <a:lnTo>
                  <a:pt x="590165" y="1766142"/>
                </a:lnTo>
                <a:lnTo>
                  <a:pt x="639614" y="1770268"/>
                </a:lnTo>
                <a:lnTo>
                  <a:pt x="746752" y="1768202"/>
                </a:lnTo>
                <a:lnTo>
                  <a:pt x="798256" y="1753759"/>
                </a:lnTo>
                <a:lnTo>
                  <a:pt x="831222" y="1743447"/>
                </a:lnTo>
                <a:lnTo>
                  <a:pt x="897153" y="1714560"/>
                </a:lnTo>
                <a:lnTo>
                  <a:pt x="973386" y="1650606"/>
                </a:lnTo>
                <a:lnTo>
                  <a:pt x="1072283" y="1522687"/>
                </a:lnTo>
                <a:lnTo>
                  <a:pt x="1082585" y="1491740"/>
                </a:lnTo>
                <a:lnTo>
                  <a:pt x="1105249" y="1446350"/>
                </a:lnTo>
                <a:lnTo>
                  <a:pt x="1144395" y="1473171"/>
                </a:lnTo>
                <a:lnTo>
                  <a:pt x="1195904" y="1506183"/>
                </a:lnTo>
                <a:lnTo>
                  <a:pt x="1296856" y="1551573"/>
                </a:lnTo>
                <a:lnTo>
                  <a:pt x="1393693" y="1572203"/>
                </a:lnTo>
                <a:lnTo>
                  <a:pt x="1484349" y="1570143"/>
                </a:lnTo>
                <a:lnTo>
                  <a:pt x="1529676" y="1559825"/>
                </a:lnTo>
                <a:lnTo>
                  <a:pt x="1591487" y="1535070"/>
                </a:lnTo>
                <a:lnTo>
                  <a:pt x="1692439" y="1462859"/>
                </a:lnTo>
                <a:lnTo>
                  <a:pt x="1795457" y="1334940"/>
                </a:lnTo>
                <a:lnTo>
                  <a:pt x="1826362" y="1283363"/>
                </a:lnTo>
                <a:lnTo>
                  <a:pt x="1801638" y="1244164"/>
                </a:lnTo>
                <a:lnTo>
                  <a:pt x="1764552" y="1149258"/>
                </a:lnTo>
                <a:lnTo>
                  <a:pt x="1750129" y="1095616"/>
                </a:lnTo>
                <a:lnTo>
                  <a:pt x="1834604" y="1077047"/>
                </a:lnTo>
                <a:lnTo>
                  <a:pt x="1846966" y="1126563"/>
                </a:lnTo>
                <a:lnTo>
                  <a:pt x="1879931" y="1211152"/>
                </a:lnTo>
                <a:lnTo>
                  <a:pt x="1921138" y="1279237"/>
                </a:lnTo>
                <a:lnTo>
                  <a:pt x="1974708" y="1326688"/>
                </a:lnTo>
                <a:lnTo>
                  <a:pt x="2003553" y="1343197"/>
                </a:lnTo>
                <a:lnTo>
                  <a:pt x="2050941" y="1359700"/>
                </a:lnTo>
                <a:lnTo>
                  <a:pt x="2137470" y="1365887"/>
                </a:lnTo>
                <a:lnTo>
                  <a:pt x="2242549" y="1343197"/>
                </a:lnTo>
                <a:lnTo>
                  <a:pt x="2261092" y="1334940"/>
                </a:lnTo>
                <a:lnTo>
                  <a:pt x="2298178" y="1411277"/>
                </a:lnTo>
                <a:lnTo>
                  <a:pt x="2285816" y="1417468"/>
                </a:lnTo>
                <a:lnTo>
                  <a:pt x="2188979" y="1446350"/>
                </a:lnTo>
                <a:lnTo>
                  <a:pt x="2116867" y="1450481"/>
                </a:lnTo>
                <a:lnTo>
                  <a:pt x="2081846" y="1450481"/>
                </a:lnTo>
                <a:lnTo>
                  <a:pt x="2007673" y="1433972"/>
                </a:lnTo>
                <a:lnTo>
                  <a:pt x="1970587" y="1417468"/>
                </a:lnTo>
                <a:lnTo>
                  <a:pt x="1921138" y="1392708"/>
                </a:lnTo>
                <a:lnTo>
                  <a:pt x="1881992" y="1355574"/>
                </a:lnTo>
                <a:lnTo>
                  <a:pt x="1855207" y="1398899"/>
                </a:lnTo>
                <a:lnTo>
                  <a:pt x="1764552" y="1510309"/>
                </a:lnTo>
                <a:lnTo>
                  <a:pt x="1702741" y="1561891"/>
                </a:lnTo>
                <a:lnTo>
                  <a:pt x="1729526" y="1607276"/>
                </a:lnTo>
                <a:lnTo>
                  <a:pt x="1776914" y="1712500"/>
                </a:lnTo>
                <a:lnTo>
                  <a:pt x="1809879" y="1832161"/>
                </a:lnTo>
                <a:lnTo>
                  <a:pt x="1809879" y="1966267"/>
                </a:lnTo>
                <a:lnTo>
                  <a:pt x="1791336" y="2040538"/>
                </a:lnTo>
                <a:lnTo>
                  <a:pt x="1781034" y="2075611"/>
                </a:lnTo>
                <a:lnTo>
                  <a:pt x="1735707" y="2139570"/>
                </a:lnTo>
                <a:lnTo>
                  <a:pt x="1673901" y="2193212"/>
                </a:lnTo>
                <a:lnTo>
                  <a:pt x="1601789" y="2238603"/>
                </a:lnTo>
                <a:lnTo>
                  <a:pt x="1564702" y="2255106"/>
                </a:lnTo>
                <a:lnTo>
                  <a:pt x="1628573" y="2294305"/>
                </a:lnTo>
                <a:lnTo>
                  <a:pt x="1746008" y="2350013"/>
                </a:lnTo>
                <a:lnTo>
                  <a:pt x="1855207" y="2380960"/>
                </a:lnTo>
                <a:lnTo>
                  <a:pt x="1952044" y="2380960"/>
                </a:lnTo>
                <a:lnTo>
                  <a:pt x="1997372" y="2366516"/>
                </a:lnTo>
                <a:lnTo>
                  <a:pt x="2050941" y="2345887"/>
                </a:lnTo>
                <a:lnTo>
                  <a:pt x="2127169" y="2275736"/>
                </a:lnTo>
                <a:lnTo>
                  <a:pt x="2195160" y="2166391"/>
                </a:lnTo>
                <a:lnTo>
                  <a:pt x="2199281" y="2145762"/>
                </a:lnTo>
                <a:lnTo>
                  <a:pt x="2279635" y="2168452"/>
                </a:lnTo>
                <a:lnTo>
                  <a:pt x="2271394" y="2197338"/>
                </a:lnTo>
                <a:lnTo>
                  <a:pt x="2191040" y="2331443"/>
                </a:lnTo>
                <a:lnTo>
                  <a:pt x="2118927" y="2399529"/>
                </a:lnTo>
                <a:lnTo>
                  <a:pt x="2061243" y="2434602"/>
                </a:lnTo>
                <a:lnTo>
                  <a:pt x="2026217" y="2446979"/>
                </a:lnTo>
                <a:lnTo>
                  <a:pt x="1966466" y="2463483"/>
                </a:lnTo>
                <a:lnTo>
                  <a:pt x="1902595" y="2465549"/>
                </a:lnTo>
                <a:lnTo>
                  <a:pt x="1861388" y="2465549"/>
                </a:lnTo>
                <a:lnTo>
                  <a:pt x="1772793" y="2449045"/>
                </a:lnTo>
                <a:lnTo>
                  <a:pt x="1678022" y="2413967"/>
                </a:lnTo>
                <a:lnTo>
                  <a:pt x="1583246" y="2364451"/>
                </a:lnTo>
                <a:lnTo>
                  <a:pt x="1531737" y="2335569"/>
                </a:lnTo>
                <a:lnTo>
                  <a:pt x="1533797" y="2385086"/>
                </a:lnTo>
                <a:lnTo>
                  <a:pt x="1513194" y="2482052"/>
                </a:lnTo>
                <a:lnTo>
                  <a:pt x="1488469" y="2527442"/>
                </a:lnTo>
                <a:lnTo>
                  <a:pt x="1453443" y="2572833"/>
                </a:lnTo>
                <a:lnTo>
                  <a:pt x="1356607" y="2638852"/>
                </a:lnTo>
                <a:lnTo>
                  <a:pt x="1294796" y="2663608"/>
                </a:lnTo>
                <a:lnTo>
                  <a:pt x="1352486" y="2669799"/>
                </a:lnTo>
                <a:lnTo>
                  <a:pt x="1469926" y="2706938"/>
                </a:lnTo>
                <a:lnTo>
                  <a:pt x="1583246" y="2779149"/>
                </a:lnTo>
                <a:lnTo>
                  <a:pt x="1655358" y="2861672"/>
                </a:lnTo>
                <a:lnTo>
                  <a:pt x="1696560" y="2933884"/>
                </a:lnTo>
                <a:lnTo>
                  <a:pt x="1713043" y="2977208"/>
                </a:lnTo>
                <a:lnTo>
                  <a:pt x="1731586" y="2931818"/>
                </a:lnTo>
                <a:lnTo>
                  <a:pt x="1785155" y="2851355"/>
                </a:lnTo>
                <a:lnTo>
                  <a:pt x="1855207" y="2781209"/>
                </a:lnTo>
                <a:lnTo>
                  <a:pt x="1935561" y="2725507"/>
                </a:lnTo>
                <a:lnTo>
                  <a:pt x="1982949" y="2702812"/>
                </a:lnTo>
                <a:lnTo>
                  <a:pt x="2036518" y="2682177"/>
                </a:lnTo>
                <a:lnTo>
                  <a:pt x="2151893" y="2663608"/>
                </a:lnTo>
                <a:lnTo>
                  <a:pt x="2269333" y="2669799"/>
                </a:lnTo>
                <a:lnTo>
                  <a:pt x="2386773" y="2700746"/>
                </a:lnTo>
                <a:lnTo>
                  <a:pt x="2444463" y="2727567"/>
                </a:lnTo>
                <a:lnTo>
                  <a:pt x="2444463" y="1019279"/>
                </a:lnTo>
                <a:lnTo>
                  <a:pt x="2440343" y="922312"/>
                </a:lnTo>
                <a:lnTo>
                  <a:pt x="2411498" y="794398"/>
                </a:lnTo>
                <a:lnTo>
                  <a:pt x="2376472" y="722187"/>
                </a:lnTo>
                <a:lnTo>
                  <a:pt x="2331144" y="658228"/>
                </a:lnTo>
                <a:lnTo>
                  <a:pt x="2271394" y="610777"/>
                </a:lnTo>
                <a:lnTo>
                  <a:pt x="2201341" y="575704"/>
                </a:lnTo>
                <a:lnTo>
                  <a:pt x="2123048" y="557135"/>
                </a:lnTo>
                <a:lnTo>
                  <a:pt x="2075665" y="557135"/>
                </a:lnTo>
                <a:close/>
                <a:moveTo>
                  <a:pt x="0" y="0"/>
                </a:moveTo>
                <a:lnTo>
                  <a:pt x="5078896" y="0"/>
                </a:lnTo>
                <a:lnTo>
                  <a:pt x="5078896" y="5078896"/>
                </a:lnTo>
                <a:lnTo>
                  <a:pt x="0" y="50788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9Slide.vn 3">
            <a:extLst>
              <a:ext uri="{FF2B5EF4-FFF2-40B4-BE49-F238E27FC236}">
                <a16:creationId xmlns:a16="http://schemas.microsoft.com/office/drawing/2014/main" id="{F32CC256-1FF4-4CDD-B43C-B2A5042D1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4">
            <a:extLst>
              <a:ext uri="{FF2B5EF4-FFF2-40B4-BE49-F238E27FC236}">
                <a16:creationId xmlns:a16="http://schemas.microsoft.com/office/drawing/2014/main" id="{42358041-0251-4D1C-A1FE-3CF104258F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Brain with Data-Driven Chart</a:t>
            </a:r>
          </a:p>
        </p:txBody>
      </p:sp>
      <p:sp>
        <p:nvSpPr>
          <p:cNvPr id="4" name="9Slide.vn 5">
            <a:extLst>
              <a:ext uri="{FF2B5EF4-FFF2-40B4-BE49-F238E27FC236}">
                <a16:creationId xmlns:a16="http://schemas.microsoft.com/office/drawing/2014/main" id="{8C3D2659-B4B1-4AF7-87B5-AF7126B14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9Slide.vn 6">
            <a:extLst>
              <a:ext uri="{FF2B5EF4-FFF2-40B4-BE49-F238E27FC236}">
                <a16:creationId xmlns:a16="http://schemas.microsoft.com/office/drawing/2014/main" id="{C998A5AA-B14E-4852-9F9C-7FF15ADCF76A}"/>
              </a:ext>
            </a:extLst>
          </p:cNvPr>
          <p:cNvSpPr/>
          <p:nvPr/>
        </p:nvSpPr>
        <p:spPr>
          <a:xfrm>
            <a:off x="368016" y="5229200"/>
            <a:ext cx="359545" cy="359545"/>
          </a:xfrm>
          <a:prstGeom prst="ellipse">
            <a:avLst/>
          </a:prstGeom>
          <a:gradFill>
            <a:gsLst>
              <a:gs pos="100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9Slide.vn 7">
            <a:extLst>
              <a:ext uri="{FF2B5EF4-FFF2-40B4-BE49-F238E27FC236}">
                <a16:creationId xmlns:a16="http://schemas.microsoft.com/office/drawing/2014/main" id="{5BA92D5E-0D36-401C-B6C9-43EE32BA5E6E}"/>
              </a:ext>
            </a:extLst>
          </p:cNvPr>
          <p:cNvSpPr/>
          <p:nvPr/>
        </p:nvSpPr>
        <p:spPr>
          <a:xfrm>
            <a:off x="368016" y="4690204"/>
            <a:ext cx="359545" cy="359545"/>
          </a:xfrm>
          <a:prstGeom prst="ellipse">
            <a:avLst/>
          </a:prstGeom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9Slide.vn 8">
            <a:extLst>
              <a:ext uri="{FF2B5EF4-FFF2-40B4-BE49-F238E27FC236}">
                <a16:creationId xmlns:a16="http://schemas.microsoft.com/office/drawing/2014/main" id="{2C42D954-6F87-4D9C-88CA-FEB79720C7D6}"/>
              </a:ext>
            </a:extLst>
          </p:cNvPr>
          <p:cNvSpPr/>
          <p:nvPr/>
        </p:nvSpPr>
        <p:spPr>
          <a:xfrm>
            <a:off x="368016" y="4166984"/>
            <a:ext cx="359545" cy="359545"/>
          </a:xfrm>
          <a:prstGeom prst="ellipse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9Slide.vn 9">
            <a:extLst>
              <a:ext uri="{FF2B5EF4-FFF2-40B4-BE49-F238E27FC236}">
                <a16:creationId xmlns:a16="http://schemas.microsoft.com/office/drawing/2014/main" id="{65DA8092-C7F6-4643-A2DA-104BAD3E5BF0}"/>
              </a:ext>
            </a:extLst>
          </p:cNvPr>
          <p:cNvSpPr/>
          <p:nvPr/>
        </p:nvSpPr>
        <p:spPr>
          <a:xfrm>
            <a:off x="368016" y="3623016"/>
            <a:ext cx="359545" cy="359545"/>
          </a:xfrm>
          <a:prstGeom prst="ellipse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9Slide.vn 10">
            <a:extLst>
              <a:ext uri="{FF2B5EF4-FFF2-40B4-BE49-F238E27FC236}">
                <a16:creationId xmlns:a16="http://schemas.microsoft.com/office/drawing/2014/main" id="{D7FC69E5-EB17-4C06-A4B9-D12300FCF724}"/>
              </a:ext>
            </a:extLst>
          </p:cNvPr>
          <p:cNvSpPr txBox="1"/>
          <p:nvPr/>
        </p:nvSpPr>
        <p:spPr>
          <a:xfrm>
            <a:off x="857744" y="3619757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01</a:t>
            </a:r>
          </a:p>
        </p:txBody>
      </p:sp>
      <p:sp>
        <p:nvSpPr>
          <p:cNvPr id="17" name="9Slide.vn 11">
            <a:extLst>
              <a:ext uri="{FF2B5EF4-FFF2-40B4-BE49-F238E27FC236}">
                <a16:creationId xmlns:a16="http://schemas.microsoft.com/office/drawing/2014/main" id="{FD85C870-031C-4EF9-AF3E-DA9AED138BC2}"/>
              </a:ext>
            </a:extLst>
          </p:cNvPr>
          <p:cNvSpPr txBox="1"/>
          <p:nvPr/>
        </p:nvSpPr>
        <p:spPr>
          <a:xfrm>
            <a:off x="857744" y="4154242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02</a:t>
            </a:r>
          </a:p>
        </p:txBody>
      </p:sp>
      <p:sp>
        <p:nvSpPr>
          <p:cNvPr id="18" name="9Slide.vn 12">
            <a:extLst>
              <a:ext uri="{FF2B5EF4-FFF2-40B4-BE49-F238E27FC236}">
                <a16:creationId xmlns:a16="http://schemas.microsoft.com/office/drawing/2014/main" id="{DDA2E335-D211-4AAA-A5E4-E28890BDCEDF}"/>
              </a:ext>
            </a:extLst>
          </p:cNvPr>
          <p:cNvSpPr txBox="1"/>
          <p:nvPr/>
        </p:nvSpPr>
        <p:spPr>
          <a:xfrm>
            <a:off x="857744" y="4688727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03</a:t>
            </a:r>
          </a:p>
        </p:txBody>
      </p:sp>
      <p:sp>
        <p:nvSpPr>
          <p:cNvPr id="19" name="9Slide.vn 13">
            <a:extLst>
              <a:ext uri="{FF2B5EF4-FFF2-40B4-BE49-F238E27FC236}">
                <a16:creationId xmlns:a16="http://schemas.microsoft.com/office/drawing/2014/main" id="{05170D1D-2150-45F0-BEED-D862FC4169F3}"/>
              </a:ext>
            </a:extLst>
          </p:cNvPr>
          <p:cNvSpPr txBox="1"/>
          <p:nvPr/>
        </p:nvSpPr>
        <p:spPr>
          <a:xfrm>
            <a:off x="857744" y="5223211"/>
            <a:ext cx="970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Label 04</a:t>
            </a:r>
          </a:p>
        </p:txBody>
      </p:sp>
      <p:grpSp>
        <p:nvGrpSpPr>
          <p:cNvPr id="22" name="9Slide.vn 14">
            <a:extLst>
              <a:ext uri="{FF2B5EF4-FFF2-40B4-BE49-F238E27FC236}">
                <a16:creationId xmlns:a16="http://schemas.microsoft.com/office/drawing/2014/main" id="{7B882F7F-4E59-4126-8C14-54151AB76EAB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23" name="9Slide.vn 15">
              <a:extLst>
                <a:ext uri="{FF2B5EF4-FFF2-40B4-BE49-F238E27FC236}">
                  <a16:creationId xmlns:a16="http://schemas.microsoft.com/office/drawing/2014/main" id="{0CF3EE1B-1E35-4940-9713-24CC1B77C49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24" name="9Slide.vn 16">
              <a:extLst>
                <a:ext uri="{FF2B5EF4-FFF2-40B4-BE49-F238E27FC236}">
                  <a16:creationId xmlns:a16="http://schemas.microsoft.com/office/drawing/2014/main" id="{1B25DD54-FE5B-4197-8C3C-39A0CE09A475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25" name="9Slide.vn 17">
            <a:extLst>
              <a:ext uri="{FF2B5EF4-FFF2-40B4-BE49-F238E27FC236}">
                <a16:creationId xmlns:a16="http://schemas.microsoft.com/office/drawing/2014/main" id="{26C90AC0-CA2E-4D8E-821D-890785B6B9B2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26" name="9Slide.vn 18">
              <a:extLst>
                <a:ext uri="{FF2B5EF4-FFF2-40B4-BE49-F238E27FC236}">
                  <a16:creationId xmlns:a16="http://schemas.microsoft.com/office/drawing/2014/main" id="{906D61E7-86CA-43B8-BF66-41A3B9345A8D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27" name="9Slide.vn 19">
              <a:extLst>
                <a:ext uri="{FF2B5EF4-FFF2-40B4-BE49-F238E27FC236}">
                  <a16:creationId xmlns:a16="http://schemas.microsoft.com/office/drawing/2014/main" id="{FB74E4C3-9DC5-463A-833B-85C078C6002F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014717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Slide.vn 1">
            <a:extLst>
              <a:ext uri="{FF2B5EF4-FFF2-40B4-BE49-F238E27FC236}">
                <a16:creationId xmlns:a16="http://schemas.microsoft.com/office/drawing/2014/main" id="{031C78A5-AE90-4F9F-A959-6284C319DA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94300"/>
            <a:ext cx="9144000" cy="1015663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5" name="9Slide.vn 2">
            <a:extLst>
              <a:ext uri="{FF2B5EF4-FFF2-40B4-BE49-F238E27FC236}">
                <a16:creationId xmlns:a16="http://schemas.microsoft.com/office/drawing/2014/main" id="{53CCC4E6-655A-41FB-BEFA-3BC3FE12BD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Mixed</a:t>
            </a:r>
          </a:p>
        </p:txBody>
      </p:sp>
    </p:spTree>
    <p:extLst>
      <p:ext uri="{BB962C8B-B14F-4D97-AF65-F5344CB8AC3E}">
        <p14:creationId xmlns:p14="http://schemas.microsoft.com/office/powerpoint/2010/main" val="1733886090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Brain Bulb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0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11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12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13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14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15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4" name="9Slide.vn 16">
            <a:extLst>
              <a:ext uri="{FF2B5EF4-FFF2-40B4-BE49-F238E27FC236}">
                <a16:creationId xmlns:a16="http://schemas.microsoft.com/office/drawing/2014/main" id="{E8787E3B-35E3-4C17-B544-A155F0394FDC}"/>
              </a:ext>
            </a:extLst>
          </p:cNvPr>
          <p:cNvGrpSpPr/>
          <p:nvPr/>
        </p:nvGrpSpPr>
        <p:grpSpPr>
          <a:xfrm>
            <a:off x="3940224" y="1043205"/>
            <a:ext cx="4311552" cy="5435252"/>
            <a:chOff x="4418013" y="1121190"/>
            <a:chExt cx="3397251" cy="4282661"/>
          </a:xfrm>
        </p:grpSpPr>
        <p:sp>
          <p:nvSpPr>
            <p:cNvPr id="41" name="9Slide.vn 17">
              <a:extLst>
                <a:ext uri="{FF2B5EF4-FFF2-40B4-BE49-F238E27FC236}">
                  <a16:creationId xmlns:a16="http://schemas.microsoft.com/office/drawing/2014/main" id="{4F7365BE-AC2D-43E5-A962-975BA4339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638" y="1223963"/>
              <a:ext cx="1454150" cy="2446338"/>
            </a:xfrm>
            <a:custGeom>
              <a:avLst/>
              <a:gdLst>
                <a:gd name="T0" fmla="*/ 1300 w 1593"/>
                <a:gd name="T1" fmla="*/ 1298 h 2679"/>
                <a:gd name="T2" fmla="*/ 1475 w 1593"/>
                <a:gd name="T3" fmla="*/ 1022 h 2679"/>
                <a:gd name="T4" fmla="*/ 1056 w 1593"/>
                <a:gd name="T5" fmla="*/ 688 h 2679"/>
                <a:gd name="T6" fmla="*/ 792 w 1593"/>
                <a:gd name="T7" fmla="*/ 940 h 2679"/>
                <a:gd name="T8" fmla="*/ 1027 w 1593"/>
                <a:gd name="T9" fmla="*/ 567 h 2679"/>
                <a:gd name="T10" fmla="*/ 971 w 1593"/>
                <a:gd name="T11" fmla="*/ 284 h 2679"/>
                <a:gd name="T12" fmla="*/ 601 w 1593"/>
                <a:gd name="T13" fmla="*/ 326 h 2679"/>
                <a:gd name="T14" fmla="*/ 506 w 1593"/>
                <a:gd name="T15" fmla="*/ 68 h 2679"/>
                <a:gd name="T16" fmla="*/ 11 w 1593"/>
                <a:gd name="T17" fmla="*/ 326 h 2679"/>
                <a:gd name="T18" fmla="*/ 414 w 1593"/>
                <a:gd name="T19" fmla="*/ 874 h 2679"/>
                <a:gd name="T20" fmla="*/ 483 w 1593"/>
                <a:gd name="T21" fmla="*/ 558 h 2679"/>
                <a:gd name="T22" fmla="*/ 338 w 1593"/>
                <a:gd name="T23" fmla="*/ 587 h 2679"/>
                <a:gd name="T24" fmla="*/ 224 w 1593"/>
                <a:gd name="T25" fmla="*/ 539 h 2679"/>
                <a:gd name="T26" fmla="*/ 540 w 1593"/>
                <a:gd name="T27" fmla="*/ 448 h 2679"/>
                <a:gd name="T28" fmla="*/ 429 w 1593"/>
                <a:gd name="T29" fmla="*/ 996 h 2679"/>
                <a:gd name="T30" fmla="*/ 93 w 1593"/>
                <a:gd name="T31" fmla="*/ 873 h 2679"/>
                <a:gd name="T32" fmla="*/ 11 w 1593"/>
                <a:gd name="T33" fmla="*/ 1230 h 2679"/>
                <a:gd name="T34" fmla="*/ 326 w 1593"/>
                <a:gd name="T35" fmla="*/ 1424 h 2679"/>
                <a:gd name="T36" fmla="*/ 203 w 1593"/>
                <a:gd name="T37" fmla="*/ 1425 h 2679"/>
                <a:gd name="T38" fmla="*/ 56 w 1593"/>
                <a:gd name="T39" fmla="*/ 1348 h 2679"/>
                <a:gd name="T40" fmla="*/ 11 w 1593"/>
                <a:gd name="T41" fmla="*/ 1892 h 2679"/>
                <a:gd name="T42" fmla="*/ 355 w 1593"/>
                <a:gd name="T43" fmla="*/ 1920 h 2679"/>
                <a:gd name="T44" fmla="*/ 638 w 1593"/>
                <a:gd name="T45" fmla="*/ 1939 h 2679"/>
                <a:gd name="T46" fmla="*/ 759 w 1593"/>
                <a:gd name="T47" fmla="*/ 2405 h 2679"/>
                <a:gd name="T48" fmla="*/ 699 w 1593"/>
                <a:gd name="T49" fmla="*/ 2297 h 2679"/>
                <a:gd name="T50" fmla="*/ 619 w 1593"/>
                <a:gd name="T51" fmla="*/ 2061 h 2679"/>
                <a:gd name="T52" fmla="*/ 343 w 1593"/>
                <a:gd name="T53" fmla="*/ 2228 h 2679"/>
                <a:gd name="T54" fmla="*/ 265 w 1593"/>
                <a:gd name="T55" fmla="*/ 2005 h 2679"/>
                <a:gd name="T56" fmla="*/ 55 w 1593"/>
                <a:gd name="T57" fmla="*/ 2024 h 2679"/>
                <a:gd name="T58" fmla="*/ 134 w 1593"/>
                <a:gd name="T59" fmla="*/ 2519 h 2679"/>
                <a:gd name="T60" fmla="*/ 702 w 1593"/>
                <a:gd name="T61" fmla="*/ 2584 h 2679"/>
                <a:gd name="T62" fmla="*/ 1182 w 1593"/>
                <a:gd name="T63" fmla="*/ 2500 h 2679"/>
                <a:gd name="T64" fmla="*/ 1209 w 1593"/>
                <a:gd name="T65" fmla="*/ 1834 h 2679"/>
                <a:gd name="T66" fmla="*/ 933 w 1593"/>
                <a:gd name="T67" fmla="*/ 1741 h 2679"/>
                <a:gd name="T68" fmla="*/ 868 w 1593"/>
                <a:gd name="T69" fmla="*/ 1446 h 2679"/>
                <a:gd name="T70" fmla="*/ 558 w 1593"/>
                <a:gd name="T71" fmla="*/ 1593 h 2679"/>
                <a:gd name="T72" fmla="*/ 434 w 1593"/>
                <a:gd name="T73" fmla="*/ 1591 h 2679"/>
                <a:gd name="T74" fmla="*/ 962 w 1593"/>
                <a:gd name="T75" fmla="*/ 1366 h 2679"/>
                <a:gd name="T76" fmla="*/ 1286 w 1593"/>
                <a:gd name="T77" fmla="*/ 1738 h 2679"/>
                <a:gd name="T78" fmla="*/ 1593 w 1593"/>
                <a:gd name="T79" fmla="*/ 1661 h 2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93" h="2679">
                  <a:moveTo>
                    <a:pt x="1351" y="1346"/>
                  </a:moveTo>
                  <a:cubicBezTo>
                    <a:pt x="1326" y="1342"/>
                    <a:pt x="1306" y="1323"/>
                    <a:pt x="1300" y="1298"/>
                  </a:cubicBezTo>
                  <a:cubicBezTo>
                    <a:pt x="1295" y="1273"/>
                    <a:pt x="1306" y="1247"/>
                    <a:pt x="1327" y="1233"/>
                  </a:cubicBezTo>
                  <a:cubicBezTo>
                    <a:pt x="1328" y="1233"/>
                    <a:pt x="1449" y="1151"/>
                    <a:pt x="1475" y="1022"/>
                  </a:cubicBezTo>
                  <a:cubicBezTo>
                    <a:pt x="1490" y="946"/>
                    <a:pt x="1469" y="866"/>
                    <a:pt x="1413" y="785"/>
                  </a:cubicBezTo>
                  <a:cubicBezTo>
                    <a:pt x="1354" y="698"/>
                    <a:pt x="1194" y="654"/>
                    <a:pt x="1056" y="688"/>
                  </a:cubicBezTo>
                  <a:cubicBezTo>
                    <a:pt x="991" y="703"/>
                    <a:pt x="878" y="750"/>
                    <a:pt x="861" y="886"/>
                  </a:cubicBezTo>
                  <a:cubicBezTo>
                    <a:pt x="857" y="920"/>
                    <a:pt x="826" y="944"/>
                    <a:pt x="792" y="940"/>
                  </a:cubicBezTo>
                  <a:cubicBezTo>
                    <a:pt x="758" y="935"/>
                    <a:pt x="734" y="904"/>
                    <a:pt x="738" y="871"/>
                  </a:cubicBezTo>
                  <a:cubicBezTo>
                    <a:pt x="758" y="717"/>
                    <a:pt x="863" y="607"/>
                    <a:pt x="1027" y="567"/>
                  </a:cubicBezTo>
                  <a:cubicBezTo>
                    <a:pt x="1053" y="561"/>
                    <a:pt x="1080" y="557"/>
                    <a:pt x="1107" y="555"/>
                  </a:cubicBezTo>
                  <a:cubicBezTo>
                    <a:pt x="1104" y="430"/>
                    <a:pt x="1039" y="321"/>
                    <a:pt x="971" y="284"/>
                  </a:cubicBezTo>
                  <a:cubicBezTo>
                    <a:pt x="813" y="199"/>
                    <a:pt x="679" y="314"/>
                    <a:pt x="674" y="319"/>
                  </a:cubicBezTo>
                  <a:cubicBezTo>
                    <a:pt x="654" y="337"/>
                    <a:pt x="624" y="340"/>
                    <a:pt x="601" y="326"/>
                  </a:cubicBezTo>
                  <a:cubicBezTo>
                    <a:pt x="578" y="312"/>
                    <a:pt x="566" y="285"/>
                    <a:pt x="572" y="259"/>
                  </a:cubicBezTo>
                  <a:cubicBezTo>
                    <a:pt x="573" y="255"/>
                    <a:pt x="595" y="149"/>
                    <a:pt x="506" y="68"/>
                  </a:cubicBezTo>
                  <a:cubicBezTo>
                    <a:pt x="442" y="10"/>
                    <a:pt x="318" y="0"/>
                    <a:pt x="212" y="43"/>
                  </a:cubicBezTo>
                  <a:cubicBezTo>
                    <a:pt x="92" y="92"/>
                    <a:pt x="19" y="195"/>
                    <a:pt x="11" y="326"/>
                  </a:cubicBezTo>
                  <a:cubicBezTo>
                    <a:pt x="0" y="504"/>
                    <a:pt x="62" y="675"/>
                    <a:pt x="178" y="783"/>
                  </a:cubicBezTo>
                  <a:cubicBezTo>
                    <a:pt x="251" y="852"/>
                    <a:pt x="335" y="884"/>
                    <a:pt x="414" y="874"/>
                  </a:cubicBezTo>
                  <a:cubicBezTo>
                    <a:pt x="517" y="861"/>
                    <a:pt x="545" y="785"/>
                    <a:pt x="553" y="741"/>
                  </a:cubicBezTo>
                  <a:cubicBezTo>
                    <a:pt x="566" y="665"/>
                    <a:pt x="536" y="584"/>
                    <a:pt x="483" y="558"/>
                  </a:cubicBezTo>
                  <a:cubicBezTo>
                    <a:pt x="444" y="538"/>
                    <a:pt x="412" y="532"/>
                    <a:pt x="386" y="542"/>
                  </a:cubicBezTo>
                  <a:cubicBezTo>
                    <a:pt x="354" y="553"/>
                    <a:pt x="338" y="587"/>
                    <a:pt x="338" y="587"/>
                  </a:cubicBezTo>
                  <a:cubicBezTo>
                    <a:pt x="325" y="618"/>
                    <a:pt x="289" y="633"/>
                    <a:pt x="257" y="620"/>
                  </a:cubicBezTo>
                  <a:cubicBezTo>
                    <a:pt x="226" y="607"/>
                    <a:pt x="211" y="571"/>
                    <a:pt x="224" y="539"/>
                  </a:cubicBezTo>
                  <a:cubicBezTo>
                    <a:pt x="228" y="531"/>
                    <a:pt x="261" y="456"/>
                    <a:pt x="344" y="426"/>
                  </a:cubicBezTo>
                  <a:cubicBezTo>
                    <a:pt x="403" y="404"/>
                    <a:pt x="469" y="411"/>
                    <a:pt x="540" y="448"/>
                  </a:cubicBezTo>
                  <a:cubicBezTo>
                    <a:pt x="641" y="499"/>
                    <a:pt x="697" y="632"/>
                    <a:pt x="674" y="762"/>
                  </a:cubicBezTo>
                  <a:cubicBezTo>
                    <a:pt x="652" y="890"/>
                    <a:pt x="558" y="980"/>
                    <a:pt x="429" y="996"/>
                  </a:cubicBezTo>
                  <a:cubicBezTo>
                    <a:pt x="414" y="998"/>
                    <a:pt x="400" y="999"/>
                    <a:pt x="385" y="999"/>
                  </a:cubicBezTo>
                  <a:cubicBezTo>
                    <a:pt x="283" y="999"/>
                    <a:pt x="181" y="955"/>
                    <a:pt x="93" y="873"/>
                  </a:cubicBezTo>
                  <a:cubicBezTo>
                    <a:pt x="63" y="844"/>
                    <a:pt x="35" y="812"/>
                    <a:pt x="11" y="777"/>
                  </a:cubicBezTo>
                  <a:lnTo>
                    <a:pt x="11" y="1230"/>
                  </a:lnTo>
                  <a:cubicBezTo>
                    <a:pt x="38" y="1215"/>
                    <a:pt x="70" y="1208"/>
                    <a:pt x="106" y="1208"/>
                  </a:cubicBezTo>
                  <a:cubicBezTo>
                    <a:pt x="267" y="1208"/>
                    <a:pt x="326" y="1337"/>
                    <a:pt x="326" y="1424"/>
                  </a:cubicBezTo>
                  <a:cubicBezTo>
                    <a:pt x="326" y="1458"/>
                    <a:pt x="298" y="1486"/>
                    <a:pt x="264" y="1486"/>
                  </a:cubicBezTo>
                  <a:cubicBezTo>
                    <a:pt x="230" y="1486"/>
                    <a:pt x="203" y="1459"/>
                    <a:pt x="203" y="1425"/>
                  </a:cubicBezTo>
                  <a:cubicBezTo>
                    <a:pt x="202" y="1397"/>
                    <a:pt x="191" y="1331"/>
                    <a:pt x="106" y="1331"/>
                  </a:cubicBezTo>
                  <a:cubicBezTo>
                    <a:pt x="76" y="1331"/>
                    <a:pt x="64" y="1340"/>
                    <a:pt x="56" y="1348"/>
                  </a:cubicBezTo>
                  <a:cubicBezTo>
                    <a:pt x="25" y="1379"/>
                    <a:pt x="14" y="1464"/>
                    <a:pt x="11" y="1569"/>
                  </a:cubicBezTo>
                  <a:lnTo>
                    <a:pt x="11" y="1892"/>
                  </a:lnTo>
                  <a:cubicBezTo>
                    <a:pt x="33" y="1877"/>
                    <a:pt x="57" y="1865"/>
                    <a:pt x="85" y="1858"/>
                  </a:cubicBezTo>
                  <a:cubicBezTo>
                    <a:pt x="226" y="1823"/>
                    <a:pt x="310" y="1872"/>
                    <a:pt x="355" y="1920"/>
                  </a:cubicBezTo>
                  <a:cubicBezTo>
                    <a:pt x="378" y="1944"/>
                    <a:pt x="395" y="1973"/>
                    <a:pt x="407" y="2002"/>
                  </a:cubicBezTo>
                  <a:cubicBezTo>
                    <a:pt x="463" y="1955"/>
                    <a:pt x="540" y="1923"/>
                    <a:pt x="638" y="1939"/>
                  </a:cubicBezTo>
                  <a:cubicBezTo>
                    <a:pt x="754" y="1957"/>
                    <a:pt x="839" y="2041"/>
                    <a:pt x="860" y="2158"/>
                  </a:cubicBezTo>
                  <a:cubicBezTo>
                    <a:pt x="878" y="2262"/>
                    <a:pt x="838" y="2361"/>
                    <a:pt x="759" y="2405"/>
                  </a:cubicBezTo>
                  <a:cubicBezTo>
                    <a:pt x="729" y="2422"/>
                    <a:pt x="692" y="2411"/>
                    <a:pt x="675" y="2381"/>
                  </a:cubicBezTo>
                  <a:cubicBezTo>
                    <a:pt x="658" y="2352"/>
                    <a:pt x="669" y="2314"/>
                    <a:pt x="699" y="2297"/>
                  </a:cubicBezTo>
                  <a:cubicBezTo>
                    <a:pt x="731" y="2279"/>
                    <a:pt x="747" y="2231"/>
                    <a:pt x="738" y="2180"/>
                  </a:cubicBezTo>
                  <a:cubicBezTo>
                    <a:pt x="734" y="2156"/>
                    <a:pt x="713" y="2076"/>
                    <a:pt x="619" y="2061"/>
                  </a:cubicBezTo>
                  <a:cubicBezTo>
                    <a:pt x="478" y="2038"/>
                    <a:pt x="422" y="2184"/>
                    <a:pt x="420" y="2191"/>
                  </a:cubicBezTo>
                  <a:cubicBezTo>
                    <a:pt x="409" y="2222"/>
                    <a:pt x="374" y="2239"/>
                    <a:pt x="343" y="2228"/>
                  </a:cubicBezTo>
                  <a:cubicBezTo>
                    <a:pt x="311" y="2217"/>
                    <a:pt x="293" y="2183"/>
                    <a:pt x="303" y="2151"/>
                  </a:cubicBezTo>
                  <a:cubicBezTo>
                    <a:pt x="313" y="2118"/>
                    <a:pt x="305" y="2047"/>
                    <a:pt x="265" y="2005"/>
                  </a:cubicBezTo>
                  <a:cubicBezTo>
                    <a:pt x="233" y="1971"/>
                    <a:pt x="182" y="1962"/>
                    <a:pt x="115" y="1978"/>
                  </a:cubicBezTo>
                  <a:cubicBezTo>
                    <a:pt x="88" y="1985"/>
                    <a:pt x="69" y="1999"/>
                    <a:pt x="55" y="2024"/>
                  </a:cubicBezTo>
                  <a:cubicBezTo>
                    <a:pt x="3" y="2111"/>
                    <a:pt x="34" y="2290"/>
                    <a:pt x="50" y="2350"/>
                  </a:cubicBezTo>
                  <a:cubicBezTo>
                    <a:pt x="69" y="2407"/>
                    <a:pt x="95" y="2466"/>
                    <a:pt x="134" y="2519"/>
                  </a:cubicBezTo>
                  <a:cubicBezTo>
                    <a:pt x="192" y="2599"/>
                    <a:pt x="306" y="2658"/>
                    <a:pt x="426" y="2669"/>
                  </a:cubicBezTo>
                  <a:cubicBezTo>
                    <a:pt x="535" y="2679"/>
                    <a:pt x="633" y="2649"/>
                    <a:pt x="702" y="2584"/>
                  </a:cubicBezTo>
                  <a:cubicBezTo>
                    <a:pt x="720" y="2568"/>
                    <a:pt x="744" y="2563"/>
                    <a:pt x="766" y="2571"/>
                  </a:cubicBezTo>
                  <a:cubicBezTo>
                    <a:pt x="776" y="2574"/>
                    <a:pt x="1002" y="2654"/>
                    <a:pt x="1182" y="2500"/>
                  </a:cubicBezTo>
                  <a:cubicBezTo>
                    <a:pt x="1308" y="2392"/>
                    <a:pt x="1357" y="2248"/>
                    <a:pt x="1336" y="2048"/>
                  </a:cubicBezTo>
                  <a:cubicBezTo>
                    <a:pt x="1327" y="1970"/>
                    <a:pt x="1281" y="1892"/>
                    <a:pt x="1209" y="1834"/>
                  </a:cubicBezTo>
                  <a:cubicBezTo>
                    <a:pt x="1140" y="1778"/>
                    <a:pt x="1058" y="1751"/>
                    <a:pt x="984" y="1760"/>
                  </a:cubicBezTo>
                  <a:cubicBezTo>
                    <a:pt x="965" y="1762"/>
                    <a:pt x="946" y="1755"/>
                    <a:pt x="933" y="1741"/>
                  </a:cubicBezTo>
                  <a:cubicBezTo>
                    <a:pt x="920" y="1727"/>
                    <a:pt x="913" y="1708"/>
                    <a:pt x="916" y="1689"/>
                  </a:cubicBezTo>
                  <a:cubicBezTo>
                    <a:pt x="923" y="1645"/>
                    <a:pt x="927" y="1515"/>
                    <a:pt x="868" y="1446"/>
                  </a:cubicBezTo>
                  <a:cubicBezTo>
                    <a:pt x="838" y="1411"/>
                    <a:pt x="796" y="1394"/>
                    <a:pt x="738" y="1393"/>
                  </a:cubicBezTo>
                  <a:cubicBezTo>
                    <a:pt x="614" y="1392"/>
                    <a:pt x="561" y="1451"/>
                    <a:pt x="558" y="1593"/>
                  </a:cubicBezTo>
                  <a:cubicBezTo>
                    <a:pt x="557" y="1627"/>
                    <a:pt x="529" y="1655"/>
                    <a:pt x="495" y="1654"/>
                  </a:cubicBezTo>
                  <a:cubicBezTo>
                    <a:pt x="461" y="1653"/>
                    <a:pt x="434" y="1625"/>
                    <a:pt x="434" y="1591"/>
                  </a:cubicBezTo>
                  <a:cubicBezTo>
                    <a:pt x="440" y="1308"/>
                    <a:pt x="629" y="1268"/>
                    <a:pt x="740" y="1270"/>
                  </a:cubicBezTo>
                  <a:cubicBezTo>
                    <a:pt x="834" y="1271"/>
                    <a:pt x="909" y="1303"/>
                    <a:pt x="962" y="1366"/>
                  </a:cubicBezTo>
                  <a:cubicBezTo>
                    <a:pt x="1032" y="1448"/>
                    <a:pt x="1044" y="1563"/>
                    <a:pt x="1043" y="1636"/>
                  </a:cubicBezTo>
                  <a:cubicBezTo>
                    <a:pt x="1127" y="1643"/>
                    <a:pt x="1213" y="1679"/>
                    <a:pt x="1286" y="1738"/>
                  </a:cubicBezTo>
                  <a:cubicBezTo>
                    <a:pt x="1361" y="1797"/>
                    <a:pt x="1415" y="1875"/>
                    <a:pt x="1442" y="1957"/>
                  </a:cubicBezTo>
                  <a:cubicBezTo>
                    <a:pt x="1504" y="1922"/>
                    <a:pt x="1593" y="1840"/>
                    <a:pt x="1593" y="1661"/>
                  </a:cubicBezTo>
                  <a:cubicBezTo>
                    <a:pt x="1593" y="1472"/>
                    <a:pt x="1451" y="1363"/>
                    <a:pt x="1351" y="13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9Slide.vn 18">
              <a:extLst>
                <a:ext uri="{FF2B5EF4-FFF2-40B4-BE49-F238E27FC236}">
                  <a16:creationId xmlns:a16="http://schemas.microsoft.com/office/drawing/2014/main" id="{B48BA405-FBB3-4641-9793-D3E427E02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1" y="1223963"/>
              <a:ext cx="1455738" cy="2446338"/>
            </a:xfrm>
            <a:custGeom>
              <a:avLst/>
              <a:gdLst>
                <a:gd name="T0" fmla="*/ 1255 w 1593"/>
                <a:gd name="T1" fmla="*/ 588 h 2679"/>
                <a:gd name="T2" fmla="*/ 1109 w 1593"/>
                <a:gd name="T3" fmla="*/ 558 h 2679"/>
                <a:gd name="T4" fmla="*/ 1179 w 1593"/>
                <a:gd name="T5" fmla="*/ 874 h 2679"/>
                <a:gd name="T6" fmla="*/ 1582 w 1593"/>
                <a:gd name="T7" fmla="*/ 326 h 2679"/>
                <a:gd name="T8" fmla="*/ 1087 w 1593"/>
                <a:gd name="T9" fmla="*/ 68 h 2679"/>
                <a:gd name="T10" fmla="*/ 991 w 1593"/>
                <a:gd name="T11" fmla="*/ 327 h 2679"/>
                <a:gd name="T12" fmla="*/ 621 w 1593"/>
                <a:gd name="T13" fmla="*/ 284 h 2679"/>
                <a:gd name="T14" fmla="*/ 565 w 1593"/>
                <a:gd name="T15" fmla="*/ 567 h 2679"/>
                <a:gd name="T16" fmla="*/ 801 w 1593"/>
                <a:gd name="T17" fmla="*/ 940 h 2679"/>
                <a:gd name="T18" fmla="*/ 536 w 1593"/>
                <a:gd name="T19" fmla="*/ 688 h 2679"/>
                <a:gd name="T20" fmla="*/ 118 w 1593"/>
                <a:gd name="T21" fmla="*/ 1022 h 2679"/>
                <a:gd name="T22" fmla="*/ 292 w 1593"/>
                <a:gd name="T23" fmla="*/ 1298 h 2679"/>
                <a:gd name="T24" fmla="*/ 0 w 1593"/>
                <a:gd name="T25" fmla="*/ 1661 h 2679"/>
                <a:gd name="T26" fmla="*/ 306 w 1593"/>
                <a:gd name="T27" fmla="*/ 1738 h 2679"/>
                <a:gd name="T28" fmla="*/ 630 w 1593"/>
                <a:gd name="T29" fmla="*/ 1366 h 2679"/>
                <a:gd name="T30" fmla="*/ 1158 w 1593"/>
                <a:gd name="T31" fmla="*/ 1591 h 2679"/>
                <a:gd name="T32" fmla="*/ 1035 w 1593"/>
                <a:gd name="T33" fmla="*/ 1593 h 2679"/>
                <a:gd name="T34" fmla="*/ 725 w 1593"/>
                <a:gd name="T35" fmla="*/ 1446 h 2679"/>
                <a:gd name="T36" fmla="*/ 660 w 1593"/>
                <a:gd name="T37" fmla="*/ 1741 h 2679"/>
                <a:gd name="T38" fmla="*/ 384 w 1593"/>
                <a:gd name="T39" fmla="*/ 1834 h 2679"/>
                <a:gd name="T40" fmla="*/ 411 w 1593"/>
                <a:gd name="T41" fmla="*/ 2500 h 2679"/>
                <a:gd name="T42" fmla="*/ 890 w 1593"/>
                <a:gd name="T43" fmla="*/ 2584 h 2679"/>
                <a:gd name="T44" fmla="*/ 1459 w 1593"/>
                <a:gd name="T45" fmla="*/ 2519 h 2679"/>
                <a:gd name="T46" fmla="*/ 1538 w 1593"/>
                <a:gd name="T47" fmla="*/ 2024 h 2679"/>
                <a:gd name="T48" fmla="*/ 1327 w 1593"/>
                <a:gd name="T49" fmla="*/ 2005 h 2679"/>
                <a:gd name="T50" fmla="*/ 1250 w 1593"/>
                <a:gd name="T51" fmla="*/ 2228 h 2679"/>
                <a:gd name="T52" fmla="*/ 974 w 1593"/>
                <a:gd name="T53" fmla="*/ 2061 h 2679"/>
                <a:gd name="T54" fmla="*/ 894 w 1593"/>
                <a:gd name="T55" fmla="*/ 2297 h 2679"/>
                <a:gd name="T56" fmla="*/ 833 w 1593"/>
                <a:gd name="T57" fmla="*/ 2405 h 2679"/>
                <a:gd name="T58" fmla="*/ 954 w 1593"/>
                <a:gd name="T59" fmla="*/ 1939 h 2679"/>
                <a:gd name="T60" fmla="*/ 1238 w 1593"/>
                <a:gd name="T61" fmla="*/ 1920 h 2679"/>
                <a:gd name="T62" fmla="*/ 1582 w 1593"/>
                <a:gd name="T63" fmla="*/ 1892 h 2679"/>
                <a:gd name="T64" fmla="*/ 1536 w 1593"/>
                <a:gd name="T65" fmla="*/ 1348 h 2679"/>
                <a:gd name="T66" fmla="*/ 1390 w 1593"/>
                <a:gd name="T67" fmla="*/ 1424 h 2679"/>
                <a:gd name="T68" fmla="*/ 1328 w 1593"/>
                <a:gd name="T69" fmla="*/ 1486 h 2679"/>
                <a:gd name="T70" fmla="*/ 1487 w 1593"/>
                <a:gd name="T71" fmla="*/ 1208 h 2679"/>
                <a:gd name="T72" fmla="*/ 1582 w 1593"/>
                <a:gd name="T73" fmla="*/ 777 h 2679"/>
                <a:gd name="T74" fmla="*/ 1208 w 1593"/>
                <a:gd name="T75" fmla="*/ 999 h 2679"/>
                <a:gd name="T76" fmla="*/ 918 w 1593"/>
                <a:gd name="T77" fmla="*/ 762 h 2679"/>
                <a:gd name="T78" fmla="*/ 1249 w 1593"/>
                <a:gd name="T79" fmla="*/ 426 h 2679"/>
                <a:gd name="T80" fmla="*/ 1336 w 1593"/>
                <a:gd name="T81" fmla="*/ 620 h 2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3" h="2679">
                  <a:moveTo>
                    <a:pt x="1336" y="620"/>
                  </a:moveTo>
                  <a:cubicBezTo>
                    <a:pt x="1304" y="633"/>
                    <a:pt x="1268" y="619"/>
                    <a:pt x="1255" y="588"/>
                  </a:cubicBezTo>
                  <a:cubicBezTo>
                    <a:pt x="1254" y="586"/>
                    <a:pt x="1238" y="553"/>
                    <a:pt x="1206" y="541"/>
                  </a:cubicBezTo>
                  <a:cubicBezTo>
                    <a:pt x="1180" y="532"/>
                    <a:pt x="1148" y="538"/>
                    <a:pt x="1109" y="558"/>
                  </a:cubicBezTo>
                  <a:cubicBezTo>
                    <a:pt x="1057" y="584"/>
                    <a:pt x="1027" y="665"/>
                    <a:pt x="1040" y="741"/>
                  </a:cubicBezTo>
                  <a:cubicBezTo>
                    <a:pt x="1048" y="785"/>
                    <a:pt x="1076" y="861"/>
                    <a:pt x="1179" y="874"/>
                  </a:cubicBezTo>
                  <a:cubicBezTo>
                    <a:pt x="1258" y="884"/>
                    <a:pt x="1342" y="852"/>
                    <a:pt x="1415" y="783"/>
                  </a:cubicBezTo>
                  <a:cubicBezTo>
                    <a:pt x="1531" y="675"/>
                    <a:pt x="1593" y="504"/>
                    <a:pt x="1582" y="326"/>
                  </a:cubicBezTo>
                  <a:cubicBezTo>
                    <a:pt x="1574" y="195"/>
                    <a:pt x="1501" y="92"/>
                    <a:pt x="1381" y="43"/>
                  </a:cubicBezTo>
                  <a:cubicBezTo>
                    <a:pt x="1274" y="0"/>
                    <a:pt x="1151" y="10"/>
                    <a:pt x="1087" y="68"/>
                  </a:cubicBezTo>
                  <a:cubicBezTo>
                    <a:pt x="997" y="149"/>
                    <a:pt x="1019" y="255"/>
                    <a:pt x="1020" y="260"/>
                  </a:cubicBezTo>
                  <a:cubicBezTo>
                    <a:pt x="1026" y="286"/>
                    <a:pt x="1014" y="313"/>
                    <a:pt x="991" y="327"/>
                  </a:cubicBezTo>
                  <a:cubicBezTo>
                    <a:pt x="968" y="340"/>
                    <a:pt x="939" y="337"/>
                    <a:pt x="919" y="319"/>
                  </a:cubicBezTo>
                  <a:cubicBezTo>
                    <a:pt x="913" y="314"/>
                    <a:pt x="780" y="199"/>
                    <a:pt x="621" y="284"/>
                  </a:cubicBezTo>
                  <a:cubicBezTo>
                    <a:pt x="553" y="321"/>
                    <a:pt x="489" y="430"/>
                    <a:pt x="486" y="555"/>
                  </a:cubicBezTo>
                  <a:cubicBezTo>
                    <a:pt x="513" y="557"/>
                    <a:pt x="539" y="561"/>
                    <a:pt x="565" y="567"/>
                  </a:cubicBezTo>
                  <a:cubicBezTo>
                    <a:pt x="729" y="607"/>
                    <a:pt x="835" y="717"/>
                    <a:pt x="854" y="871"/>
                  </a:cubicBezTo>
                  <a:cubicBezTo>
                    <a:pt x="859" y="904"/>
                    <a:pt x="835" y="935"/>
                    <a:pt x="801" y="940"/>
                  </a:cubicBezTo>
                  <a:cubicBezTo>
                    <a:pt x="767" y="944"/>
                    <a:pt x="736" y="920"/>
                    <a:pt x="732" y="886"/>
                  </a:cubicBezTo>
                  <a:cubicBezTo>
                    <a:pt x="714" y="750"/>
                    <a:pt x="602" y="703"/>
                    <a:pt x="536" y="688"/>
                  </a:cubicBezTo>
                  <a:cubicBezTo>
                    <a:pt x="399" y="654"/>
                    <a:pt x="239" y="698"/>
                    <a:pt x="180" y="785"/>
                  </a:cubicBezTo>
                  <a:cubicBezTo>
                    <a:pt x="124" y="866"/>
                    <a:pt x="103" y="946"/>
                    <a:pt x="118" y="1022"/>
                  </a:cubicBezTo>
                  <a:cubicBezTo>
                    <a:pt x="143" y="1151"/>
                    <a:pt x="264" y="1233"/>
                    <a:pt x="266" y="1233"/>
                  </a:cubicBezTo>
                  <a:cubicBezTo>
                    <a:pt x="287" y="1248"/>
                    <a:pt x="297" y="1273"/>
                    <a:pt x="292" y="1298"/>
                  </a:cubicBezTo>
                  <a:cubicBezTo>
                    <a:pt x="287" y="1323"/>
                    <a:pt x="267" y="1342"/>
                    <a:pt x="242" y="1346"/>
                  </a:cubicBezTo>
                  <a:cubicBezTo>
                    <a:pt x="141" y="1363"/>
                    <a:pt x="0" y="1472"/>
                    <a:pt x="0" y="1661"/>
                  </a:cubicBezTo>
                  <a:cubicBezTo>
                    <a:pt x="0" y="1840"/>
                    <a:pt x="89" y="1922"/>
                    <a:pt x="151" y="1957"/>
                  </a:cubicBezTo>
                  <a:cubicBezTo>
                    <a:pt x="178" y="1875"/>
                    <a:pt x="232" y="1797"/>
                    <a:pt x="306" y="1738"/>
                  </a:cubicBezTo>
                  <a:cubicBezTo>
                    <a:pt x="380" y="1679"/>
                    <a:pt x="465" y="1643"/>
                    <a:pt x="549" y="1636"/>
                  </a:cubicBezTo>
                  <a:cubicBezTo>
                    <a:pt x="549" y="1563"/>
                    <a:pt x="561" y="1448"/>
                    <a:pt x="630" y="1366"/>
                  </a:cubicBezTo>
                  <a:cubicBezTo>
                    <a:pt x="684" y="1303"/>
                    <a:pt x="758" y="1271"/>
                    <a:pt x="853" y="1270"/>
                  </a:cubicBezTo>
                  <a:cubicBezTo>
                    <a:pt x="964" y="1268"/>
                    <a:pt x="1153" y="1308"/>
                    <a:pt x="1158" y="1591"/>
                  </a:cubicBezTo>
                  <a:cubicBezTo>
                    <a:pt x="1159" y="1625"/>
                    <a:pt x="1132" y="1653"/>
                    <a:pt x="1098" y="1654"/>
                  </a:cubicBezTo>
                  <a:cubicBezTo>
                    <a:pt x="1063" y="1654"/>
                    <a:pt x="1036" y="1627"/>
                    <a:pt x="1035" y="1593"/>
                  </a:cubicBezTo>
                  <a:cubicBezTo>
                    <a:pt x="1032" y="1451"/>
                    <a:pt x="977" y="1392"/>
                    <a:pt x="854" y="1393"/>
                  </a:cubicBezTo>
                  <a:cubicBezTo>
                    <a:pt x="797" y="1394"/>
                    <a:pt x="754" y="1411"/>
                    <a:pt x="725" y="1446"/>
                  </a:cubicBezTo>
                  <a:cubicBezTo>
                    <a:pt x="666" y="1515"/>
                    <a:pt x="670" y="1645"/>
                    <a:pt x="676" y="1689"/>
                  </a:cubicBezTo>
                  <a:cubicBezTo>
                    <a:pt x="679" y="1708"/>
                    <a:pt x="673" y="1727"/>
                    <a:pt x="660" y="1741"/>
                  </a:cubicBezTo>
                  <a:cubicBezTo>
                    <a:pt x="646" y="1755"/>
                    <a:pt x="627" y="1762"/>
                    <a:pt x="608" y="1760"/>
                  </a:cubicBezTo>
                  <a:cubicBezTo>
                    <a:pt x="535" y="1751"/>
                    <a:pt x="453" y="1778"/>
                    <a:pt x="384" y="1834"/>
                  </a:cubicBezTo>
                  <a:cubicBezTo>
                    <a:pt x="312" y="1892"/>
                    <a:pt x="265" y="1970"/>
                    <a:pt x="257" y="2048"/>
                  </a:cubicBezTo>
                  <a:cubicBezTo>
                    <a:pt x="236" y="2248"/>
                    <a:pt x="285" y="2392"/>
                    <a:pt x="411" y="2500"/>
                  </a:cubicBezTo>
                  <a:cubicBezTo>
                    <a:pt x="592" y="2655"/>
                    <a:pt x="824" y="2572"/>
                    <a:pt x="826" y="2571"/>
                  </a:cubicBezTo>
                  <a:cubicBezTo>
                    <a:pt x="848" y="2563"/>
                    <a:pt x="873" y="2568"/>
                    <a:pt x="890" y="2584"/>
                  </a:cubicBezTo>
                  <a:cubicBezTo>
                    <a:pt x="960" y="2649"/>
                    <a:pt x="1058" y="2679"/>
                    <a:pt x="1167" y="2669"/>
                  </a:cubicBezTo>
                  <a:cubicBezTo>
                    <a:pt x="1287" y="2658"/>
                    <a:pt x="1401" y="2599"/>
                    <a:pt x="1459" y="2519"/>
                  </a:cubicBezTo>
                  <a:cubicBezTo>
                    <a:pt x="1497" y="2466"/>
                    <a:pt x="1524" y="2407"/>
                    <a:pt x="1543" y="2350"/>
                  </a:cubicBezTo>
                  <a:cubicBezTo>
                    <a:pt x="1559" y="2286"/>
                    <a:pt x="1589" y="2111"/>
                    <a:pt x="1538" y="2024"/>
                  </a:cubicBezTo>
                  <a:cubicBezTo>
                    <a:pt x="1524" y="1999"/>
                    <a:pt x="1505" y="1985"/>
                    <a:pt x="1478" y="1978"/>
                  </a:cubicBezTo>
                  <a:cubicBezTo>
                    <a:pt x="1411" y="1962"/>
                    <a:pt x="1360" y="1971"/>
                    <a:pt x="1327" y="2005"/>
                  </a:cubicBezTo>
                  <a:cubicBezTo>
                    <a:pt x="1287" y="2047"/>
                    <a:pt x="1280" y="2118"/>
                    <a:pt x="1290" y="2151"/>
                  </a:cubicBezTo>
                  <a:cubicBezTo>
                    <a:pt x="1299" y="2183"/>
                    <a:pt x="1282" y="2217"/>
                    <a:pt x="1250" y="2228"/>
                  </a:cubicBezTo>
                  <a:cubicBezTo>
                    <a:pt x="1218" y="2239"/>
                    <a:pt x="1184" y="2222"/>
                    <a:pt x="1173" y="2191"/>
                  </a:cubicBezTo>
                  <a:cubicBezTo>
                    <a:pt x="1170" y="2185"/>
                    <a:pt x="1113" y="2038"/>
                    <a:pt x="974" y="2061"/>
                  </a:cubicBezTo>
                  <a:cubicBezTo>
                    <a:pt x="880" y="2076"/>
                    <a:pt x="859" y="2156"/>
                    <a:pt x="854" y="2180"/>
                  </a:cubicBezTo>
                  <a:cubicBezTo>
                    <a:pt x="845" y="2231"/>
                    <a:pt x="862" y="2279"/>
                    <a:pt x="894" y="2297"/>
                  </a:cubicBezTo>
                  <a:cubicBezTo>
                    <a:pt x="924" y="2314"/>
                    <a:pt x="934" y="2352"/>
                    <a:pt x="918" y="2381"/>
                  </a:cubicBezTo>
                  <a:cubicBezTo>
                    <a:pt x="901" y="2411"/>
                    <a:pt x="863" y="2422"/>
                    <a:pt x="833" y="2405"/>
                  </a:cubicBezTo>
                  <a:cubicBezTo>
                    <a:pt x="755" y="2361"/>
                    <a:pt x="714" y="2262"/>
                    <a:pt x="733" y="2158"/>
                  </a:cubicBezTo>
                  <a:cubicBezTo>
                    <a:pt x="754" y="2041"/>
                    <a:pt x="839" y="1957"/>
                    <a:pt x="954" y="1939"/>
                  </a:cubicBezTo>
                  <a:cubicBezTo>
                    <a:pt x="1053" y="1923"/>
                    <a:pt x="1129" y="1955"/>
                    <a:pt x="1185" y="2002"/>
                  </a:cubicBezTo>
                  <a:cubicBezTo>
                    <a:pt x="1197" y="1973"/>
                    <a:pt x="1215" y="1944"/>
                    <a:pt x="1238" y="1920"/>
                  </a:cubicBezTo>
                  <a:cubicBezTo>
                    <a:pt x="1283" y="1872"/>
                    <a:pt x="1367" y="1823"/>
                    <a:pt x="1508" y="1858"/>
                  </a:cubicBezTo>
                  <a:cubicBezTo>
                    <a:pt x="1535" y="1865"/>
                    <a:pt x="1560" y="1877"/>
                    <a:pt x="1582" y="1892"/>
                  </a:cubicBezTo>
                  <a:lnTo>
                    <a:pt x="1582" y="1569"/>
                  </a:lnTo>
                  <a:cubicBezTo>
                    <a:pt x="1579" y="1464"/>
                    <a:pt x="1568" y="1379"/>
                    <a:pt x="1536" y="1348"/>
                  </a:cubicBezTo>
                  <a:cubicBezTo>
                    <a:pt x="1529" y="1340"/>
                    <a:pt x="1516" y="1331"/>
                    <a:pt x="1487" y="1331"/>
                  </a:cubicBezTo>
                  <a:cubicBezTo>
                    <a:pt x="1395" y="1331"/>
                    <a:pt x="1390" y="1409"/>
                    <a:pt x="1390" y="1424"/>
                  </a:cubicBezTo>
                  <a:cubicBezTo>
                    <a:pt x="1390" y="1458"/>
                    <a:pt x="1362" y="1486"/>
                    <a:pt x="1328" y="1486"/>
                  </a:cubicBezTo>
                  <a:lnTo>
                    <a:pt x="1328" y="1486"/>
                  </a:lnTo>
                  <a:cubicBezTo>
                    <a:pt x="1294" y="1486"/>
                    <a:pt x="1267" y="1458"/>
                    <a:pt x="1267" y="1424"/>
                  </a:cubicBezTo>
                  <a:cubicBezTo>
                    <a:pt x="1267" y="1337"/>
                    <a:pt x="1325" y="1208"/>
                    <a:pt x="1487" y="1208"/>
                  </a:cubicBezTo>
                  <a:cubicBezTo>
                    <a:pt x="1523" y="1208"/>
                    <a:pt x="1555" y="1215"/>
                    <a:pt x="1582" y="1230"/>
                  </a:cubicBezTo>
                  <a:lnTo>
                    <a:pt x="1582" y="777"/>
                  </a:lnTo>
                  <a:cubicBezTo>
                    <a:pt x="1558" y="812"/>
                    <a:pt x="1530" y="844"/>
                    <a:pt x="1499" y="873"/>
                  </a:cubicBezTo>
                  <a:cubicBezTo>
                    <a:pt x="1412" y="955"/>
                    <a:pt x="1310" y="999"/>
                    <a:pt x="1208" y="999"/>
                  </a:cubicBezTo>
                  <a:cubicBezTo>
                    <a:pt x="1193" y="999"/>
                    <a:pt x="1178" y="998"/>
                    <a:pt x="1164" y="996"/>
                  </a:cubicBezTo>
                  <a:cubicBezTo>
                    <a:pt x="1035" y="980"/>
                    <a:pt x="941" y="890"/>
                    <a:pt x="918" y="762"/>
                  </a:cubicBezTo>
                  <a:cubicBezTo>
                    <a:pt x="895" y="632"/>
                    <a:pt x="952" y="499"/>
                    <a:pt x="1053" y="448"/>
                  </a:cubicBezTo>
                  <a:cubicBezTo>
                    <a:pt x="1124" y="411"/>
                    <a:pt x="1190" y="404"/>
                    <a:pt x="1249" y="426"/>
                  </a:cubicBezTo>
                  <a:cubicBezTo>
                    <a:pt x="1331" y="456"/>
                    <a:pt x="1365" y="531"/>
                    <a:pt x="1369" y="539"/>
                  </a:cubicBezTo>
                  <a:cubicBezTo>
                    <a:pt x="1382" y="571"/>
                    <a:pt x="1367" y="607"/>
                    <a:pt x="1336" y="62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9Slide.vn 19">
              <a:extLst>
                <a:ext uri="{FF2B5EF4-FFF2-40B4-BE49-F238E27FC236}">
                  <a16:creationId xmlns:a16="http://schemas.microsoft.com/office/drawing/2014/main" id="{BC691DAB-37DB-485A-83BD-539EBB644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1121190"/>
              <a:ext cx="1679877" cy="2660234"/>
            </a:xfrm>
            <a:custGeom>
              <a:avLst/>
              <a:gdLst>
                <a:gd name="connsiteX0" fmla="*/ 1229128 w 1679877"/>
                <a:gd name="connsiteY0" fmla="*/ 123251 h 2660234"/>
                <a:gd name="connsiteX1" fmla="*/ 1111511 w 1679877"/>
                <a:gd name="connsiteY1" fmla="*/ 168602 h 2660234"/>
                <a:gd name="connsiteX2" fmla="*/ 1052131 w 1679877"/>
                <a:gd name="connsiteY2" fmla="*/ 338586 h 2660234"/>
                <a:gd name="connsiteX3" fmla="*/ 1023812 w 1679877"/>
                <a:gd name="connsiteY3" fmla="*/ 405300 h 2660234"/>
                <a:gd name="connsiteX4" fmla="*/ 951643 w 1679877"/>
                <a:gd name="connsiteY4" fmla="*/ 397989 h 2660234"/>
                <a:gd name="connsiteX5" fmla="*/ 685806 w 1679877"/>
                <a:gd name="connsiteY5" fmla="*/ 366002 h 2660234"/>
                <a:gd name="connsiteX6" fmla="*/ 568774 w 1679877"/>
                <a:gd name="connsiteY6" fmla="*/ 561732 h 2660234"/>
                <a:gd name="connsiteX7" fmla="*/ 564737 w 1679877"/>
                <a:gd name="connsiteY7" fmla="*/ 606611 h 2660234"/>
                <a:gd name="connsiteX8" fmla="*/ 567683 w 1679877"/>
                <a:gd name="connsiteY8" fmla="*/ 606707 h 2660234"/>
                <a:gd name="connsiteX9" fmla="*/ 633960 w 1679877"/>
                <a:gd name="connsiteY9" fmla="*/ 617818 h 2660234"/>
                <a:gd name="connsiteX10" fmla="*/ 900314 w 1679877"/>
                <a:gd name="connsiteY10" fmla="*/ 897929 h 2660234"/>
                <a:gd name="connsiteX11" fmla="*/ 847408 w 1679877"/>
                <a:gd name="connsiteY11" fmla="*/ 966360 h 2660234"/>
                <a:gd name="connsiteX12" fmla="*/ 779908 w 1679877"/>
                <a:gd name="connsiteY12" fmla="*/ 913440 h 2660234"/>
                <a:gd name="connsiteX13" fmla="*/ 604771 w 1679877"/>
                <a:gd name="connsiteY13" fmla="*/ 735520 h 2660234"/>
                <a:gd name="connsiteX14" fmla="*/ 284598 w 1679877"/>
                <a:gd name="connsiteY14" fmla="*/ 822199 h 2660234"/>
                <a:gd name="connsiteX15" fmla="*/ 228956 w 1679877"/>
                <a:gd name="connsiteY15" fmla="*/ 1035704 h 2660234"/>
                <a:gd name="connsiteX16" fmla="*/ 361220 w 1679877"/>
                <a:gd name="connsiteY16" fmla="*/ 1225486 h 2660234"/>
                <a:gd name="connsiteX17" fmla="*/ 387673 w 1679877"/>
                <a:gd name="connsiteY17" fmla="*/ 1289355 h 2660234"/>
                <a:gd name="connsiteX18" fmla="*/ 338416 w 1679877"/>
                <a:gd name="connsiteY18" fmla="*/ 1336800 h 2660234"/>
                <a:gd name="connsiteX19" fmla="*/ 121319 w 1679877"/>
                <a:gd name="connsiteY19" fmla="*/ 1619649 h 2660234"/>
                <a:gd name="connsiteX20" fmla="*/ 248346 w 1679877"/>
                <a:gd name="connsiteY20" fmla="*/ 1880818 h 2660234"/>
                <a:gd name="connsiteX21" fmla="*/ 252100 w 1679877"/>
                <a:gd name="connsiteY21" fmla="*/ 1882835 h 2660234"/>
                <a:gd name="connsiteX22" fmla="*/ 284007 w 1679877"/>
                <a:gd name="connsiteY22" fmla="*/ 1812770 h 2660234"/>
                <a:gd name="connsiteX23" fmla="*/ 392968 w 1679877"/>
                <a:gd name="connsiteY23" fmla="*/ 1686616 h 2660234"/>
                <a:gd name="connsiteX24" fmla="*/ 613174 w 1679877"/>
                <a:gd name="connsiteY24" fmla="*/ 1593455 h 2660234"/>
                <a:gd name="connsiteX25" fmla="*/ 689013 w 1679877"/>
                <a:gd name="connsiteY25" fmla="*/ 1347767 h 2660234"/>
                <a:gd name="connsiteX26" fmla="*/ 895514 w 1679877"/>
                <a:gd name="connsiteY26" fmla="*/ 1258260 h 2660234"/>
                <a:gd name="connsiteX27" fmla="*/ 1178766 w 1679877"/>
                <a:gd name="connsiteY27" fmla="*/ 1556008 h 2660234"/>
                <a:gd name="connsiteX28" fmla="*/ 1119375 w 1679877"/>
                <a:gd name="connsiteY28" fmla="*/ 1618115 h 2660234"/>
                <a:gd name="connsiteX29" fmla="*/ 1057242 w 1679877"/>
                <a:gd name="connsiteY29" fmla="*/ 1557835 h 2660234"/>
                <a:gd name="connsiteX30" fmla="*/ 896427 w 1679877"/>
                <a:gd name="connsiteY30" fmla="*/ 1379734 h 2660234"/>
                <a:gd name="connsiteX31" fmla="*/ 782212 w 1679877"/>
                <a:gd name="connsiteY31" fmla="*/ 1426314 h 2660234"/>
                <a:gd name="connsiteX32" fmla="*/ 738354 w 1679877"/>
                <a:gd name="connsiteY32" fmla="*/ 1644602 h 2660234"/>
                <a:gd name="connsiteX33" fmla="*/ 721907 w 1679877"/>
                <a:gd name="connsiteY33" fmla="*/ 1696662 h 2660234"/>
                <a:gd name="connsiteX34" fmla="*/ 671652 w 1679877"/>
                <a:gd name="connsiteY34" fmla="*/ 1714929 h 2660234"/>
                <a:gd name="connsiteX35" fmla="*/ 469721 w 1679877"/>
                <a:gd name="connsiteY35" fmla="*/ 1781603 h 2660234"/>
                <a:gd name="connsiteX36" fmla="*/ 355506 w 1679877"/>
                <a:gd name="connsiteY36" fmla="*/ 1974317 h 2660234"/>
                <a:gd name="connsiteX37" fmla="*/ 494391 w 1679877"/>
                <a:gd name="connsiteY37" fmla="*/ 2382579 h 2660234"/>
                <a:gd name="connsiteX38" fmla="*/ 869929 w 1679877"/>
                <a:gd name="connsiteY38" fmla="*/ 2446513 h 2660234"/>
                <a:gd name="connsiteX39" fmla="*/ 932976 w 1679877"/>
                <a:gd name="connsiteY39" fmla="*/ 2459300 h 2660234"/>
                <a:gd name="connsiteX40" fmla="*/ 1182421 w 1679877"/>
                <a:gd name="connsiteY40" fmla="*/ 2536020 h 2660234"/>
                <a:gd name="connsiteX41" fmla="*/ 1445572 w 1679877"/>
                <a:gd name="connsiteY41" fmla="*/ 2400846 h 2660234"/>
                <a:gd name="connsiteX42" fmla="*/ 1517085 w 1679877"/>
                <a:gd name="connsiteY42" fmla="*/ 2261691 h 2660234"/>
                <a:gd name="connsiteX43" fmla="*/ 1520895 w 1679877"/>
                <a:gd name="connsiteY43" fmla="*/ 2248650 h 2660234"/>
                <a:gd name="connsiteX44" fmla="*/ 1533232 w 1679877"/>
                <a:gd name="connsiteY44" fmla="*/ 2191499 h 2660234"/>
                <a:gd name="connsiteX45" fmla="*/ 1517805 w 1679877"/>
                <a:gd name="connsiteY45" fmla="*/ 1952976 h 2660234"/>
                <a:gd name="connsiteX46" fmla="*/ 1465696 w 1679877"/>
                <a:gd name="connsiteY46" fmla="*/ 1913764 h 2660234"/>
                <a:gd name="connsiteX47" fmla="*/ 1332222 w 1679877"/>
                <a:gd name="connsiteY47" fmla="*/ 1937474 h 2660234"/>
                <a:gd name="connsiteX48" fmla="*/ 1298397 w 1679877"/>
                <a:gd name="connsiteY48" fmla="*/ 2066054 h 2660234"/>
                <a:gd name="connsiteX49" fmla="*/ 1260000 w 1679877"/>
                <a:gd name="connsiteY49" fmla="*/ 2141743 h 2660234"/>
                <a:gd name="connsiteX50" fmla="*/ 1183207 w 1679877"/>
                <a:gd name="connsiteY50" fmla="*/ 2104354 h 2660234"/>
                <a:gd name="connsiteX51" fmla="*/ 1006766 w 1679877"/>
                <a:gd name="connsiteY51" fmla="*/ 1988541 h 2660234"/>
                <a:gd name="connsiteX52" fmla="*/ 900719 w 1679877"/>
                <a:gd name="connsiteY52" fmla="*/ 2094323 h 2660234"/>
                <a:gd name="connsiteX53" fmla="*/ 934544 w 1679877"/>
                <a:gd name="connsiteY53" fmla="*/ 2196457 h 2660234"/>
                <a:gd name="connsiteX54" fmla="*/ 958313 w 1679877"/>
                <a:gd name="connsiteY54" fmla="*/ 2279442 h 2660234"/>
                <a:gd name="connsiteX55" fmla="*/ 875121 w 1679877"/>
                <a:gd name="connsiteY55" fmla="*/ 2302239 h 2660234"/>
                <a:gd name="connsiteX56" fmla="*/ 780958 w 1679877"/>
                <a:gd name="connsiteY56" fmla="*/ 2072437 h 2660234"/>
                <a:gd name="connsiteX57" fmla="*/ 987568 w 1679877"/>
                <a:gd name="connsiteY57" fmla="*/ 1869080 h 2660234"/>
                <a:gd name="connsiteX58" fmla="*/ 1196920 w 1679877"/>
                <a:gd name="connsiteY58" fmla="*/ 1923795 h 2660234"/>
                <a:gd name="connsiteX59" fmla="*/ 1243544 w 1679877"/>
                <a:gd name="connsiteY59" fmla="*/ 1853578 h 2660234"/>
                <a:gd name="connsiteX60" fmla="*/ 1494950 w 1679877"/>
                <a:gd name="connsiteY60" fmla="*/ 1796127 h 2660234"/>
                <a:gd name="connsiteX61" fmla="*/ 1557046 w 1679877"/>
                <a:gd name="connsiteY61" fmla="*/ 1825270 h 2660234"/>
                <a:gd name="connsiteX62" fmla="*/ 1557046 w 1679877"/>
                <a:gd name="connsiteY62" fmla="*/ 1704047 h 2660234"/>
                <a:gd name="connsiteX63" fmla="*/ 1556973 w 1679877"/>
                <a:gd name="connsiteY63" fmla="*/ 1703688 h 2660234"/>
                <a:gd name="connsiteX64" fmla="*/ 1515881 w 1679877"/>
                <a:gd name="connsiteY64" fmla="*/ 1336504 h 2660234"/>
                <a:gd name="connsiteX65" fmla="*/ 1473875 w 1679877"/>
                <a:gd name="connsiteY65" fmla="*/ 1322803 h 2660234"/>
                <a:gd name="connsiteX66" fmla="*/ 1389864 w 1679877"/>
                <a:gd name="connsiteY66" fmla="*/ 1403182 h 2660234"/>
                <a:gd name="connsiteX67" fmla="*/ 1328682 w 1679877"/>
                <a:gd name="connsiteY67" fmla="*/ 1464379 h 2660234"/>
                <a:gd name="connsiteX68" fmla="*/ 1268413 w 1679877"/>
                <a:gd name="connsiteY68" fmla="*/ 1403182 h 2660234"/>
                <a:gd name="connsiteX69" fmla="*/ 1473875 w 1679877"/>
                <a:gd name="connsiteY69" fmla="*/ 1201322 h 2660234"/>
                <a:gd name="connsiteX70" fmla="*/ 1545330 w 1679877"/>
                <a:gd name="connsiteY70" fmla="*/ 1213653 h 2660234"/>
                <a:gd name="connsiteX71" fmla="*/ 1557046 w 1679877"/>
                <a:gd name="connsiteY71" fmla="*/ 1221339 h 2660234"/>
                <a:gd name="connsiteX72" fmla="*/ 1557046 w 1679877"/>
                <a:gd name="connsiteY72" fmla="*/ 822099 h 2660234"/>
                <a:gd name="connsiteX73" fmla="*/ 1488798 w 1679877"/>
                <a:gd name="connsiteY73" fmla="*/ 904283 h 2660234"/>
                <a:gd name="connsiteX74" fmla="*/ 1219307 w 1679877"/>
                <a:gd name="connsiteY74" fmla="*/ 1020347 h 2660234"/>
                <a:gd name="connsiteX75" fmla="*/ 1178198 w 1679877"/>
                <a:gd name="connsiteY75" fmla="*/ 1017605 h 2660234"/>
                <a:gd name="connsiteX76" fmla="*/ 949816 w 1679877"/>
                <a:gd name="connsiteY76" fmla="*/ 800100 h 2660234"/>
                <a:gd name="connsiteX77" fmla="*/ 1075883 w 1679877"/>
                <a:gd name="connsiteY77" fmla="*/ 507655 h 2660234"/>
                <a:gd name="connsiteX78" fmla="*/ 1257675 w 1679877"/>
                <a:gd name="connsiteY78" fmla="*/ 487550 h 2660234"/>
                <a:gd name="connsiteX79" fmla="*/ 1370039 w 1679877"/>
                <a:gd name="connsiteY79" fmla="*/ 593561 h 2660234"/>
                <a:gd name="connsiteX80" fmla="*/ 1338066 w 1679877"/>
                <a:gd name="connsiteY80" fmla="*/ 673983 h 2660234"/>
                <a:gd name="connsiteX81" fmla="*/ 1258589 w 1679877"/>
                <a:gd name="connsiteY81" fmla="*/ 641997 h 2660234"/>
                <a:gd name="connsiteX82" fmla="*/ 1215653 w 1679877"/>
                <a:gd name="connsiteY82" fmla="*/ 601786 h 2660234"/>
                <a:gd name="connsiteX83" fmla="*/ 1131608 w 1679877"/>
                <a:gd name="connsiteY83" fmla="*/ 616408 h 2660234"/>
                <a:gd name="connsiteX84" fmla="*/ 1070402 w 1679877"/>
                <a:gd name="connsiteY84" fmla="*/ 779080 h 2660234"/>
                <a:gd name="connsiteX85" fmla="*/ 1193728 w 1679877"/>
                <a:gd name="connsiteY85" fmla="*/ 896972 h 2660234"/>
                <a:gd name="connsiteX86" fmla="*/ 1404754 w 1679877"/>
                <a:gd name="connsiteY86" fmla="*/ 815636 h 2660234"/>
                <a:gd name="connsiteX87" fmla="*/ 1556399 w 1679877"/>
                <a:gd name="connsiteY87" fmla="*/ 400730 h 2660234"/>
                <a:gd name="connsiteX88" fmla="*/ 1375521 w 1679877"/>
                <a:gd name="connsiteY88" fmla="*/ 145755 h 2660234"/>
                <a:gd name="connsiteX89" fmla="*/ 1229128 w 1679877"/>
                <a:gd name="connsiteY89" fmla="*/ 123251 h 2660234"/>
                <a:gd name="connsiteX90" fmla="*/ 1207431 w 1679877"/>
                <a:gd name="connsiteY90" fmla="*/ 2617 h 2660234"/>
                <a:gd name="connsiteX91" fmla="*/ 1421197 w 1679877"/>
                <a:gd name="connsiteY91" fmla="*/ 33347 h 2660234"/>
                <a:gd name="connsiteX92" fmla="*/ 1677899 w 1679877"/>
                <a:gd name="connsiteY92" fmla="*/ 393419 h 2660234"/>
                <a:gd name="connsiteX93" fmla="*/ 1678803 w 1679877"/>
                <a:gd name="connsiteY93" fmla="*/ 466985 h 2660234"/>
                <a:gd name="connsiteX94" fmla="*/ 1675721 w 1679877"/>
                <a:gd name="connsiteY94" fmla="*/ 500266 h 2660234"/>
                <a:gd name="connsiteX95" fmla="*/ 1678570 w 1679877"/>
                <a:gd name="connsiteY95" fmla="*/ 514803 h 2660234"/>
                <a:gd name="connsiteX96" fmla="*/ 1678570 w 1679877"/>
                <a:gd name="connsiteY96" fmla="*/ 1550059 h 2660234"/>
                <a:gd name="connsiteX97" fmla="*/ 1678766 w 1679877"/>
                <a:gd name="connsiteY97" fmla="*/ 1553135 h 2660234"/>
                <a:gd name="connsiteX98" fmla="*/ 1679337 w 1679877"/>
                <a:gd name="connsiteY98" fmla="*/ 1704601 h 2660234"/>
                <a:gd name="connsiteX99" fmla="*/ 1678570 w 1679877"/>
                <a:gd name="connsiteY99" fmla="*/ 1708376 h 2660234"/>
                <a:gd name="connsiteX100" fmla="*/ 1678570 w 1679877"/>
                <a:gd name="connsiteY100" fmla="*/ 1979797 h 2660234"/>
                <a:gd name="connsiteX101" fmla="*/ 1652524 w 1679877"/>
                <a:gd name="connsiteY101" fmla="*/ 2234988 h 2660234"/>
                <a:gd name="connsiteX102" fmla="*/ 1640564 w 1679877"/>
                <a:gd name="connsiteY102" fmla="*/ 2273571 h 2660234"/>
                <a:gd name="connsiteX103" fmla="*/ 1638480 w 1679877"/>
                <a:gd name="connsiteY103" fmla="*/ 2282177 h 2660234"/>
                <a:gd name="connsiteX104" fmla="*/ 1637412 w 1679877"/>
                <a:gd name="connsiteY104" fmla="*/ 2283739 h 2660234"/>
                <a:gd name="connsiteX105" fmla="*/ 1628073 w 1679877"/>
                <a:gd name="connsiteY105" fmla="*/ 2313865 h 2660234"/>
                <a:gd name="connsiteX106" fmla="*/ 1544254 w 1679877"/>
                <a:gd name="connsiteY106" fmla="*/ 2473000 h 2660234"/>
                <a:gd name="connsiteX107" fmla="*/ 1193386 w 1679877"/>
                <a:gd name="connsiteY107" fmla="*/ 2657494 h 2660234"/>
                <a:gd name="connsiteX108" fmla="*/ 1144045 w 1679877"/>
                <a:gd name="connsiteY108" fmla="*/ 2660234 h 2660234"/>
                <a:gd name="connsiteX109" fmla="*/ 876325 w 1679877"/>
                <a:gd name="connsiteY109" fmla="*/ 2571640 h 2660234"/>
                <a:gd name="connsiteX110" fmla="*/ 414898 w 1679877"/>
                <a:gd name="connsiteY110" fmla="*/ 2474827 h 2660234"/>
                <a:gd name="connsiteX111" fmla="*/ 229275 w 1679877"/>
                <a:gd name="connsiteY111" fmla="*/ 2041950 h 2660234"/>
                <a:gd name="connsiteX112" fmla="*/ 231193 w 1679877"/>
                <a:gd name="connsiteY112" fmla="*/ 2009181 h 2660234"/>
                <a:gd name="connsiteX113" fmla="*/ 196645 w 1679877"/>
                <a:gd name="connsiteY113" fmla="*/ 1992512 h 2660234"/>
                <a:gd name="connsiteX114" fmla="*/ 0 w 1679877"/>
                <a:gd name="connsiteY114" fmla="*/ 1619649 h 2660234"/>
                <a:gd name="connsiteX115" fmla="*/ 212536 w 1679877"/>
                <a:gd name="connsiteY115" fmla="*/ 1254683 h 2660234"/>
                <a:gd name="connsiteX116" fmla="*/ 109461 w 1679877"/>
                <a:gd name="connsiteY116" fmla="*/ 1060339 h 2660234"/>
                <a:gd name="connsiteX117" fmla="*/ 184259 w 1679877"/>
                <a:gd name="connsiteY117" fmla="*/ 753768 h 2660234"/>
                <a:gd name="connsiteX118" fmla="*/ 373877 w 1679877"/>
                <a:gd name="connsiteY118" fmla="*/ 625232 h 2660234"/>
                <a:gd name="connsiteX119" fmla="*/ 442745 w 1679877"/>
                <a:gd name="connsiteY119" fmla="*/ 614045 h 2660234"/>
                <a:gd name="connsiteX120" fmla="*/ 442495 w 1679877"/>
                <a:gd name="connsiteY120" fmla="*/ 608863 h 2660234"/>
                <a:gd name="connsiteX121" fmla="*/ 628254 w 1679877"/>
                <a:gd name="connsiteY121" fmla="*/ 259077 h 2660234"/>
                <a:gd name="connsiteX122" fmla="*/ 934286 w 1679877"/>
                <a:gd name="connsiteY122" fmla="*/ 246283 h 2660234"/>
                <a:gd name="connsiteX123" fmla="*/ 1029293 w 1679877"/>
                <a:gd name="connsiteY123" fmla="*/ 78127 h 2660234"/>
                <a:gd name="connsiteX124" fmla="*/ 1207431 w 1679877"/>
                <a:gd name="connsiteY124" fmla="*/ 2617 h 2660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679877" h="2660234">
                  <a:moveTo>
                    <a:pt x="1229128" y="123251"/>
                  </a:moveTo>
                  <a:cubicBezTo>
                    <a:pt x="1182309" y="127249"/>
                    <a:pt x="1140287" y="142557"/>
                    <a:pt x="1111511" y="168602"/>
                  </a:cubicBezTo>
                  <a:cubicBezTo>
                    <a:pt x="1030207" y="242627"/>
                    <a:pt x="1052131" y="337672"/>
                    <a:pt x="1052131" y="338586"/>
                  </a:cubicBezTo>
                  <a:cubicBezTo>
                    <a:pt x="1058526" y="364175"/>
                    <a:pt x="1046650" y="391591"/>
                    <a:pt x="1023812" y="405300"/>
                  </a:cubicBezTo>
                  <a:cubicBezTo>
                    <a:pt x="1000974" y="419008"/>
                    <a:pt x="971741" y="415352"/>
                    <a:pt x="951643" y="397989"/>
                  </a:cubicBezTo>
                  <a:cubicBezTo>
                    <a:pt x="947075" y="393419"/>
                    <a:pt x="827403" y="290150"/>
                    <a:pt x="685806" y="366002"/>
                  </a:cubicBezTo>
                  <a:cubicBezTo>
                    <a:pt x="633050" y="394105"/>
                    <a:pt x="583377" y="470015"/>
                    <a:pt x="568774" y="561732"/>
                  </a:cubicBezTo>
                  <a:lnTo>
                    <a:pt x="564737" y="606611"/>
                  </a:lnTo>
                  <a:lnTo>
                    <a:pt x="567683" y="606707"/>
                  </a:lnTo>
                  <a:cubicBezTo>
                    <a:pt x="589891" y="608894"/>
                    <a:pt x="612068" y="612572"/>
                    <a:pt x="633960" y="617818"/>
                  </a:cubicBezTo>
                  <a:cubicBezTo>
                    <a:pt x="785381" y="654315"/>
                    <a:pt x="882071" y="756505"/>
                    <a:pt x="900314" y="897929"/>
                  </a:cubicBezTo>
                  <a:cubicBezTo>
                    <a:pt x="904875" y="931689"/>
                    <a:pt x="881159" y="961798"/>
                    <a:pt x="847408" y="966360"/>
                  </a:cubicBezTo>
                  <a:cubicBezTo>
                    <a:pt x="814570" y="970010"/>
                    <a:pt x="783556" y="946287"/>
                    <a:pt x="779908" y="913440"/>
                  </a:cubicBezTo>
                  <a:cubicBezTo>
                    <a:pt x="764401" y="792089"/>
                    <a:pt x="664062" y="750118"/>
                    <a:pt x="604771" y="735520"/>
                  </a:cubicBezTo>
                  <a:cubicBezTo>
                    <a:pt x="481627" y="706322"/>
                    <a:pt x="337504" y="744644"/>
                    <a:pt x="284598" y="822199"/>
                  </a:cubicBezTo>
                  <a:cubicBezTo>
                    <a:pt x="234429" y="896104"/>
                    <a:pt x="215273" y="968185"/>
                    <a:pt x="228956" y="1035704"/>
                  </a:cubicBezTo>
                  <a:cubicBezTo>
                    <a:pt x="251760" y="1151580"/>
                    <a:pt x="360308" y="1225486"/>
                    <a:pt x="361220" y="1225486"/>
                  </a:cubicBezTo>
                  <a:cubicBezTo>
                    <a:pt x="382200" y="1240085"/>
                    <a:pt x="393147" y="1264720"/>
                    <a:pt x="387673" y="1289355"/>
                  </a:cubicBezTo>
                  <a:cubicBezTo>
                    <a:pt x="382200" y="1313990"/>
                    <a:pt x="363045" y="1332238"/>
                    <a:pt x="338416" y="1336800"/>
                  </a:cubicBezTo>
                  <a:cubicBezTo>
                    <a:pt x="248111" y="1351399"/>
                    <a:pt x="121319" y="1449027"/>
                    <a:pt x="121319" y="1619649"/>
                  </a:cubicBezTo>
                  <a:cubicBezTo>
                    <a:pt x="121319" y="1772478"/>
                    <a:pt x="193652" y="1846540"/>
                    <a:pt x="248346" y="1880818"/>
                  </a:cubicBezTo>
                  <a:lnTo>
                    <a:pt x="252100" y="1882835"/>
                  </a:lnTo>
                  <a:lnTo>
                    <a:pt x="284007" y="1812770"/>
                  </a:lnTo>
                  <a:cubicBezTo>
                    <a:pt x="311190" y="1765848"/>
                    <a:pt x="348196" y="1722693"/>
                    <a:pt x="392968" y="1686616"/>
                  </a:cubicBezTo>
                  <a:cubicBezTo>
                    <a:pt x="459670" y="1632729"/>
                    <a:pt x="537336" y="1600762"/>
                    <a:pt x="613174" y="1593455"/>
                  </a:cubicBezTo>
                  <a:cubicBezTo>
                    <a:pt x="614088" y="1524955"/>
                    <a:pt x="625967" y="1421748"/>
                    <a:pt x="689013" y="1347767"/>
                  </a:cubicBezTo>
                  <a:cubicBezTo>
                    <a:pt x="738354" y="1289314"/>
                    <a:pt x="807797" y="1259173"/>
                    <a:pt x="895514" y="1258260"/>
                  </a:cubicBezTo>
                  <a:cubicBezTo>
                    <a:pt x="998764" y="1256433"/>
                    <a:pt x="1173284" y="1293880"/>
                    <a:pt x="1178766" y="1556008"/>
                  </a:cubicBezTo>
                  <a:cubicBezTo>
                    <a:pt x="1179680" y="1588889"/>
                    <a:pt x="1153182" y="1617202"/>
                    <a:pt x="1119375" y="1618115"/>
                  </a:cubicBezTo>
                  <a:cubicBezTo>
                    <a:pt x="1086481" y="1618115"/>
                    <a:pt x="1058155" y="1591629"/>
                    <a:pt x="1057242" y="1557835"/>
                  </a:cubicBezTo>
                  <a:cubicBezTo>
                    <a:pt x="1054501" y="1431794"/>
                    <a:pt x="1006073" y="1377907"/>
                    <a:pt x="896427" y="1379734"/>
                  </a:cubicBezTo>
                  <a:cubicBezTo>
                    <a:pt x="845259" y="1380647"/>
                    <a:pt x="807797" y="1396174"/>
                    <a:pt x="782212" y="1426314"/>
                  </a:cubicBezTo>
                  <a:cubicBezTo>
                    <a:pt x="729217" y="1488421"/>
                    <a:pt x="732872" y="1605329"/>
                    <a:pt x="738354" y="1644602"/>
                  </a:cubicBezTo>
                  <a:cubicBezTo>
                    <a:pt x="741095" y="1663782"/>
                    <a:pt x="735613" y="1682962"/>
                    <a:pt x="721907" y="1696662"/>
                  </a:cubicBezTo>
                  <a:cubicBezTo>
                    <a:pt x="709115" y="1710362"/>
                    <a:pt x="689927" y="1716756"/>
                    <a:pt x="671652" y="1714929"/>
                  </a:cubicBezTo>
                  <a:cubicBezTo>
                    <a:pt x="605865" y="1706709"/>
                    <a:pt x="531853" y="1731369"/>
                    <a:pt x="469721" y="1781603"/>
                  </a:cubicBezTo>
                  <a:cubicBezTo>
                    <a:pt x="404847" y="1833663"/>
                    <a:pt x="362816" y="1903990"/>
                    <a:pt x="355506" y="1974317"/>
                  </a:cubicBezTo>
                  <a:cubicBezTo>
                    <a:pt x="336318" y="2157898"/>
                    <a:pt x="379262" y="2283939"/>
                    <a:pt x="494391" y="2382579"/>
                  </a:cubicBezTo>
                  <a:cubicBezTo>
                    <a:pt x="657033" y="2521407"/>
                    <a:pt x="861706" y="2450166"/>
                    <a:pt x="869929" y="2446513"/>
                  </a:cubicBezTo>
                  <a:cubicBezTo>
                    <a:pt x="891859" y="2439206"/>
                    <a:pt x="915615" y="2443773"/>
                    <a:pt x="932976" y="2459300"/>
                  </a:cubicBezTo>
                  <a:cubicBezTo>
                    <a:pt x="995109" y="2518667"/>
                    <a:pt x="1083740" y="2545154"/>
                    <a:pt x="1182421" y="2536020"/>
                  </a:cubicBezTo>
                  <a:cubicBezTo>
                    <a:pt x="1290240" y="2525973"/>
                    <a:pt x="1393490" y="2473000"/>
                    <a:pt x="1445572" y="2400846"/>
                  </a:cubicBezTo>
                  <a:cubicBezTo>
                    <a:pt x="1477552" y="2356549"/>
                    <a:pt x="1500567" y="2308656"/>
                    <a:pt x="1517085" y="2261691"/>
                  </a:cubicBezTo>
                  <a:lnTo>
                    <a:pt x="1520895" y="2248650"/>
                  </a:lnTo>
                  <a:lnTo>
                    <a:pt x="1533232" y="2191499"/>
                  </a:lnTo>
                  <a:cubicBezTo>
                    <a:pt x="1545574" y="2118660"/>
                    <a:pt x="1552773" y="2012479"/>
                    <a:pt x="1517805" y="1952976"/>
                  </a:cubicBezTo>
                  <a:cubicBezTo>
                    <a:pt x="1505006" y="1932002"/>
                    <a:pt x="1488551" y="1919235"/>
                    <a:pt x="1465696" y="1913764"/>
                  </a:cubicBezTo>
                  <a:cubicBezTo>
                    <a:pt x="1406272" y="1899173"/>
                    <a:pt x="1360562" y="1906469"/>
                    <a:pt x="1332222" y="1937474"/>
                  </a:cubicBezTo>
                  <a:cubicBezTo>
                    <a:pt x="1295654" y="1975774"/>
                    <a:pt x="1291083" y="2040520"/>
                    <a:pt x="1298397" y="2066054"/>
                  </a:cubicBezTo>
                  <a:cubicBezTo>
                    <a:pt x="1308453" y="2097971"/>
                    <a:pt x="1291083" y="2130800"/>
                    <a:pt x="1260000" y="2141743"/>
                  </a:cubicBezTo>
                  <a:cubicBezTo>
                    <a:pt x="1228003" y="2151774"/>
                    <a:pt x="1194178" y="2135359"/>
                    <a:pt x="1183207" y="2104354"/>
                  </a:cubicBezTo>
                  <a:cubicBezTo>
                    <a:pt x="1177722" y="2090675"/>
                    <a:pt x="1128355" y="1969391"/>
                    <a:pt x="1006766" y="1988541"/>
                  </a:cubicBezTo>
                  <a:cubicBezTo>
                    <a:pt x="923574" y="2002220"/>
                    <a:pt x="904375" y="2072437"/>
                    <a:pt x="900719" y="2094323"/>
                  </a:cubicBezTo>
                  <a:cubicBezTo>
                    <a:pt x="892491" y="2139007"/>
                    <a:pt x="907118" y="2180955"/>
                    <a:pt x="934544" y="2196457"/>
                  </a:cubicBezTo>
                  <a:cubicBezTo>
                    <a:pt x="963799" y="2212872"/>
                    <a:pt x="974769" y="2250260"/>
                    <a:pt x="958313" y="2279442"/>
                  </a:cubicBezTo>
                  <a:cubicBezTo>
                    <a:pt x="941858" y="2308623"/>
                    <a:pt x="904375" y="2318654"/>
                    <a:pt x="875121" y="2302239"/>
                  </a:cubicBezTo>
                  <a:cubicBezTo>
                    <a:pt x="801985" y="2261203"/>
                    <a:pt x="763588" y="2169100"/>
                    <a:pt x="780958" y="2072437"/>
                  </a:cubicBezTo>
                  <a:cubicBezTo>
                    <a:pt x="800156" y="1963919"/>
                    <a:pt x="879692" y="1886407"/>
                    <a:pt x="987568" y="1869080"/>
                  </a:cubicBezTo>
                  <a:cubicBezTo>
                    <a:pt x="1076245" y="1854490"/>
                    <a:pt x="1145725" y="1882759"/>
                    <a:pt x="1196920" y="1923795"/>
                  </a:cubicBezTo>
                  <a:cubicBezTo>
                    <a:pt x="1208805" y="1898261"/>
                    <a:pt x="1223432" y="1874552"/>
                    <a:pt x="1243544" y="1853578"/>
                  </a:cubicBezTo>
                  <a:cubicBezTo>
                    <a:pt x="1285598" y="1808894"/>
                    <a:pt x="1363305" y="1763298"/>
                    <a:pt x="1494950" y="1796127"/>
                  </a:cubicBezTo>
                  <a:lnTo>
                    <a:pt x="1557046" y="1825270"/>
                  </a:lnTo>
                  <a:lnTo>
                    <a:pt x="1557046" y="1704047"/>
                  </a:lnTo>
                  <a:lnTo>
                    <a:pt x="1556973" y="1703688"/>
                  </a:lnTo>
                  <a:cubicBezTo>
                    <a:pt x="1557886" y="1537450"/>
                    <a:pt x="1558799" y="1380347"/>
                    <a:pt x="1515881" y="1336504"/>
                  </a:cubicBezTo>
                  <a:cubicBezTo>
                    <a:pt x="1509488" y="1330110"/>
                    <a:pt x="1499444" y="1322803"/>
                    <a:pt x="1473875" y="1322803"/>
                  </a:cubicBezTo>
                  <a:cubicBezTo>
                    <a:pt x="1396256" y="1322803"/>
                    <a:pt x="1389864" y="1384914"/>
                    <a:pt x="1389864" y="1403182"/>
                  </a:cubicBezTo>
                  <a:cubicBezTo>
                    <a:pt x="1389864" y="1436977"/>
                    <a:pt x="1362469" y="1464379"/>
                    <a:pt x="1328682" y="1464379"/>
                  </a:cubicBezTo>
                  <a:cubicBezTo>
                    <a:pt x="1295808" y="1464379"/>
                    <a:pt x="1268413" y="1436977"/>
                    <a:pt x="1268413" y="1403182"/>
                  </a:cubicBezTo>
                  <a:cubicBezTo>
                    <a:pt x="1268413" y="1321890"/>
                    <a:pt x="1323203" y="1201322"/>
                    <a:pt x="1473875" y="1201322"/>
                  </a:cubicBezTo>
                  <a:cubicBezTo>
                    <a:pt x="1499900" y="1201322"/>
                    <a:pt x="1523871" y="1205432"/>
                    <a:pt x="1545330" y="1213653"/>
                  </a:cubicBezTo>
                  <a:lnTo>
                    <a:pt x="1557046" y="1221339"/>
                  </a:lnTo>
                  <a:lnTo>
                    <a:pt x="1557046" y="822099"/>
                  </a:lnTo>
                  <a:lnTo>
                    <a:pt x="1488798" y="904283"/>
                  </a:lnTo>
                  <a:cubicBezTo>
                    <a:pt x="1407494" y="980136"/>
                    <a:pt x="1313401" y="1020347"/>
                    <a:pt x="1219307" y="1020347"/>
                  </a:cubicBezTo>
                  <a:cubicBezTo>
                    <a:pt x="1205604" y="1020347"/>
                    <a:pt x="1191901" y="1019433"/>
                    <a:pt x="1178198" y="1017605"/>
                  </a:cubicBezTo>
                  <a:cubicBezTo>
                    <a:pt x="1058526" y="1002983"/>
                    <a:pt x="970827" y="918905"/>
                    <a:pt x="949816" y="800100"/>
                  </a:cubicBezTo>
                  <a:cubicBezTo>
                    <a:pt x="928805" y="678553"/>
                    <a:pt x="981790" y="556091"/>
                    <a:pt x="1075883" y="507655"/>
                  </a:cubicBezTo>
                  <a:cubicBezTo>
                    <a:pt x="1141657" y="473841"/>
                    <a:pt x="1202864" y="467444"/>
                    <a:pt x="1257675" y="487550"/>
                  </a:cubicBezTo>
                  <a:cubicBezTo>
                    <a:pt x="1335325" y="515880"/>
                    <a:pt x="1366385" y="586250"/>
                    <a:pt x="1370039" y="593561"/>
                  </a:cubicBezTo>
                  <a:cubicBezTo>
                    <a:pt x="1382829" y="624633"/>
                    <a:pt x="1368212" y="660275"/>
                    <a:pt x="1338066" y="673983"/>
                  </a:cubicBezTo>
                  <a:cubicBezTo>
                    <a:pt x="1307006" y="686778"/>
                    <a:pt x="1271378" y="672155"/>
                    <a:pt x="1258589" y="641997"/>
                  </a:cubicBezTo>
                  <a:cubicBezTo>
                    <a:pt x="1257675" y="640169"/>
                    <a:pt x="1243059" y="611839"/>
                    <a:pt x="1215653" y="601786"/>
                  </a:cubicBezTo>
                  <a:cubicBezTo>
                    <a:pt x="1193728" y="594475"/>
                    <a:pt x="1165409" y="599044"/>
                    <a:pt x="1131608" y="616408"/>
                  </a:cubicBezTo>
                  <a:cubicBezTo>
                    <a:pt x="1085018" y="640169"/>
                    <a:pt x="1058526" y="711453"/>
                    <a:pt x="1070402" y="779080"/>
                  </a:cubicBezTo>
                  <a:cubicBezTo>
                    <a:pt x="1076797" y="818378"/>
                    <a:pt x="1102375" y="885092"/>
                    <a:pt x="1193728" y="896972"/>
                  </a:cubicBezTo>
                  <a:cubicBezTo>
                    <a:pt x="1264070" y="906111"/>
                    <a:pt x="1339893" y="876867"/>
                    <a:pt x="1404754" y="815636"/>
                  </a:cubicBezTo>
                  <a:cubicBezTo>
                    <a:pt x="1507982" y="718764"/>
                    <a:pt x="1566448" y="559747"/>
                    <a:pt x="1556399" y="400730"/>
                  </a:cubicBezTo>
                  <a:cubicBezTo>
                    <a:pt x="1546351" y="233489"/>
                    <a:pt x="1426678" y="166775"/>
                    <a:pt x="1375521" y="145755"/>
                  </a:cubicBezTo>
                  <a:cubicBezTo>
                    <a:pt x="1327560" y="126564"/>
                    <a:pt x="1275946" y="119253"/>
                    <a:pt x="1229128" y="123251"/>
                  </a:cubicBezTo>
                  <a:close/>
                  <a:moveTo>
                    <a:pt x="1207431" y="2617"/>
                  </a:moveTo>
                  <a:cubicBezTo>
                    <a:pt x="1276174" y="-5265"/>
                    <a:pt x="1350855" y="4559"/>
                    <a:pt x="1421197" y="33347"/>
                  </a:cubicBezTo>
                  <a:cubicBezTo>
                    <a:pt x="1573756" y="95491"/>
                    <a:pt x="1667850" y="227091"/>
                    <a:pt x="1677899" y="393419"/>
                  </a:cubicBezTo>
                  <a:cubicBezTo>
                    <a:pt x="1679497" y="418094"/>
                    <a:pt x="1679783" y="442655"/>
                    <a:pt x="1678803" y="466985"/>
                  </a:cubicBezTo>
                  <a:lnTo>
                    <a:pt x="1675721" y="500266"/>
                  </a:lnTo>
                  <a:lnTo>
                    <a:pt x="1678570" y="514803"/>
                  </a:lnTo>
                  <a:lnTo>
                    <a:pt x="1678570" y="1550059"/>
                  </a:lnTo>
                  <a:lnTo>
                    <a:pt x="1678766" y="1553135"/>
                  </a:lnTo>
                  <a:cubicBezTo>
                    <a:pt x="1679793" y="1599675"/>
                    <a:pt x="1679565" y="1650254"/>
                    <a:pt x="1679337" y="1704601"/>
                  </a:cubicBezTo>
                  <a:lnTo>
                    <a:pt x="1678570" y="1708376"/>
                  </a:lnTo>
                  <a:lnTo>
                    <a:pt x="1678570" y="1979797"/>
                  </a:lnTo>
                  <a:cubicBezTo>
                    <a:pt x="1680284" y="1998635"/>
                    <a:pt x="1685209" y="2106665"/>
                    <a:pt x="1652524" y="2234988"/>
                  </a:cubicBezTo>
                  <a:lnTo>
                    <a:pt x="1640564" y="2273571"/>
                  </a:lnTo>
                  <a:lnTo>
                    <a:pt x="1638480" y="2282177"/>
                  </a:lnTo>
                  <a:lnTo>
                    <a:pt x="1637412" y="2283739"/>
                  </a:lnTo>
                  <a:lnTo>
                    <a:pt x="1628073" y="2313865"/>
                  </a:lnTo>
                  <a:cubicBezTo>
                    <a:pt x="1608329" y="2367338"/>
                    <a:pt x="1581260" y="2421853"/>
                    <a:pt x="1544254" y="2473000"/>
                  </a:cubicBezTo>
                  <a:cubicBezTo>
                    <a:pt x="1471156" y="2572554"/>
                    <a:pt x="1336840" y="2643794"/>
                    <a:pt x="1193386" y="2657494"/>
                  </a:cubicBezTo>
                  <a:cubicBezTo>
                    <a:pt x="1176939" y="2659321"/>
                    <a:pt x="1160492" y="2660234"/>
                    <a:pt x="1144045" y="2660234"/>
                  </a:cubicBezTo>
                  <a:cubicBezTo>
                    <a:pt x="1042622" y="2660234"/>
                    <a:pt x="950337" y="2629181"/>
                    <a:pt x="876325" y="2571640"/>
                  </a:cubicBezTo>
                  <a:cubicBezTo>
                    <a:pt x="795004" y="2592647"/>
                    <a:pt x="589418" y="2623701"/>
                    <a:pt x="414898" y="2474827"/>
                  </a:cubicBezTo>
                  <a:cubicBezTo>
                    <a:pt x="288576" y="2366139"/>
                    <a:pt x="227314" y="2223887"/>
                    <a:pt x="229275" y="2041950"/>
                  </a:cubicBezTo>
                  <a:lnTo>
                    <a:pt x="231193" y="2009181"/>
                  </a:lnTo>
                  <a:lnTo>
                    <a:pt x="196645" y="1992512"/>
                  </a:lnTo>
                  <a:cubicBezTo>
                    <a:pt x="103646" y="1939051"/>
                    <a:pt x="0" y="1824258"/>
                    <a:pt x="0" y="1619649"/>
                  </a:cubicBezTo>
                  <a:cubicBezTo>
                    <a:pt x="0" y="1438991"/>
                    <a:pt x="103988" y="1314902"/>
                    <a:pt x="212536" y="1254683"/>
                  </a:cubicBezTo>
                  <a:cubicBezTo>
                    <a:pt x="171489" y="1209975"/>
                    <a:pt x="125880" y="1143369"/>
                    <a:pt x="109461" y="1060339"/>
                  </a:cubicBezTo>
                  <a:cubicBezTo>
                    <a:pt x="89393" y="959061"/>
                    <a:pt x="114022" y="855958"/>
                    <a:pt x="184259" y="753768"/>
                  </a:cubicBezTo>
                  <a:cubicBezTo>
                    <a:pt x="224851" y="694005"/>
                    <a:pt x="293492" y="649525"/>
                    <a:pt x="373877" y="625232"/>
                  </a:cubicBezTo>
                  <a:lnTo>
                    <a:pt x="442745" y="614045"/>
                  </a:lnTo>
                  <a:lnTo>
                    <a:pt x="442495" y="608863"/>
                  </a:lnTo>
                  <a:cubicBezTo>
                    <a:pt x="445605" y="461190"/>
                    <a:pt x="518744" y="317452"/>
                    <a:pt x="628254" y="259077"/>
                  </a:cubicBezTo>
                  <a:cubicBezTo>
                    <a:pt x="749753" y="193277"/>
                    <a:pt x="859377" y="213383"/>
                    <a:pt x="934286" y="246283"/>
                  </a:cubicBezTo>
                  <a:cubicBezTo>
                    <a:pt x="944335" y="193277"/>
                    <a:pt x="969914" y="132047"/>
                    <a:pt x="1029293" y="78127"/>
                  </a:cubicBezTo>
                  <a:cubicBezTo>
                    <a:pt x="1075883" y="36089"/>
                    <a:pt x="1138688" y="10500"/>
                    <a:pt x="1207431" y="261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9Slide.vn 20">
              <a:extLst>
                <a:ext uri="{FF2B5EF4-FFF2-40B4-BE49-F238E27FC236}">
                  <a16:creationId xmlns:a16="http://schemas.microsoft.com/office/drawing/2014/main" id="{E81F400A-5456-4781-A8C5-9C98B880E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82" y="1121190"/>
              <a:ext cx="1681682" cy="2660234"/>
            </a:xfrm>
            <a:custGeom>
              <a:avLst/>
              <a:gdLst>
                <a:gd name="connsiteX0" fmla="*/ 450967 w 1681682"/>
                <a:gd name="connsiteY0" fmla="*/ 123251 h 2660234"/>
                <a:gd name="connsiteX1" fmla="*/ 304574 w 1681682"/>
                <a:gd name="connsiteY1" fmla="*/ 145755 h 2660234"/>
                <a:gd name="connsiteX2" fmla="*/ 122782 w 1681682"/>
                <a:gd name="connsiteY2" fmla="*/ 400730 h 2660234"/>
                <a:gd name="connsiteX3" fmla="*/ 274427 w 1681682"/>
                <a:gd name="connsiteY3" fmla="*/ 815636 h 2660234"/>
                <a:gd name="connsiteX4" fmla="*/ 486366 w 1681682"/>
                <a:gd name="connsiteY4" fmla="*/ 896972 h 2660234"/>
                <a:gd name="connsiteX5" fmla="*/ 609693 w 1681682"/>
                <a:gd name="connsiteY5" fmla="*/ 779080 h 2660234"/>
                <a:gd name="connsiteX6" fmla="*/ 548486 w 1681682"/>
                <a:gd name="connsiteY6" fmla="*/ 616408 h 2660234"/>
                <a:gd name="connsiteX7" fmla="*/ 464441 w 1681682"/>
                <a:gd name="connsiteY7" fmla="*/ 601786 h 2660234"/>
                <a:gd name="connsiteX8" fmla="*/ 421506 w 1681682"/>
                <a:gd name="connsiteY8" fmla="*/ 641997 h 2660234"/>
                <a:gd name="connsiteX9" fmla="*/ 342029 w 1681682"/>
                <a:gd name="connsiteY9" fmla="*/ 673983 h 2660234"/>
                <a:gd name="connsiteX10" fmla="*/ 310055 w 1681682"/>
                <a:gd name="connsiteY10" fmla="*/ 593561 h 2660234"/>
                <a:gd name="connsiteX11" fmla="*/ 421506 w 1681682"/>
                <a:gd name="connsiteY11" fmla="*/ 487550 h 2660234"/>
                <a:gd name="connsiteX12" fmla="*/ 604211 w 1681682"/>
                <a:gd name="connsiteY12" fmla="*/ 507655 h 2660234"/>
                <a:gd name="connsiteX13" fmla="*/ 729365 w 1681682"/>
                <a:gd name="connsiteY13" fmla="*/ 800100 h 2660234"/>
                <a:gd name="connsiteX14" fmla="*/ 501896 w 1681682"/>
                <a:gd name="connsiteY14" fmla="*/ 1017605 h 2660234"/>
                <a:gd name="connsiteX15" fmla="*/ 460787 w 1681682"/>
                <a:gd name="connsiteY15" fmla="*/ 1020347 h 2660234"/>
                <a:gd name="connsiteX16" fmla="*/ 191296 w 1681682"/>
                <a:gd name="connsiteY16" fmla="*/ 904283 h 2660234"/>
                <a:gd name="connsiteX17" fmla="*/ 124637 w 1681682"/>
                <a:gd name="connsiteY17" fmla="*/ 824025 h 2660234"/>
                <a:gd name="connsiteX18" fmla="*/ 124637 w 1681682"/>
                <a:gd name="connsiteY18" fmla="*/ 1219947 h 2660234"/>
                <a:gd name="connsiteX19" fmla="*/ 134308 w 1681682"/>
                <a:gd name="connsiteY19" fmla="*/ 1213654 h 2660234"/>
                <a:gd name="connsiteX20" fmla="*/ 206219 w 1681682"/>
                <a:gd name="connsiteY20" fmla="*/ 1201323 h 2660234"/>
                <a:gd name="connsiteX21" fmla="*/ 411681 w 1681682"/>
                <a:gd name="connsiteY21" fmla="*/ 1403183 h 2660234"/>
                <a:gd name="connsiteX22" fmla="*/ 350499 w 1681682"/>
                <a:gd name="connsiteY22" fmla="*/ 1464380 h 2660234"/>
                <a:gd name="connsiteX23" fmla="*/ 290230 w 1681682"/>
                <a:gd name="connsiteY23" fmla="*/ 1404096 h 2660234"/>
                <a:gd name="connsiteX24" fmla="*/ 206219 w 1681682"/>
                <a:gd name="connsiteY24" fmla="*/ 1322804 h 2660234"/>
                <a:gd name="connsiteX25" fmla="*/ 164214 w 1681682"/>
                <a:gd name="connsiteY25" fmla="*/ 1336505 h 2660234"/>
                <a:gd name="connsiteX26" fmla="*/ 126774 w 1681682"/>
                <a:gd name="connsiteY26" fmla="*/ 1474199 h 2660234"/>
                <a:gd name="connsiteX27" fmla="*/ 124637 w 1681682"/>
                <a:gd name="connsiteY27" fmla="*/ 1526449 h 2660234"/>
                <a:gd name="connsiteX28" fmla="*/ 124637 w 1681682"/>
                <a:gd name="connsiteY28" fmla="*/ 1824633 h 2660234"/>
                <a:gd name="connsiteX29" fmla="*/ 184942 w 1681682"/>
                <a:gd name="connsiteY29" fmla="*/ 1796126 h 2660234"/>
                <a:gd name="connsiteX30" fmla="*/ 437016 w 1681682"/>
                <a:gd name="connsiteY30" fmla="*/ 1853577 h 2660234"/>
                <a:gd name="connsiteX31" fmla="*/ 482682 w 1681682"/>
                <a:gd name="connsiteY31" fmla="*/ 1923794 h 2660234"/>
                <a:gd name="connsiteX32" fmla="*/ 692744 w 1681682"/>
                <a:gd name="connsiteY32" fmla="*/ 1869079 h 2660234"/>
                <a:gd name="connsiteX33" fmla="*/ 899153 w 1681682"/>
                <a:gd name="connsiteY33" fmla="*/ 2072436 h 2660234"/>
                <a:gd name="connsiteX34" fmla="*/ 805082 w 1681682"/>
                <a:gd name="connsiteY34" fmla="*/ 2302238 h 2660234"/>
                <a:gd name="connsiteX35" fmla="*/ 721970 w 1681682"/>
                <a:gd name="connsiteY35" fmla="*/ 2279441 h 2660234"/>
                <a:gd name="connsiteX36" fmla="*/ 744803 w 1681682"/>
                <a:gd name="connsiteY36" fmla="*/ 2196456 h 2660234"/>
                <a:gd name="connsiteX37" fmla="*/ 779509 w 1681682"/>
                <a:gd name="connsiteY37" fmla="*/ 2094322 h 2660234"/>
                <a:gd name="connsiteX38" fmla="*/ 673565 w 1681682"/>
                <a:gd name="connsiteY38" fmla="*/ 1988540 h 2660234"/>
                <a:gd name="connsiteX39" fmla="*/ 497295 w 1681682"/>
                <a:gd name="connsiteY39" fmla="*/ 2105265 h 2660234"/>
                <a:gd name="connsiteX40" fmla="*/ 420577 w 1681682"/>
                <a:gd name="connsiteY40" fmla="*/ 2140830 h 2660234"/>
                <a:gd name="connsiteX41" fmla="*/ 381304 w 1681682"/>
                <a:gd name="connsiteY41" fmla="*/ 2066053 h 2660234"/>
                <a:gd name="connsiteX42" fmla="*/ 348425 w 1681682"/>
                <a:gd name="connsiteY42" fmla="*/ 1937473 h 2660234"/>
                <a:gd name="connsiteX43" fmla="*/ 215081 w 1681682"/>
                <a:gd name="connsiteY43" fmla="*/ 1913763 h 2660234"/>
                <a:gd name="connsiteX44" fmla="*/ 163022 w 1681682"/>
                <a:gd name="connsiteY44" fmla="*/ 1952975 h 2660234"/>
                <a:gd name="connsiteX45" fmla="*/ 147610 w 1681682"/>
                <a:gd name="connsiteY45" fmla="*/ 2193165 h 2660234"/>
                <a:gd name="connsiteX46" fmla="*/ 155203 w 1681682"/>
                <a:gd name="connsiteY46" fmla="*/ 2230033 h 2660234"/>
                <a:gd name="connsiteX47" fmla="*/ 164583 w 1681682"/>
                <a:gd name="connsiteY47" fmla="*/ 2262076 h 2660234"/>
                <a:gd name="connsiteX48" fmla="*/ 236110 w 1681682"/>
                <a:gd name="connsiteY48" fmla="*/ 2400846 h 2660234"/>
                <a:gd name="connsiteX49" fmla="*/ 499261 w 1681682"/>
                <a:gd name="connsiteY49" fmla="*/ 2536020 h 2660234"/>
                <a:gd name="connsiteX50" fmla="*/ 748706 w 1681682"/>
                <a:gd name="connsiteY50" fmla="*/ 2459300 h 2660234"/>
                <a:gd name="connsiteX51" fmla="*/ 811753 w 1681682"/>
                <a:gd name="connsiteY51" fmla="*/ 2446513 h 2660234"/>
                <a:gd name="connsiteX52" fmla="*/ 1187291 w 1681682"/>
                <a:gd name="connsiteY52" fmla="*/ 2382579 h 2660234"/>
                <a:gd name="connsiteX53" fmla="*/ 1328761 w 1681682"/>
                <a:gd name="connsiteY53" fmla="*/ 2101685 h 2660234"/>
                <a:gd name="connsiteX54" fmla="*/ 1326295 w 1681682"/>
                <a:gd name="connsiteY54" fmla="*/ 1980167 h 2660234"/>
                <a:gd name="connsiteX55" fmla="*/ 1326224 w 1681682"/>
                <a:gd name="connsiteY55" fmla="*/ 1980052 h 2660234"/>
                <a:gd name="connsiteX56" fmla="*/ 1326114 w 1681682"/>
                <a:gd name="connsiteY56" fmla="*/ 1974037 h 2660234"/>
                <a:gd name="connsiteX57" fmla="*/ 1314370 w 1681682"/>
                <a:gd name="connsiteY57" fmla="*/ 1921857 h 2660234"/>
                <a:gd name="connsiteX58" fmla="*/ 1211962 w 1681682"/>
                <a:gd name="connsiteY58" fmla="*/ 1781603 h 2660234"/>
                <a:gd name="connsiteX59" fmla="*/ 1010030 w 1681682"/>
                <a:gd name="connsiteY59" fmla="*/ 1714929 h 2660234"/>
                <a:gd name="connsiteX60" fmla="*/ 958862 w 1681682"/>
                <a:gd name="connsiteY60" fmla="*/ 1696662 h 2660234"/>
                <a:gd name="connsiteX61" fmla="*/ 942415 w 1681682"/>
                <a:gd name="connsiteY61" fmla="*/ 1644602 h 2660234"/>
                <a:gd name="connsiteX62" fmla="*/ 899470 w 1681682"/>
                <a:gd name="connsiteY62" fmla="*/ 1426314 h 2660234"/>
                <a:gd name="connsiteX63" fmla="*/ 784341 w 1681682"/>
                <a:gd name="connsiteY63" fmla="*/ 1379734 h 2660234"/>
                <a:gd name="connsiteX64" fmla="*/ 779773 w 1681682"/>
                <a:gd name="connsiteY64" fmla="*/ 1379734 h 2660234"/>
                <a:gd name="connsiteX65" fmla="*/ 624441 w 1681682"/>
                <a:gd name="connsiteY65" fmla="*/ 1557835 h 2660234"/>
                <a:gd name="connsiteX66" fmla="*/ 562308 w 1681682"/>
                <a:gd name="connsiteY66" fmla="*/ 1618115 h 2660234"/>
                <a:gd name="connsiteX67" fmla="*/ 502002 w 1681682"/>
                <a:gd name="connsiteY67" fmla="*/ 1556008 h 2660234"/>
                <a:gd name="connsiteX68" fmla="*/ 786169 w 1681682"/>
                <a:gd name="connsiteY68" fmla="*/ 1258260 h 2660234"/>
                <a:gd name="connsiteX69" fmla="*/ 992669 w 1681682"/>
                <a:gd name="connsiteY69" fmla="*/ 1347767 h 2660234"/>
                <a:gd name="connsiteX70" fmla="*/ 1067594 w 1681682"/>
                <a:gd name="connsiteY70" fmla="*/ 1593455 h 2660234"/>
                <a:gd name="connsiteX71" fmla="*/ 1287800 w 1681682"/>
                <a:gd name="connsiteY71" fmla="*/ 1686615 h 2660234"/>
                <a:gd name="connsiteX72" fmla="*/ 1397104 w 1681682"/>
                <a:gd name="connsiteY72" fmla="*/ 1812770 h 2660234"/>
                <a:gd name="connsiteX73" fmla="*/ 1428826 w 1681682"/>
                <a:gd name="connsiteY73" fmla="*/ 1882881 h 2660234"/>
                <a:gd name="connsiteX74" fmla="*/ 1435488 w 1681682"/>
                <a:gd name="connsiteY74" fmla="*/ 1879214 h 2660234"/>
                <a:gd name="connsiteX75" fmla="*/ 1560150 w 1681682"/>
                <a:gd name="connsiteY75" fmla="*/ 1619648 h 2660234"/>
                <a:gd name="connsiteX76" fmla="*/ 1342672 w 1681682"/>
                <a:gd name="connsiteY76" fmla="*/ 1336800 h 2660234"/>
                <a:gd name="connsiteX77" fmla="*/ 1293329 w 1681682"/>
                <a:gd name="connsiteY77" fmla="*/ 1289355 h 2660234"/>
                <a:gd name="connsiteX78" fmla="*/ 1319828 w 1681682"/>
                <a:gd name="connsiteY78" fmla="*/ 1225486 h 2660234"/>
                <a:gd name="connsiteX79" fmla="*/ 1452325 w 1681682"/>
                <a:gd name="connsiteY79" fmla="*/ 1035703 h 2660234"/>
                <a:gd name="connsiteX80" fmla="*/ 1396585 w 1681682"/>
                <a:gd name="connsiteY80" fmla="*/ 822199 h 2660234"/>
                <a:gd name="connsiteX81" fmla="*/ 1074937 w 1681682"/>
                <a:gd name="connsiteY81" fmla="*/ 735519 h 2660234"/>
                <a:gd name="connsiteX82" fmla="*/ 900406 w 1681682"/>
                <a:gd name="connsiteY82" fmla="*/ 913440 h 2660234"/>
                <a:gd name="connsiteX83" fmla="*/ 831873 w 1681682"/>
                <a:gd name="connsiteY83" fmla="*/ 966360 h 2660234"/>
                <a:gd name="connsiteX84" fmla="*/ 779788 w 1681682"/>
                <a:gd name="connsiteY84" fmla="*/ 897929 h 2660234"/>
                <a:gd name="connsiteX85" fmla="*/ 1046610 w 1681682"/>
                <a:gd name="connsiteY85" fmla="*/ 617818 h 2660234"/>
                <a:gd name="connsiteX86" fmla="*/ 1115404 w 1681682"/>
                <a:gd name="connsiteY86" fmla="*/ 610924 h 2660234"/>
                <a:gd name="connsiteX87" fmla="*/ 1115513 w 1681682"/>
                <a:gd name="connsiteY87" fmla="*/ 608760 h 2660234"/>
                <a:gd name="connsiteX88" fmla="*/ 994288 w 1681682"/>
                <a:gd name="connsiteY88" fmla="*/ 366002 h 2660234"/>
                <a:gd name="connsiteX89" fmla="*/ 727538 w 1681682"/>
                <a:gd name="connsiteY89" fmla="*/ 397989 h 2660234"/>
                <a:gd name="connsiteX90" fmla="*/ 655369 w 1681682"/>
                <a:gd name="connsiteY90" fmla="*/ 405300 h 2660234"/>
                <a:gd name="connsiteX91" fmla="*/ 627963 w 1681682"/>
                <a:gd name="connsiteY91" fmla="*/ 338586 h 2660234"/>
                <a:gd name="connsiteX92" fmla="*/ 568584 w 1681682"/>
                <a:gd name="connsiteY92" fmla="*/ 168602 h 2660234"/>
                <a:gd name="connsiteX93" fmla="*/ 450967 w 1681682"/>
                <a:gd name="connsiteY93" fmla="*/ 123251 h 2660234"/>
                <a:gd name="connsiteX94" fmla="*/ 472206 w 1681682"/>
                <a:gd name="connsiteY94" fmla="*/ 2617 h 2660234"/>
                <a:gd name="connsiteX95" fmla="*/ 649888 w 1681682"/>
                <a:gd name="connsiteY95" fmla="*/ 78127 h 2660234"/>
                <a:gd name="connsiteX96" fmla="*/ 745808 w 1681682"/>
                <a:gd name="connsiteY96" fmla="*/ 246283 h 2660234"/>
                <a:gd name="connsiteX97" fmla="*/ 1051841 w 1681682"/>
                <a:gd name="connsiteY97" fmla="*/ 259077 h 2660234"/>
                <a:gd name="connsiteX98" fmla="*/ 1236950 w 1681682"/>
                <a:gd name="connsiteY98" fmla="*/ 608863 h 2660234"/>
                <a:gd name="connsiteX99" fmla="*/ 1236686 w 1681682"/>
                <a:gd name="connsiteY99" fmla="*/ 613901 h 2660234"/>
                <a:gd name="connsiteX100" fmla="*/ 1306464 w 1681682"/>
                <a:gd name="connsiteY100" fmla="*/ 625231 h 2660234"/>
                <a:gd name="connsiteX101" fmla="*/ 1497100 w 1681682"/>
                <a:gd name="connsiteY101" fmla="*/ 753768 h 2660234"/>
                <a:gd name="connsiteX102" fmla="*/ 1572029 w 1681682"/>
                <a:gd name="connsiteY102" fmla="*/ 1060339 h 2660234"/>
                <a:gd name="connsiteX103" fmla="*/ 1468773 w 1681682"/>
                <a:gd name="connsiteY103" fmla="*/ 1254683 h 2660234"/>
                <a:gd name="connsiteX104" fmla="*/ 1681682 w 1681682"/>
                <a:gd name="connsiteY104" fmla="*/ 1619648 h 2660234"/>
                <a:gd name="connsiteX105" fmla="*/ 1483922 w 1681682"/>
                <a:gd name="connsiteY105" fmla="*/ 1992512 h 2660234"/>
                <a:gd name="connsiteX106" fmla="*/ 1449739 w 1681682"/>
                <a:gd name="connsiteY106" fmla="*/ 2008938 h 2660234"/>
                <a:gd name="connsiteX107" fmla="*/ 1451793 w 1681682"/>
                <a:gd name="connsiteY107" fmla="*/ 2041951 h 2660234"/>
                <a:gd name="connsiteX108" fmla="*/ 1265871 w 1681682"/>
                <a:gd name="connsiteY108" fmla="*/ 2474827 h 2660234"/>
                <a:gd name="connsiteX109" fmla="*/ 805357 w 1681682"/>
                <a:gd name="connsiteY109" fmla="*/ 2571640 h 2660234"/>
                <a:gd name="connsiteX110" fmla="*/ 537637 w 1681682"/>
                <a:gd name="connsiteY110" fmla="*/ 2660234 h 2660234"/>
                <a:gd name="connsiteX111" fmla="*/ 487383 w 1681682"/>
                <a:gd name="connsiteY111" fmla="*/ 2657494 h 2660234"/>
                <a:gd name="connsiteX112" fmla="*/ 137429 w 1681682"/>
                <a:gd name="connsiteY112" fmla="*/ 2473000 h 2660234"/>
                <a:gd name="connsiteX113" fmla="*/ 53595 w 1681682"/>
                <a:gd name="connsiteY113" fmla="*/ 2313865 h 2660234"/>
                <a:gd name="connsiteX114" fmla="*/ 44836 w 1681682"/>
                <a:gd name="connsiteY114" fmla="*/ 2285648 h 2660234"/>
                <a:gd name="connsiteX115" fmla="*/ 42465 w 1681682"/>
                <a:gd name="connsiteY115" fmla="*/ 2282176 h 2660234"/>
                <a:gd name="connsiteX116" fmla="*/ 37700 w 1681682"/>
                <a:gd name="connsiteY116" fmla="*/ 2263723 h 2660234"/>
                <a:gd name="connsiteX117" fmla="*/ 36949 w 1681682"/>
                <a:gd name="connsiteY117" fmla="*/ 2260239 h 2660234"/>
                <a:gd name="connsiteX118" fmla="*/ 29110 w 1681682"/>
                <a:gd name="connsiteY118" fmla="*/ 2234988 h 2660234"/>
                <a:gd name="connsiteX119" fmla="*/ 2198 w 1681682"/>
                <a:gd name="connsiteY119" fmla="*/ 1979797 h 2660234"/>
                <a:gd name="connsiteX120" fmla="*/ 2198 w 1681682"/>
                <a:gd name="connsiteY120" fmla="*/ 1711695 h 2660234"/>
                <a:gd name="connsiteX121" fmla="*/ 758 w 1681682"/>
                <a:gd name="connsiteY121" fmla="*/ 1704602 h 2660234"/>
                <a:gd name="connsiteX122" fmla="*/ 1314 w 1681682"/>
                <a:gd name="connsiteY122" fmla="*/ 1553136 h 2660234"/>
                <a:gd name="connsiteX123" fmla="*/ 2198 w 1681682"/>
                <a:gd name="connsiteY123" fmla="*/ 1539081 h 2660234"/>
                <a:gd name="connsiteX124" fmla="*/ 2198 w 1681682"/>
                <a:gd name="connsiteY124" fmla="*/ 514803 h 2660234"/>
                <a:gd name="connsiteX125" fmla="*/ 4274 w 1681682"/>
                <a:gd name="connsiteY125" fmla="*/ 504527 h 2660234"/>
                <a:gd name="connsiteX126" fmla="*/ 679 w 1681682"/>
                <a:gd name="connsiteY126" fmla="*/ 466985 h 2660234"/>
                <a:gd name="connsiteX127" fmla="*/ 1282 w 1681682"/>
                <a:gd name="connsiteY127" fmla="*/ 393419 h 2660234"/>
                <a:gd name="connsiteX128" fmla="*/ 258897 w 1681682"/>
                <a:gd name="connsiteY128" fmla="*/ 33347 h 2660234"/>
                <a:gd name="connsiteX129" fmla="*/ 472206 w 1681682"/>
                <a:gd name="connsiteY129" fmla="*/ 2617 h 2660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681682" h="2660234">
                  <a:moveTo>
                    <a:pt x="450967" y="123251"/>
                  </a:moveTo>
                  <a:cubicBezTo>
                    <a:pt x="404148" y="119253"/>
                    <a:pt x="352534" y="126564"/>
                    <a:pt x="304574" y="145755"/>
                  </a:cubicBezTo>
                  <a:cubicBezTo>
                    <a:pt x="253416" y="166775"/>
                    <a:pt x="133744" y="233489"/>
                    <a:pt x="122782" y="400730"/>
                  </a:cubicBezTo>
                  <a:cubicBezTo>
                    <a:pt x="113646" y="559747"/>
                    <a:pt x="171199" y="718764"/>
                    <a:pt x="274427" y="815636"/>
                  </a:cubicBezTo>
                  <a:cubicBezTo>
                    <a:pt x="340201" y="876866"/>
                    <a:pt x="415111" y="906111"/>
                    <a:pt x="486366" y="896972"/>
                  </a:cubicBezTo>
                  <a:cubicBezTo>
                    <a:pt x="577719" y="885091"/>
                    <a:pt x="602384" y="818377"/>
                    <a:pt x="609693" y="779080"/>
                  </a:cubicBezTo>
                  <a:cubicBezTo>
                    <a:pt x="621568" y="711452"/>
                    <a:pt x="595076" y="640169"/>
                    <a:pt x="548486" y="616408"/>
                  </a:cubicBezTo>
                  <a:cubicBezTo>
                    <a:pt x="514686" y="599044"/>
                    <a:pt x="486366" y="594475"/>
                    <a:pt x="464441" y="601786"/>
                  </a:cubicBezTo>
                  <a:cubicBezTo>
                    <a:pt x="436122" y="611839"/>
                    <a:pt x="421506" y="641083"/>
                    <a:pt x="421506" y="641997"/>
                  </a:cubicBezTo>
                  <a:cubicBezTo>
                    <a:pt x="408716" y="673069"/>
                    <a:pt x="373089" y="686777"/>
                    <a:pt x="342029" y="673983"/>
                  </a:cubicBezTo>
                  <a:cubicBezTo>
                    <a:pt x="310969" y="661189"/>
                    <a:pt x="296352" y="624633"/>
                    <a:pt x="310055" y="593561"/>
                  </a:cubicBezTo>
                  <a:cubicBezTo>
                    <a:pt x="312796" y="586250"/>
                    <a:pt x="344769" y="515880"/>
                    <a:pt x="421506" y="487550"/>
                  </a:cubicBezTo>
                  <a:cubicBezTo>
                    <a:pt x="477231" y="467444"/>
                    <a:pt x="538437" y="473841"/>
                    <a:pt x="604211" y="507655"/>
                  </a:cubicBezTo>
                  <a:cubicBezTo>
                    <a:pt x="698305" y="556091"/>
                    <a:pt x="751290" y="678552"/>
                    <a:pt x="729365" y="800100"/>
                  </a:cubicBezTo>
                  <a:cubicBezTo>
                    <a:pt x="708354" y="918905"/>
                    <a:pt x="621568" y="1002983"/>
                    <a:pt x="501896" y="1017605"/>
                  </a:cubicBezTo>
                  <a:cubicBezTo>
                    <a:pt x="488193" y="1019433"/>
                    <a:pt x="474490" y="1020347"/>
                    <a:pt x="460787" y="1020347"/>
                  </a:cubicBezTo>
                  <a:cubicBezTo>
                    <a:pt x="366694" y="1020347"/>
                    <a:pt x="271687" y="980136"/>
                    <a:pt x="191296" y="904283"/>
                  </a:cubicBezTo>
                  <a:lnTo>
                    <a:pt x="124637" y="824025"/>
                  </a:lnTo>
                  <a:lnTo>
                    <a:pt x="124637" y="1219947"/>
                  </a:lnTo>
                  <a:lnTo>
                    <a:pt x="134308" y="1213654"/>
                  </a:lnTo>
                  <a:cubicBezTo>
                    <a:pt x="155767" y="1205433"/>
                    <a:pt x="179738" y="1201323"/>
                    <a:pt x="206219" y="1201323"/>
                  </a:cubicBezTo>
                  <a:cubicBezTo>
                    <a:pt x="356891" y="1201323"/>
                    <a:pt x="411681" y="1321891"/>
                    <a:pt x="411681" y="1403183"/>
                  </a:cubicBezTo>
                  <a:cubicBezTo>
                    <a:pt x="411681" y="1436978"/>
                    <a:pt x="384286" y="1464380"/>
                    <a:pt x="350499" y="1464380"/>
                  </a:cubicBezTo>
                  <a:cubicBezTo>
                    <a:pt x="317625" y="1464380"/>
                    <a:pt x="290230" y="1436978"/>
                    <a:pt x="290230" y="1404096"/>
                  </a:cubicBezTo>
                  <a:cubicBezTo>
                    <a:pt x="289317" y="1379435"/>
                    <a:pt x="280186" y="1322804"/>
                    <a:pt x="206219" y="1322804"/>
                  </a:cubicBezTo>
                  <a:cubicBezTo>
                    <a:pt x="180651" y="1322804"/>
                    <a:pt x="170606" y="1330111"/>
                    <a:pt x="164214" y="1336505"/>
                  </a:cubicBezTo>
                  <a:cubicBezTo>
                    <a:pt x="142755" y="1358427"/>
                    <a:pt x="132025" y="1408663"/>
                    <a:pt x="126774" y="1474199"/>
                  </a:cubicBezTo>
                  <a:lnTo>
                    <a:pt x="124637" y="1526449"/>
                  </a:lnTo>
                  <a:lnTo>
                    <a:pt x="124637" y="1824633"/>
                  </a:lnTo>
                  <a:lnTo>
                    <a:pt x="184942" y="1796126"/>
                  </a:lnTo>
                  <a:cubicBezTo>
                    <a:pt x="316459" y="1763297"/>
                    <a:pt x="394091" y="1808893"/>
                    <a:pt x="437016" y="1853577"/>
                  </a:cubicBezTo>
                  <a:cubicBezTo>
                    <a:pt x="456196" y="1874551"/>
                    <a:pt x="471722" y="1898260"/>
                    <a:pt x="482682" y="1923794"/>
                  </a:cubicBezTo>
                  <a:cubicBezTo>
                    <a:pt x="534741" y="1882758"/>
                    <a:pt x="604153" y="1854489"/>
                    <a:pt x="692744" y="1869079"/>
                  </a:cubicBezTo>
                  <a:cubicBezTo>
                    <a:pt x="800515" y="1886406"/>
                    <a:pt x="879974" y="1963918"/>
                    <a:pt x="899153" y="2072436"/>
                  </a:cubicBezTo>
                  <a:cubicBezTo>
                    <a:pt x="916506" y="2169099"/>
                    <a:pt x="878147" y="2261202"/>
                    <a:pt x="805082" y="2302238"/>
                  </a:cubicBezTo>
                  <a:cubicBezTo>
                    <a:pt x="774943" y="2318653"/>
                    <a:pt x="738410" y="2308622"/>
                    <a:pt x="721970" y="2279441"/>
                  </a:cubicBezTo>
                  <a:cubicBezTo>
                    <a:pt x="705531" y="2250259"/>
                    <a:pt x="715577" y="2212871"/>
                    <a:pt x="744803" y="2196456"/>
                  </a:cubicBezTo>
                  <a:cubicBezTo>
                    <a:pt x="773116" y="2180954"/>
                    <a:pt x="786816" y="2139006"/>
                    <a:pt x="779509" y="2094322"/>
                  </a:cubicBezTo>
                  <a:cubicBezTo>
                    <a:pt x="774943" y="2072436"/>
                    <a:pt x="756676" y="2002219"/>
                    <a:pt x="673565" y="1988540"/>
                  </a:cubicBezTo>
                  <a:cubicBezTo>
                    <a:pt x="552094" y="1969390"/>
                    <a:pt x="501862" y="2090674"/>
                    <a:pt x="497295" y="2105265"/>
                  </a:cubicBezTo>
                  <a:cubicBezTo>
                    <a:pt x="485422" y="2135358"/>
                    <a:pt x="451629" y="2151773"/>
                    <a:pt x="420577" y="2140830"/>
                  </a:cubicBezTo>
                  <a:cubicBezTo>
                    <a:pt x="389524" y="2130799"/>
                    <a:pt x="372171" y="2097058"/>
                    <a:pt x="381304" y="2066053"/>
                  </a:cubicBezTo>
                  <a:cubicBezTo>
                    <a:pt x="389524" y="2040519"/>
                    <a:pt x="384958" y="1975773"/>
                    <a:pt x="348425" y="1937473"/>
                  </a:cubicBezTo>
                  <a:cubicBezTo>
                    <a:pt x="319199" y="1906468"/>
                    <a:pt x="274447" y="1899172"/>
                    <a:pt x="215081" y="1913763"/>
                  </a:cubicBezTo>
                  <a:cubicBezTo>
                    <a:pt x="191335" y="1919234"/>
                    <a:pt x="174895" y="1932001"/>
                    <a:pt x="163022" y="1952975"/>
                  </a:cubicBezTo>
                  <a:cubicBezTo>
                    <a:pt x="128088" y="2013162"/>
                    <a:pt x="135794" y="2121052"/>
                    <a:pt x="147610" y="2193165"/>
                  </a:cubicBezTo>
                  <a:lnTo>
                    <a:pt x="155203" y="2230033"/>
                  </a:lnTo>
                  <a:lnTo>
                    <a:pt x="164583" y="2262076"/>
                  </a:lnTo>
                  <a:cubicBezTo>
                    <a:pt x="181116" y="2308999"/>
                    <a:pt x="204130" y="2356778"/>
                    <a:pt x="236110" y="2400846"/>
                  </a:cubicBezTo>
                  <a:cubicBezTo>
                    <a:pt x="288192" y="2473000"/>
                    <a:pt x="391442" y="2525973"/>
                    <a:pt x="499261" y="2536020"/>
                  </a:cubicBezTo>
                  <a:cubicBezTo>
                    <a:pt x="597943" y="2545154"/>
                    <a:pt x="686574" y="2518667"/>
                    <a:pt x="748706" y="2459300"/>
                  </a:cubicBezTo>
                  <a:cubicBezTo>
                    <a:pt x="766067" y="2443773"/>
                    <a:pt x="789824" y="2439206"/>
                    <a:pt x="811753" y="2446513"/>
                  </a:cubicBezTo>
                  <a:cubicBezTo>
                    <a:pt x="819977" y="2450166"/>
                    <a:pt x="1024649" y="2521407"/>
                    <a:pt x="1187291" y="2382579"/>
                  </a:cubicBezTo>
                  <a:cubicBezTo>
                    <a:pt x="1273638" y="2308599"/>
                    <a:pt x="1319381" y="2219206"/>
                    <a:pt x="1328761" y="2101685"/>
                  </a:cubicBezTo>
                  <a:lnTo>
                    <a:pt x="1326295" y="1980167"/>
                  </a:lnTo>
                  <a:lnTo>
                    <a:pt x="1326224" y="1980052"/>
                  </a:lnTo>
                  <a:lnTo>
                    <a:pt x="1326114" y="1974037"/>
                  </a:lnTo>
                  <a:lnTo>
                    <a:pt x="1314370" y="1921857"/>
                  </a:lnTo>
                  <a:cubicBezTo>
                    <a:pt x="1296424" y="1869968"/>
                    <a:pt x="1260617" y="1820648"/>
                    <a:pt x="1211962" y="1781603"/>
                  </a:cubicBezTo>
                  <a:cubicBezTo>
                    <a:pt x="1149829" y="1731369"/>
                    <a:pt x="1075818" y="1706709"/>
                    <a:pt x="1010030" y="1714929"/>
                  </a:cubicBezTo>
                  <a:cubicBezTo>
                    <a:pt x="990842" y="1716755"/>
                    <a:pt x="972568" y="1710362"/>
                    <a:pt x="958862" y="1696662"/>
                  </a:cubicBezTo>
                  <a:cubicBezTo>
                    <a:pt x="946070" y="1682962"/>
                    <a:pt x="939674" y="1663782"/>
                    <a:pt x="942415" y="1644602"/>
                  </a:cubicBezTo>
                  <a:cubicBezTo>
                    <a:pt x="948811" y="1605328"/>
                    <a:pt x="952466" y="1488421"/>
                    <a:pt x="899470" y="1426314"/>
                  </a:cubicBezTo>
                  <a:cubicBezTo>
                    <a:pt x="873886" y="1396174"/>
                    <a:pt x="835510" y="1380647"/>
                    <a:pt x="784341" y="1379734"/>
                  </a:cubicBezTo>
                  <a:cubicBezTo>
                    <a:pt x="783428" y="1379734"/>
                    <a:pt x="781600" y="1379734"/>
                    <a:pt x="779773" y="1379734"/>
                  </a:cubicBezTo>
                  <a:cubicBezTo>
                    <a:pt x="673782" y="1379734"/>
                    <a:pt x="626268" y="1433621"/>
                    <a:pt x="624441" y="1557835"/>
                  </a:cubicBezTo>
                  <a:cubicBezTo>
                    <a:pt x="623527" y="1591628"/>
                    <a:pt x="596115" y="1618115"/>
                    <a:pt x="562308" y="1618115"/>
                  </a:cubicBezTo>
                  <a:cubicBezTo>
                    <a:pt x="528500" y="1617202"/>
                    <a:pt x="502002" y="1588888"/>
                    <a:pt x="502002" y="1556008"/>
                  </a:cubicBezTo>
                  <a:cubicBezTo>
                    <a:pt x="507485" y="1293880"/>
                    <a:pt x="682005" y="1256433"/>
                    <a:pt x="786169" y="1258260"/>
                  </a:cubicBezTo>
                  <a:cubicBezTo>
                    <a:pt x="873886" y="1259173"/>
                    <a:pt x="943329" y="1289313"/>
                    <a:pt x="992669" y="1347767"/>
                  </a:cubicBezTo>
                  <a:cubicBezTo>
                    <a:pt x="1055716" y="1421747"/>
                    <a:pt x="1067594" y="1524954"/>
                    <a:pt x="1067594" y="1593455"/>
                  </a:cubicBezTo>
                  <a:cubicBezTo>
                    <a:pt x="1144347" y="1600762"/>
                    <a:pt x="1221099" y="1632728"/>
                    <a:pt x="1287800" y="1686615"/>
                  </a:cubicBezTo>
                  <a:cubicBezTo>
                    <a:pt x="1333030" y="1722692"/>
                    <a:pt x="1370035" y="1765848"/>
                    <a:pt x="1397104" y="1812770"/>
                  </a:cubicBezTo>
                  <a:lnTo>
                    <a:pt x="1428826" y="1882881"/>
                  </a:lnTo>
                  <a:lnTo>
                    <a:pt x="1435488" y="1879214"/>
                  </a:lnTo>
                  <a:cubicBezTo>
                    <a:pt x="1490190" y="1844045"/>
                    <a:pt x="1560150" y="1769627"/>
                    <a:pt x="1560150" y="1619648"/>
                  </a:cubicBezTo>
                  <a:cubicBezTo>
                    <a:pt x="1560150" y="1449027"/>
                    <a:pt x="1433136" y="1351399"/>
                    <a:pt x="1342672" y="1336800"/>
                  </a:cubicBezTo>
                  <a:cubicBezTo>
                    <a:pt x="1318000" y="1332238"/>
                    <a:pt x="1297897" y="1313990"/>
                    <a:pt x="1293329" y="1289355"/>
                  </a:cubicBezTo>
                  <a:cubicBezTo>
                    <a:pt x="1287846" y="1264719"/>
                    <a:pt x="1298811" y="1239172"/>
                    <a:pt x="1319828" y="1225486"/>
                  </a:cubicBezTo>
                  <a:cubicBezTo>
                    <a:pt x="1320742" y="1225486"/>
                    <a:pt x="1429481" y="1151580"/>
                    <a:pt x="1452325" y="1035703"/>
                  </a:cubicBezTo>
                  <a:cubicBezTo>
                    <a:pt x="1466032" y="968185"/>
                    <a:pt x="1446843" y="896104"/>
                    <a:pt x="1396585" y="822199"/>
                  </a:cubicBezTo>
                  <a:cubicBezTo>
                    <a:pt x="1343586" y="744644"/>
                    <a:pt x="1199210" y="706322"/>
                    <a:pt x="1074937" y="735519"/>
                  </a:cubicBezTo>
                  <a:cubicBezTo>
                    <a:pt x="1016455" y="750118"/>
                    <a:pt x="915940" y="792089"/>
                    <a:pt x="900406" y="913440"/>
                  </a:cubicBezTo>
                  <a:cubicBezTo>
                    <a:pt x="895837" y="946287"/>
                    <a:pt x="865683" y="970010"/>
                    <a:pt x="831873" y="966360"/>
                  </a:cubicBezTo>
                  <a:cubicBezTo>
                    <a:pt x="798977" y="961798"/>
                    <a:pt x="775219" y="931688"/>
                    <a:pt x="779788" y="897929"/>
                  </a:cubicBezTo>
                  <a:cubicBezTo>
                    <a:pt x="797150" y="756505"/>
                    <a:pt x="894924" y="654315"/>
                    <a:pt x="1046610" y="617818"/>
                  </a:cubicBezTo>
                  <a:lnTo>
                    <a:pt x="1115404" y="610924"/>
                  </a:lnTo>
                  <a:lnTo>
                    <a:pt x="1115513" y="608760"/>
                  </a:lnTo>
                  <a:cubicBezTo>
                    <a:pt x="1112990" y="496646"/>
                    <a:pt x="1055038" y="398788"/>
                    <a:pt x="994288" y="366002"/>
                  </a:cubicBezTo>
                  <a:cubicBezTo>
                    <a:pt x="849951" y="289236"/>
                    <a:pt x="729365" y="397075"/>
                    <a:pt x="727538" y="397989"/>
                  </a:cubicBezTo>
                  <a:cubicBezTo>
                    <a:pt x="708354" y="415352"/>
                    <a:pt x="679121" y="419008"/>
                    <a:pt x="655369" y="405300"/>
                  </a:cubicBezTo>
                  <a:cubicBezTo>
                    <a:pt x="632531" y="391591"/>
                    <a:pt x="621568" y="364175"/>
                    <a:pt x="627963" y="338586"/>
                  </a:cubicBezTo>
                  <a:cubicBezTo>
                    <a:pt x="627963" y="334930"/>
                    <a:pt x="648061" y="240800"/>
                    <a:pt x="568584" y="168602"/>
                  </a:cubicBezTo>
                  <a:cubicBezTo>
                    <a:pt x="539808" y="142557"/>
                    <a:pt x="497785" y="127249"/>
                    <a:pt x="450967" y="123251"/>
                  </a:cubicBezTo>
                  <a:close/>
                  <a:moveTo>
                    <a:pt x="472206" y="2617"/>
                  </a:moveTo>
                  <a:cubicBezTo>
                    <a:pt x="540721" y="10500"/>
                    <a:pt x="603298" y="36089"/>
                    <a:pt x="649888" y="78127"/>
                  </a:cubicBezTo>
                  <a:cubicBezTo>
                    <a:pt x="709267" y="132047"/>
                    <a:pt x="735760" y="193277"/>
                    <a:pt x="745808" y="246283"/>
                  </a:cubicBezTo>
                  <a:cubicBezTo>
                    <a:pt x="820718" y="213383"/>
                    <a:pt x="930341" y="193277"/>
                    <a:pt x="1051841" y="259077"/>
                  </a:cubicBezTo>
                  <a:cubicBezTo>
                    <a:pt x="1160551" y="317452"/>
                    <a:pt x="1234290" y="461190"/>
                    <a:pt x="1236950" y="608863"/>
                  </a:cubicBezTo>
                  <a:lnTo>
                    <a:pt x="1236686" y="613901"/>
                  </a:lnTo>
                  <a:lnTo>
                    <a:pt x="1306464" y="625231"/>
                  </a:lnTo>
                  <a:cubicBezTo>
                    <a:pt x="1386990" y="649524"/>
                    <a:pt x="1455980" y="694005"/>
                    <a:pt x="1497100" y="753768"/>
                  </a:cubicBezTo>
                  <a:cubicBezTo>
                    <a:pt x="1566547" y="855958"/>
                    <a:pt x="1592132" y="959061"/>
                    <a:pt x="1572029" y="1060339"/>
                  </a:cubicBezTo>
                  <a:cubicBezTo>
                    <a:pt x="1554668" y="1143368"/>
                    <a:pt x="1509893" y="1209975"/>
                    <a:pt x="1468773" y="1254683"/>
                  </a:cubicBezTo>
                  <a:cubicBezTo>
                    <a:pt x="1576598" y="1314902"/>
                    <a:pt x="1681682" y="1438990"/>
                    <a:pt x="1681682" y="1619648"/>
                  </a:cubicBezTo>
                  <a:cubicBezTo>
                    <a:pt x="1681682" y="1824258"/>
                    <a:pt x="1577341" y="1939051"/>
                    <a:pt x="1483922" y="1992512"/>
                  </a:cubicBezTo>
                  <a:lnTo>
                    <a:pt x="1449739" y="2008938"/>
                  </a:lnTo>
                  <a:lnTo>
                    <a:pt x="1451793" y="2041951"/>
                  </a:lnTo>
                  <a:cubicBezTo>
                    <a:pt x="1454354" y="2223887"/>
                    <a:pt x="1392992" y="2366139"/>
                    <a:pt x="1265871" y="2474827"/>
                  </a:cubicBezTo>
                  <a:cubicBezTo>
                    <a:pt x="1092265" y="2623701"/>
                    <a:pt x="886678" y="2592647"/>
                    <a:pt x="805357" y="2571640"/>
                  </a:cubicBezTo>
                  <a:cubicBezTo>
                    <a:pt x="731346" y="2629181"/>
                    <a:pt x="638146" y="2660234"/>
                    <a:pt x="537637" y="2660234"/>
                  </a:cubicBezTo>
                  <a:cubicBezTo>
                    <a:pt x="521190" y="2660234"/>
                    <a:pt x="504744" y="2659321"/>
                    <a:pt x="487383" y="2657494"/>
                  </a:cubicBezTo>
                  <a:cubicBezTo>
                    <a:pt x="343929" y="2643794"/>
                    <a:pt x="210526" y="2572554"/>
                    <a:pt x="137429" y="2473000"/>
                  </a:cubicBezTo>
                  <a:cubicBezTo>
                    <a:pt x="100423" y="2421853"/>
                    <a:pt x="73354" y="2367338"/>
                    <a:pt x="53595" y="2313865"/>
                  </a:cubicBezTo>
                  <a:lnTo>
                    <a:pt x="44836" y="2285648"/>
                  </a:lnTo>
                  <a:lnTo>
                    <a:pt x="42465" y="2282176"/>
                  </a:lnTo>
                  <a:cubicBezTo>
                    <a:pt x="41551" y="2278985"/>
                    <a:pt x="39839" y="2272644"/>
                    <a:pt x="37700" y="2263723"/>
                  </a:cubicBezTo>
                  <a:lnTo>
                    <a:pt x="36949" y="2260239"/>
                  </a:lnTo>
                  <a:lnTo>
                    <a:pt x="29110" y="2234988"/>
                  </a:lnTo>
                  <a:cubicBezTo>
                    <a:pt x="-3655" y="2106666"/>
                    <a:pt x="1056" y="1998635"/>
                    <a:pt x="2198" y="1979797"/>
                  </a:cubicBezTo>
                  <a:lnTo>
                    <a:pt x="2198" y="1711695"/>
                  </a:lnTo>
                  <a:lnTo>
                    <a:pt x="758" y="1704602"/>
                  </a:lnTo>
                  <a:cubicBezTo>
                    <a:pt x="529" y="1650255"/>
                    <a:pt x="301" y="1599676"/>
                    <a:pt x="1314" y="1553136"/>
                  </a:cubicBezTo>
                  <a:lnTo>
                    <a:pt x="2198" y="1539081"/>
                  </a:lnTo>
                  <a:lnTo>
                    <a:pt x="2198" y="514803"/>
                  </a:lnTo>
                  <a:lnTo>
                    <a:pt x="4274" y="504527"/>
                  </a:lnTo>
                  <a:lnTo>
                    <a:pt x="679" y="466985"/>
                  </a:lnTo>
                  <a:cubicBezTo>
                    <a:pt x="-388" y="442655"/>
                    <a:pt x="-202" y="418094"/>
                    <a:pt x="1282" y="393419"/>
                  </a:cubicBezTo>
                  <a:cubicBezTo>
                    <a:pt x="12244" y="227091"/>
                    <a:pt x="105424" y="95491"/>
                    <a:pt x="258897" y="33347"/>
                  </a:cubicBezTo>
                  <a:cubicBezTo>
                    <a:pt x="329239" y="4559"/>
                    <a:pt x="403692" y="-5265"/>
                    <a:pt x="472206" y="261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9Slide.vn 21">
              <a:extLst>
                <a:ext uri="{FF2B5EF4-FFF2-40B4-BE49-F238E27FC236}">
                  <a16:creationId xmlns:a16="http://schemas.microsoft.com/office/drawing/2014/main" id="{FEF49560-DB6D-4535-80F3-8A204B5C6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876675"/>
              <a:ext cx="103188" cy="7938"/>
            </a:xfrm>
            <a:custGeom>
              <a:avLst/>
              <a:gdLst>
                <a:gd name="T0" fmla="*/ 108 w 113"/>
                <a:gd name="T1" fmla="*/ 0 h 9"/>
                <a:gd name="T2" fmla="*/ 5 w 113"/>
                <a:gd name="T3" fmla="*/ 0 h 9"/>
                <a:gd name="T4" fmla="*/ 0 w 113"/>
                <a:gd name="T5" fmla="*/ 4 h 9"/>
                <a:gd name="T6" fmla="*/ 5 w 113"/>
                <a:gd name="T7" fmla="*/ 9 h 9"/>
                <a:gd name="T8" fmla="*/ 108 w 113"/>
                <a:gd name="T9" fmla="*/ 9 h 9"/>
                <a:gd name="T10" fmla="*/ 113 w 113"/>
                <a:gd name="T11" fmla="*/ 4 h 9"/>
                <a:gd name="T12" fmla="*/ 108 w 1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9">
                  <a:moveTo>
                    <a:pt x="108" y="0"/>
                  </a:moveTo>
                  <a:lnTo>
                    <a:pt x="5" y="0"/>
                  </a:ln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108" y="9"/>
                  </a:lnTo>
                  <a:cubicBezTo>
                    <a:pt x="111" y="9"/>
                    <a:pt x="113" y="7"/>
                    <a:pt x="113" y="4"/>
                  </a:cubicBezTo>
                  <a:cubicBezTo>
                    <a:pt x="113" y="2"/>
                    <a:pt x="111" y="0"/>
                    <a:pt x="108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9Slide.vn 22">
              <a:extLst>
                <a:ext uri="{FF2B5EF4-FFF2-40B4-BE49-F238E27FC236}">
                  <a16:creationId xmlns:a16="http://schemas.microsoft.com/office/drawing/2014/main" id="{0FC577E2-32EE-459D-818C-96EBACC55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2588" y="4741863"/>
              <a:ext cx="1306513" cy="436563"/>
            </a:xfrm>
            <a:custGeom>
              <a:avLst/>
              <a:gdLst>
                <a:gd name="T0" fmla="*/ 10 w 1430"/>
                <a:gd name="T1" fmla="*/ 135 h 478"/>
                <a:gd name="T2" fmla="*/ 95 w 1430"/>
                <a:gd name="T3" fmla="*/ 257 h 478"/>
                <a:gd name="T4" fmla="*/ 1291 w 1430"/>
                <a:gd name="T5" fmla="*/ 468 h 478"/>
                <a:gd name="T6" fmla="*/ 1413 w 1430"/>
                <a:gd name="T7" fmla="*/ 382 h 478"/>
                <a:gd name="T8" fmla="*/ 1420 w 1430"/>
                <a:gd name="T9" fmla="*/ 343 h 478"/>
                <a:gd name="T10" fmla="*/ 1334 w 1430"/>
                <a:gd name="T11" fmla="*/ 221 h 478"/>
                <a:gd name="T12" fmla="*/ 139 w 1430"/>
                <a:gd name="T13" fmla="*/ 10 h 478"/>
                <a:gd name="T14" fmla="*/ 17 w 1430"/>
                <a:gd name="T15" fmla="*/ 96 h 478"/>
                <a:gd name="T16" fmla="*/ 10 w 1430"/>
                <a:gd name="T17" fmla="*/ 135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0" h="478">
                  <a:moveTo>
                    <a:pt x="10" y="135"/>
                  </a:moveTo>
                  <a:cubicBezTo>
                    <a:pt x="0" y="192"/>
                    <a:pt x="38" y="247"/>
                    <a:pt x="95" y="257"/>
                  </a:cubicBezTo>
                  <a:lnTo>
                    <a:pt x="1291" y="468"/>
                  </a:lnTo>
                  <a:cubicBezTo>
                    <a:pt x="1348" y="478"/>
                    <a:pt x="1403" y="440"/>
                    <a:pt x="1413" y="382"/>
                  </a:cubicBezTo>
                  <a:lnTo>
                    <a:pt x="1420" y="343"/>
                  </a:lnTo>
                  <a:cubicBezTo>
                    <a:pt x="1430" y="286"/>
                    <a:pt x="1392" y="231"/>
                    <a:pt x="1334" y="221"/>
                  </a:cubicBezTo>
                  <a:lnTo>
                    <a:pt x="139" y="10"/>
                  </a:lnTo>
                  <a:cubicBezTo>
                    <a:pt x="82" y="0"/>
                    <a:pt x="27" y="38"/>
                    <a:pt x="17" y="96"/>
                  </a:cubicBezTo>
                  <a:lnTo>
                    <a:pt x="10" y="135"/>
                  </a:lnTo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9Slide.vn 23">
              <a:extLst>
                <a:ext uri="{FF2B5EF4-FFF2-40B4-BE49-F238E27FC236}">
                  <a16:creationId xmlns:a16="http://schemas.microsoft.com/office/drawing/2014/main" id="{8D1F4D90-A4DC-4CF4-8F12-69A02EAB8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2588" y="4470400"/>
              <a:ext cx="1306513" cy="436563"/>
            </a:xfrm>
            <a:custGeom>
              <a:avLst/>
              <a:gdLst>
                <a:gd name="T0" fmla="*/ 10 w 1430"/>
                <a:gd name="T1" fmla="*/ 135 h 478"/>
                <a:gd name="T2" fmla="*/ 95 w 1430"/>
                <a:gd name="T3" fmla="*/ 257 h 478"/>
                <a:gd name="T4" fmla="*/ 1291 w 1430"/>
                <a:gd name="T5" fmla="*/ 468 h 478"/>
                <a:gd name="T6" fmla="*/ 1413 w 1430"/>
                <a:gd name="T7" fmla="*/ 382 h 478"/>
                <a:gd name="T8" fmla="*/ 1420 w 1430"/>
                <a:gd name="T9" fmla="*/ 343 h 478"/>
                <a:gd name="T10" fmla="*/ 1334 w 1430"/>
                <a:gd name="T11" fmla="*/ 221 h 478"/>
                <a:gd name="T12" fmla="*/ 139 w 1430"/>
                <a:gd name="T13" fmla="*/ 10 h 478"/>
                <a:gd name="T14" fmla="*/ 17 w 1430"/>
                <a:gd name="T15" fmla="*/ 96 h 478"/>
                <a:gd name="T16" fmla="*/ 10 w 1430"/>
                <a:gd name="T17" fmla="*/ 135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0" h="478">
                  <a:moveTo>
                    <a:pt x="10" y="135"/>
                  </a:moveTo>
                  <a:cubicBezTo>
                    <a:pt x="0" y="192"/>
                    <a:pt x="38" y="247"/>
                    <a:pt x="95" y="257"/>
                  </a:cubicBezTo>
                  <a:lnTo>
                    <a:pt x="1291" y="468"/>
                  </a:lnTo>
                  <a:cubicBezTo>
                    <a:pt x="1348" y="478"/>
                    <a:pt x="1403" y="440"/>
                    <a:pt x="1413" y="382"/>
                  </a:cubicBezTo>
                  <a:lnTo>
                    <a:pt x="1420" y="343"/>
                  </a:lnTo>
                  <a:cubicBezTo>
                    <a:pt x="1430" y="286"/>
                    <a:pt x="1392" y="231"/>
                    <a:pt x="1334" y="221"/>
                  </a:cubicBezTo>
                  <a:lnTo>
                    <a:pt x="139" y="10"/>
                  </a:lnTo>
                  <a:cubicBezTo>
                    <a:pt x="82" y="0"/>
                    <a:pt x="27" y="38"/>
                    <a:pt x="17" y="96"/>
                  </a:cubicBezTo>
                  <a:lnTo>
                    <a:pt x="10" y="13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9Slide.vn 24">
              <a:extLst>
                <a:ext uri="{FF2B5EF4-FFF2-40B4-BE49-F238E27FC236}">
                  <a16:creationId xmlns:a16="http://schemas.microsoft.com/office/drawing/2014/main" id="{27A96F5B-CDD9-47C9-81B4-2F6FCF306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2588" y="4200525"/>
              <a:ext cx="1306513" cy="436563"/>
            </a:xfrm>
            <a:custGeom>
              <a:avLst/>
              <a:gdLst>
                <a:gd name="T0" fmla="*/ 10 w 1430"/>
                <a:gd name="T1" fmla="*/ 135 h 478"/>
                <a:gd name="T2" fmla="*/ 95 w 1430"/>
                <a:gd name="T3" fmla="*/ 257 h 478"/>
                <a:gd name="T4" fmla="*/ 1291 w 1430"/>
                <a:gd name="T5" fmla="*/ 468 h 478"/>
                <a:gd name="T6" fmla="*/ 1413 w 1430"/>
                <a:gd name="T7" fmla="*/ 383 h 478"/>
                <a:gd name="T8" fmla="*/ 1420 w 1430"/>
                <a:gd name="T9" fmla="*/ 343 h 478"/>
                <a:gd name="T10" fmla="*/ 1334 w 1430"/>
                <a:gd name="T11" fmla="*/ 221 h 478"/>
                <a:gd name="T12" fmla="*/ 139 w 1430"/>
                <a:gd name="T13" fmla="*/ 10 h 478"/>
                <a:gd name="T14" fmla="*/ 17 w 1430"/>
                <a:gd name="T15" fmla="*/ 96 h 478"/>
                <a:gd name="T16" fmla="*/ 10 w 1430"/>
                <a:gd name="T17" fmla="*/ 135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0" h="478">
                  <a:moveTo>
                    <a:pt x="10" y="135"/>
                  </a:moveTo>
                  <a:cubicBezTo>
                    <a:pt x="0" y="193"/>
                    <a:pt x="38" y="247"/>
                    <a:pt x="95" y="257"/>
                  </a:cubicBezTo>
                  <a:lnTo>
                    <a:pt x="1291" y="468"/>
                  </a:lnTo>
                  <a:cubicBezTo>
                    <a:pt x="1348" y="478"/>
                    <a:pt x="1403" y="440"/>
                    <a:pt x="1413" y="383"/>
                  </a:cubicBezTo>
                  <a:lnTo>
                    <a:pt x="1420" y="343"/>
                  </a:lnTo>
                  <a:cubicBezTo>
                    <a:pt x="1430" y="286"/>
                    <a:pt x="1392" y="231"/>
                    <a:pt x="1334" y="221"/>
                  </a:cubicBezTo>
                  <a:lnTo>
                    <a:pt x="139" y="10"/>
                  </a:lnTo>
                  <a:cubicBezTo>
                    <a:pt x="82" y="0"/>
                    <a:pt x="27" y="38"/>
                    <a:pt x="17" y="96"/>
                  </a:cubicBezTo>
                  <a:lnTo>
                    <a:pt x="10" y="135"/>
                  </a:lnTo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9Slide.vn 25">
              <a:extLst>
                <a:ext uri="{FF2B5EF4-FFF2-40B4-BE49-F238E27FC236}">
                  <a16:creationId xmlns:a16="http://schemas.microsoft.com/office/drawing/2014/main" id="{15C2DE33-0A76-4A3B-92B5-C47B9E9C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8976" y="5053013"/>
              <a:ext cx="695325" cy="350838"/>
            </a:xfrm>
            <a:custGeom>
              <a:avLst/>
              <a:gdLst>
                <a:gd name="T0" fmla="*/ 0 w 762"/>
                <a:gd name="T1" fmla="*/ 58 h 385"/>
                <a:gd name="T2" fmla="*/ 386 w 762"/>
                <a:gd name="T3" fmla="*/ 385 h 385"/>
                <a:gd name="T4" fmla="*/ 762 w 762"/>
                <a:gd name="T5" fmla="*/ 134 h 385"/>
                <a:gd name="T6" fmla="*/ 6 w 762"/>
                <a:gd name="T7" fmla="*/ 0 h 385"/>
                <a:gd name="T8" fmla="*/ 0 w 762"/>
                <a:gd name="T9" fmla="*/ 5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2" h="385">
                  <a:moveTo>
                    <a:pt x="0" y="58"/>
                  </a:moveTo>
                  <a:cubicBezTo>
                    <a:pt x="0" y="238"/>
                    <a:pt x="173" y="385"/>
                    <a:pt x="386" y="385"/>
                  </a:cubicBezTo>
                  <a:cubicBezTo>
                    <a:pt x="569" y="385"/>
                    <a:pt x="721" y="278"/>
                    <a:pt x="762" y="134"/>
                  </a:cubicBezTo>
                  <a:lnTo>
                    <a:pt x="6" y="0"/>
                  </a:lnTo>
                  <a:cubicBezTo>
                    <a:pt x="2" y="19"/>
                    <a:pt x="0" y="38"/>
                    <a:pt x="0" y="58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9Slide.vn 26">
              <a:extLst>
                <a:ext uri="{FF2B5EF4-FFF2-40B4-BE49-F238E27FC236}">
                  <a16:creationId xmlns:a16="http://schemas.microsoft.com/office/drawing/2014/main" id="{69C88752-6F29-4D98-A901-093BD0D2D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6" y="3735388"/>
              <a:ext cx="515938" cy="630238"/>
            </a:xfrm>
            <a:custGeom>
              <a:avLst/>
              <a:gdLst>
                <a:gd name="T0" fmla="*/ 72 w 565"/>
                <a:gd name="T1" fmla="*/ 689 h 689"/>
                <a:gd name="T2" fmla="*/ 61 w 565"/>
                <a:gd name="T3" fmla="*/ 688 h 689"/>
                <a:gd name="T4" fmla="*/ 6 w 565"/>
                <a:gd name="T5" fmla="*/ 611 h 689"/>
                <a:gd name="T6" fmla="*/ 453 w 565"/>
                <a:gd name="T7" fmla="*/ 20 h 689"/>
                <a:gd name="T8" fmla="*/ 545 w 565"/>
                <a:gd name="T9" fmla="*/ 40 h 689"/>
                <a:gd name="T10" fmla="*/ 525 w 565"/>
                <a:gd name="T11" fmla="*/ 132 h 689"/>
                <a:gd name="T12" fmla="*/ 138 w 565"/>
                <a:gd name="T13" fmla="*/ 633 h 689"/>
                <a:gd name="T14" fmla="*/ 72 w 565"/>
                <a:gd name="T15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5" h="689">
                  <a:moveTo>
                    <a:pt x="72" y="689"/>
                  </a:moveTo>
                  <a:cubicBezTo>
                    <a:pt x="68" y="689"/>
                    <a:pt x="65" y="688"/>
                    <a:pt x="61" y="688"/>
                  </a:cubicBezTo>
                  <a:cubicBezTo>
                    <a:pt x="25" y="682"/>
                    <a:pt x="0" y="647"/>
                    <a:pt x="6" y="611"/>
                  </a:cubicBezTo>
                  <a:cubicBezTo>
                    <a:pt x="8" y="597"/>
                    <a:pt x="67" y="267"/>
                    <a:pt x="453" y="20"/>
                  </a:cubicBezTo>
                  <a:cubicBezTo>
                    <a:pt x="484" y="0"/>
                    <a:pt x="525" y="9"/>
                    <a:pt x="545" y="40"/>
                  </a:cubicBezTo>
                  <a:cubicBezTo>
                    <a:pt x="565" y="71"/>
                    <a:pt x="556" y="112"/>
                    <a:pt x="525" y="132"/>
                  </a:cubicBezTo>
                  <a:cubicBezTo>
                    <a:pt x="188" y="348"/>
                    <a:pt x="138" y="630"/>
                    <a:pt x="138" y="633"/>
                  </a:cubicBezTo>
                  <a:cubicBezTo>
                    <a:pt x="132" y="665"/>
                    <a:pt x="104" y="689"/>
                    <a:pt x="72" y="68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9Slide.vn 27">
              <a:extLst>
                <a:ext uri="{FF2B5EF4-FFF2-40B4-BE49-F238E27FC236}">
                  <a16:creationId xmlns:a16="http://schemas.microsoft.com/office/drawing/2014/main" id="{E3673107-E03D-4768-8CEC-016498B7F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9863" y="3735388"/>
              <a:ext cx="458788" cy="455613"/>
            </a:xfrm>
            <a:custGeom>
              <a:avLst/>
              <a:gdLst>
                <a:gd name="T0" fmla="*/ 426 w 502"/>
                <a:gd name="T1" fmla="*/ 498 h 498"/>
                <a:gd name="T2" fmla="*/ 365 w 502"/>
                <a:gd name="T3" fmla="*/ 457 h 498"/>
                <a:gd name="T4" fmla="*/ 50 w 502"/>
                <a:gd name="T5" fmla="*/ 137 h 498"/>
                <a:gd name="T6" fmla="*/ 15 w 502"/>
                <a:gd name="T7" fmla="*/ 50 h 498"/>
                <a:gd name="T8" fmla="*/ 103 w 502"/>
                <a:gd name="T9" fmla="*/ 15 h 498"/>
                <a:gd name="T10" fmla="*/ 488 w 502"/>
                <a:gd name="T11" fmla="*/ 406 h 498"/>
                <a:gd name="T12" fmla="*/ 451 w 502"/>
                <a:gd name="T13" fmla="*/ 493 h 498"/>
                <a:gd name="T14" fmla="*/ 426 w 502"/>
                <a:gd name="T1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2" h="498">
                  <a:moveTo>
                    <a:pt x="426" y="498"/>
                  </a:moveTo>
                  <a:cubicBezTo>
                    <a:pt x="400" y="498"/>
                    <a:pt x="375" y="482"/>
                    <a:pt x="365" y="457"/>
                  </a:cubicBezTo>
                  <a:cubicBezTo>
                    <a:pt x="363" y="453"/>
                    <a:pt x="270" y="233"/>
                    <a:pt x="50" y="137"/>
                  </a:cubicBezTo>
                  <a:cubicBezTo>
                    <a:pt x="16" y="123"/>
                    <a:pt x="0" y="83"/>
                    <a:pt x="15" y="50"/>
                  </a:cubicBezTo>
                  <a:cubicBezTo>
                    <a:pt x="30" y="16"/>
                    <a:pt x="69" y="0"/>
                    <a:pt x="103" y="15"/>
                  </a:cubicBezTo>
                  <a:cubicBezTo>
                    <a:pt x="374" y="133"/>
                    <a:pt x="483" y="395"/>
                    <a:pt x="488" y="406"/>
                  </a:cubicBezTo>
                  <a:cubicBezTo>
                    <a:pt x="502" y="440"/>
                    <a:pt x="485" y="479"/>
                    <a:pt x="451" y="493"/>
                  </a:cubicBezTo>
                  <a:cubicBezTo>
                    <a:pt x="443" y="497"/>
                    <a:pt x="435" y="498"/>
                    <a:pt x="426" y="49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9Slide.vn 28">
              <a:extLst>
                <a:ext uri="{FF2B5EF4-FFF2-40B4-BE49-F238E27FC236}">
                  <a16:creationId xmlns:a16="http://schemas.microsoft.com/office/drawing/2014/main" id="{440F83D9-A922-4D82-89C1-59BF31FD8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875088"/>
              <a:ext cx="174625" cy="392113"/>
            </a:xfrm>
            <a:custGeom>
              <a:avLst/>
              <a:gdLst>
                <a:gd name="T0" fmla="*/ 41 w 192"/>
                <a:gd name="T1" fmla="*/ 429 h 429"/>
                <a:gd name="T2" fmla="*/ 41 w 192"/>
                <a:gd name="T3" fmla="*/ 429 h 429"/>
                <a:gd name="T4" fmla="*/ 0 w 192"/>
                <a:gd name="T5" fmla="*/ 388 h 429"/>
                <a:gd name="T6" fmla="*/ 111 w 192"/>
                <a:gd name="T7" fmla="*/ 24 h 429"/>
                <a:gd name="T8" fmla="*/ 169 w 192"/>
                <a:gd name="T9" fmla="*/ 14 h 429"/>
                <a:gd name="T10" fmla="*/ 179 w 192"/>
                <a:gd name="T11" fmla="*/ 72 h 429"/>
                <a:gd name="T12" fmla="*/ 83 w 192"/>
                <a:gd name="T13" fmla="*/ 388 h 429"/>
                <a:gd name="T14" fmla="*/ 41 w 192"/>
                <a:gd name="T15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29">
                  <a:moveTo>
                    <a:pt x="41" y="429"/>
                  </a:moveTo>
                  <a:lnTo>
                    <a:pt x="41" y="429"/>
                  </a:lnTo>
                  <a:cubicBezTo>
                    <a:pt x="18" y="429"/>
                    <a:pt x="0" y="411"/>
                    <a:pt x="0" y="388"/>
                  </a:cubicBezTo>
                  <a:cubicBezTo>
                    <a:pt x="0" y="379"/>
                    <a:pt x="1" y="179"/>
                    <a:pt x="111" y="24"/>
                  </a:cubicBezTo>
                  <a:cubicBezTo>
                    <a:pt x="124" y="5"/>
                    <a:pt x="150" y="0"/>
                    <a:pt x="169" y="14"/>
                  </a:cubicBezTo>
                  <a:cubicBezTo>
                    <a:pt x="188" y="27"/>
                    <a:pt x="192" y="53"/>
                    <a:pt x="179" y="72"/>
                  </a:cubicBezTo>
                  <a:cubicBezTo>
                    <a:pt x="85" y="205"/>
                    <a:pt x="83" y="386"/>
                    <a:pt x="83" y="388"/>
                  </a:cubicBezTo>
                  <a:cubicBezTo>
                    <a:pt x="83" y="411"/>
                    <a:pt x="64" y="429"/>
                    <a:pt x="41" y="4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9Slide.vn 29">
              <a:extLst>
                <a:ext uri="{FF2B5EF4-FFF2-40B4-BE49-F238E27FC236}">
                  <a16:creationId xmlns:a16="http://schemas.microsoft.com/office/drawing/2014/main" id="{C8D3B2A3-FC2E-49AA-A80B-61980F478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1726" y="3725863"/>
              <a:ext cx="231775" cy="230188"/>
            </a:xfrm>
            <a:custGeom>
              <a:avLst/>
              <a:gdLst>
                <a:gd name="T0" fmla="*/ 127 w 254"/>
                <a:gd name="T1" fmla="*/ 83 h 253"/>
                <a:gd name="T2" fmla="*/ 84 w 254"/>
                <a:gd name="T3" fmla="*/ 127 h 253"/>
                <a:gd name="T4" fmla="*/ 127 w 254"/>
                <a:gd name="T5" fmla="*/ 170 h 253"/>
                <a:gd name="T6" fmla="*/ 170 w 254"/>
                <a:gd name="T7" fmla="*/ 127 h 253"/>
                <a:gd name="T8" fmla="*/ 127 w 254"/>
                <a:gd name="T9" fmla="*/ 83 h 253"/>
                <a:gd name="T10" fmla="*/ 127 w 254"/>
                <a:gd name="T11" fmla="*/ 253 h 253"/>
                <a:gd name="T12" fmla="*/ 0 w 254"/>
                <a:gd name="T13" fmla="*/ 127 h 253"/>
                <a:gd name="T14" fmla="*/ 127 w 254"/>
                <a:gd name="T15" fmla="*/ 0 h 253"/>
                <a:gd name="T16" fmla="*/ 254 w 254"/>
                <a:gd name="T17" fmla="*/ 127 h 253"/>
                <a:gd name="T18" fmla="*/ 127 w 254"/>
                <a:gd name="T1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253">
                  <a:moveTo>
                    <a:pt x="127" y="83"/>
                  </a:moveTo>
                  <a:cubicBezTo>
                    <a:pt x="103" y="83"/>
                    <a:pt x="84" y="103"/>
                    <a:pt x="84" y="127"/>
                  </a:cubicBezTo>
                  <a:cubicBezTo>
                    <a:pt x="84" y="151"/>
                    <a:pt x="103" y="170"/>
                    <a:pt x="127" y="170"/>
                  </a:cubicBezTo>
                  <a:cubicBezTo>
                    <a:pt x="151" y="170"/>
                    <a:pt x="170" y="151"/>
                    <a:pt x="170" y="127"/>
                  </a:cubicBezTo>
                  <a:cubicBezTo>
                    <a:pt x="170" y="103"/>
                    <a:pt x="151" y="83"/>
                    <a:pt x="127" y="83"/>
                  </a:cubicBezTo>
                  <a:close/>
                  <a:moveTo>
                    <a:pt x="127" y="253"/>
                  </a:moveTo>
                  <a:cubicBezTo>
                    <a:pt x="57" y="253"/>
                    <a:pt x="0" y="197"/>
                    <a:pt x="0" y="127"/>
                  </a:cubicBezTo>
                  <a:cubicBezTo>
                    <a:pt x="0" y="57"/>
                    <a:pt x="57" y="0"/>
                    <a:pt x="127" y="0"/>
                  </a:cubicBezTo>
                  <a:cubicBezTo>
                    <a:pt x="197" y="0"/>
                    <a:pt x="254" y="57"/>
                    <a:pt x="254" y="127"/>
                  </a:cubicBezTo>
                  <a:cubicBezTo>
                    <a:pt x="254" y="197"/>
                    <a:pt x="197" y="253"/>
                    <a:pt x="127" y="2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9Slide.vn 30">
              <a:extLst>
                <a:ext uri="{FF2B5EF4-FFF2-40B4-BE49-F238E27FC236}">
                  <a16:creationId xmlns:a16="http://schemas.microsoft.com/office/drawing/2014/main" id="{B20F61D8-1988-4DA6-88FD-46CD08849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1" y="3875088"/>
              <a:ext cx="176213" cy="392113"/>
            </a:xfrm>
            <a:custGeom>
              <a:avLst/>
              <a:gdLst>
                <a:gd name="T0" fmla="*/ 151 w 193"/>
                <a:gd name="T1" fmla="*/ 429 h 429"/>
                <a:gd name="T2" fmla="*/ 110 w 193"/>
                <a:gd name="T3" fmla="*/ 388 h 429"/>
                <a:gd name="T4" fmla="*/ 110 w 193"/>
                <a:gd name="T5" fmla="*/ 388 h 429"/>
                <a:gd name="T6" fmla="*/ 14 w 193"/>
                <a:gd name="T7" fmla="*/ 72 h 429"/>
                <a:gd name="T8" fmla="*/ 24 w 193"/>
                <a:gd name="T9" fmla="*/ 14 h 429"/>
                <a:gd name="T10" fmla="*/ 82 w 193"/>
                <a:gd name="T11" fmla="*/ 24 h 429"/>
                <a:gd name="T12" fmla="*/ 193 w 193"/>
                <a:gd name="T13" fmla="*/ 388 h 429"/>
                <a:gd name="T14" fmla="*/ 151 w 193"/>
                <a:gd name="T15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429">
                  <a:moveTo>
                    <a:pt x="151" y="429"/>
                  </a:moveTo>
                  <a:cubicBezTo>
                    <a:pt x="128" y="429"/>
                    <a:pt x="110" y="411"/>
                    <a:pt x="110" y="388"/>
                  </a:cubicBezTo>
                  <a:lnTo>
                    <a:pt x="110" y="388"/>
                  </a:lnTo>
                  <a:cubicBezTo>
                    <a:pt x="110" y="386"/>
                    <a:pt x="108" y="205"/>
                    <a:pt x="14" y="72"/>
                  </a:cubicBezTo>
                  <a:cubicBezTo>
                    <a:pt x="0" y="53"/>
                    <a:pt x="5" y="27"/>
                    <a:pt x="24" y="14"/>
                  </a:cubicBezTo>
                  <a:cubicBezTo>
                    <a:pt x="42" y="0"/>
                    <a:pt x="68" y="5"/>
                    <a:pt x="82" y="24"/>
                  </a:cubicBezTo>
                  <a:cubicBezTo>
                    <a:pt x="192" y="179"/>
                    <a:pt x="193" y="379"/>
                    <a:pt x="193" y="388"/>
                  </a:cubicBezTo>
                  <a:cubicBezTo>
                    <a:pt x="193" y="411"/>
                    <a:pt x="174" y="429"/>
                    <a:pt x="151" y="4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9Slide.vn 31">
              <a:extLst>
                <a:ext uri="{FF2B5EF4-FFF2-40B4-BE49-F238E27FC236}">
                  <a16:creationId xmlns:a16="http://schemas.microsoft.com/office/drawing/2014/main" id="{3D967E5A-F67E-4554-AD5F-36EA204C52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9776" y="3725863"/>
              <a:ext cx="230188" cy="230188"/>
            </a:xfrm>
            <a:custGeom>
              <a:avLst/>
              <a:gdLst>
                <a:gd name="T0" fmla="*/ 127 w 253"/>
                <a:gd name="T1" fmla="*/ 83 h 253"/>
                <a:gd name="T2" fmla="*/ 83 w 253"/>
                <a:gd name="T3" fmla="*/ 127 h 253"/>
                <a:gd name="T4" fmla="*/ 127 w 253"/>
                <a:gd name="T5" fmla="*/ 170 h 253"/>
                <a:gd name="T6" fmla="*/ 170 w 253"/>
                <a:gd name="T7" fmla="*/ 127 h 253"/>
                <a:gd name="T8" fmla="*/ 127 w 253"/>
                <a:gd name="T9" fmla="*/ 83 h 253"/>
                <a:gd name="T10" fmla="*/ 127 w 253"/>
                <a:gd name="T11" fmla="*/ 253 h 253"/>
                <a:gd name="T12" fmla="*/ 0 w 253"/>
                <a:gd name="T13" fmla="*/ 127 h 253"/>
                <a:gd name="T14" fmla="*/ 127 w 253"/>
                <a:gd name="T15" fmla="*/ 0 h 253"/>
                <a:gd name="T16" fmla="*/ 253 w 253"/>
                <a:gd name="T17" fmla="*/ 127 h 253"/>
                <a:gd name="T18" fmla="*/ 127 w 253"/>
                <a:gd name="T1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53">
                  <a:moveTo>
                    <a:pt x="127" y="83"/>
                  </a:moveTo>
                  <a:cubicBezTo>
                    <a:pt x="103" y="83"/>
                    <a:pt x="83" y="103"/>
                    <a:pt x="83" y="127"/>
                  </a:cubicBezTo>
                  <a:cubicBezTo>
                    <a:pt x="83" y="151"/>
                    <a:pt x="103" y="170"/>
                    <a:pt x="127" y="170"/>
                  </a:cubicBezTo>
                  <a:cubicBezTo>
                    <a:pt x="150" y="170"/>
                    <a:pt x="170" y="151"/>
                    <a:pt x="170" y="127"/>
                  </a:cubicBezTo>
                  <a:cubicBezTo>
                    <a:pt x="170" y="103"/>
                    <a:pt x="150" y="83"/>
                    <a:pt x="127" y="83"/>
                  </a:cubicBezTo>
                  <a:close/>
                  <a:moveTo>
                    <a:pt x="127" y="253"/>
                  </a:moveTo>
                  <a:cubicBezTo>
                    <a:pt x="57" y="253"/>
                    <a:pt x="0" y="197"/>
                    <a:pt x="0" y="127"/>
                  </a:cubicBezTo>
                  <a:cubicBezTo>
                    <a:pt x="0" y="57"/>
                    <a:pt x="57" y="0"/>
                    <a:pt x="127" y="0"/>
                  </a:cubicBezTo>
                  <a:cubicBezTo>
                    <a:pt x="196" y="0"/>
                    <a:pt x="253" y="57"/>
                    <a:pt x="253" y="127"/>
                  </a:cubicBezTo>
                  <a:cubicBezTo>
                    <a:pt x="253" y="197"/>
                    <a:pt x="196" y="253"/>
                    <a:pt x="127" y="2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9Slide.vn 32">
              <a:extLst>
                <a:ext uri="{FF2B5EF4-FFF2-40B4-BE49-F238E27FC236}">
                  <a16:creationId xmlns:a16="http://schemas.microsoft.com/office/drawing/2014/main" id="{C7BC2A59-4F3C-4B04-8BC4-38653FBAE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2801" y="3798888"/>
              <a:ext cx="84138" cy="841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9Slide.vn 33">
              <a:extLst>
                <a:ext uri="{FF2B5EF4-FFF2-40B4-BE49-F238E27FC236}">
                  <a16:creationId xmlns:a16="http://schemas.microsoft.com/office/drawing/2014/main" id="{50A58683-BFE7-4ABE-B3D4-A4D1C0A54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751" y="3798888"/>
              <a:ext cx="84138" cy="841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751185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Plant Bulb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107" name="9Slide.vn 10">
            <a:extLst>
              <a:ext uri="{FF2B5EF4-FFF2-40B4-BE49-F238E27FC236}">
                <a16:creationId xmlns:a16="http://schemas.microsoft.com/office/drawing/2014/main" id="{FB5B7FAE-3AF6-49E1-9828-6A1251B2116D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108" name="9Slide.vn 11">
              <a:extLst>
                <a:ext uri="{FF2B5EF4-FFF2-40B4-BE49-F238E27FC236}">
                  <a16:creationId xmlns:a16="http://schemas.microsoft.com/office/drawing/2014/main" id="{0D7494EF-A5E2-475E-934F-0929077A5A42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109" name="9Slide.vn 12">
              <a:extLst>
                <a:ext uri="{FF2B5EF4-FFF2-40B4-BE49-F238E27FC236}">
                  <a16:creationId xmlns:a16="http://schemas.microsoft.com/office/drawing/2014/main" id="{1DF69936-E851-4335-BCAB-A81955E4EE3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110" name="9Slide.vn 13">
            <a:extLst>
              <a:ext uri="{FF2B5EF4-FFF2-40B4-BE49-F238E27FC236}">
                <a16:creationId xmlns:a16="http://schemas.microsoft.com/office/drawing/2014/main" id="{86BEEF92-3304-4DA7-B76E-5668442690D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111" name="9Slide.vn 14">
              <a:extLst>
                <a:ext uri="{FF2B5EF4-FFF2-40B4-BE49-F238E27FC236}">
                  <a16:creationId xmlns:a16="http://schemas.microsoft.com/office/drawing/2014/main" id="{CEA1BB0E-BDB1-4E7E-985E-BD692ADBA29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112" name="9Slide.vn 15">
              <a:extLst>
                <a:ext uri="{FF2B5EF4-FFF2-40B4-BE49-F238E27FC236}">
                  <a16:creationId xmlns:a16="http://schemas.microsoft.com/office/drawing/2014/main" id="{4F0F68EC-211A-46F8-ACB9-DBA5A93CDE81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12" name="9Slide.vn 16">
            <a:extLst>
              <a:ext uri="{FF2B5EF4-FFF2-40B4-BE49-F238E27FC236}">
                <a16:creationId xmlns:a16="http://schemas.microsoft.com/office/drawing/2014/main" id="{CD101C68-EF0C-4FCB-8933-5F51FC6CBA54}"/>
              </a:ext>
            </a:extLst>
          </p:cNvPr>
          <p:cNvGrpSpPr/>
          <p:nvPr/>
        </p:nvGrpSpPr>
        <p:grpSpPr>
          <a:xfrm>
            <a:off x="4683521" y="845304"/>
            <a:ext cx="2855116" cy="6012696"/>
            <a:chOff x="4683521" y="845304"/>
            <a:chExt cx="2855116" cy="601269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BF35DA-F97A-4DE4-89D7-84927B01B568}"/>
                </a:ext>
              </a:extLst>
            </p:cNvPr>
            <p:cNvGrpSpPr/>
            <p:nvPr/>
          </p:nvGrpSpPr>
          <p:grpSpPr>
            <a:xfrm>
              <a:off x="4683521" y="845304"/>
              <a:ext cx="2855116" cy="2307220"/>
              <a:chOff x="6559031" y="2236417"/>
              <a:chExt cx="1646237" cy="1330325"/>
            </a:xfrm>
          </p:grpSpPr>
          <p:sp>
            <p:nvSpPr>
              <p:cNvPr id="124" name="9Slide.vn 17">
                <a:extLst>
                  <a:ext uri="{FF2B5EF4-FFF2-40B4-BE49-F238E27FC236}">
                    <a16:creationId xmlns:a16="http://schemas.microsoft.com/office/drawing/2014/main" id="{4507FAD9-6223-490B-9C6E-7E4DF5890E5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6559031" y="2926979"/>
                <a:ext cx="269875" cy="71438"/>
              </a:xfrm>
              <a:custGeom>
                <a:avLst/>
                <a:gdLst>
                  <a:gd name="T0" fmla="*/ 0 w 526"/>
                  <a:gd name="T1" fmla="*/ 69 h 139"/>
                  <a:gd name="T2" fmla="*/ 71 w 526"/>
                  <a:gd name="T3" fmla="*/ 139 h 139"/>
                  <a:gd name="T4" fmla="*/ 455 w 526"/>
                  <a:gd name="T5" fmla="*/ 139 h 139"/>
                  <a:gd name="T6" fmla="*/ 526 w 526"/>
                  <a:gd name="T7" fmla="*/ 69 h 139"/>
                  <a:gd name="T8" fmla="*/ 455 w 526"/>
                  <a:gd name="T9" fmla="*/ 0 h 139"/>
                  <a:gd name="T10" fmla="*/ 71 w 526"/>
                  <a:gd name="T11" fmla="*/ 0 h 139"/>
                  <a:gd name="T12" fmla="*/ 0 w 526"/>
                  <a:gd name="T13" fmla="*/ 6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6" h="139">
                    <a:moveTo>
                      <a:pt x="0" y="69"/>
                    </a:moveTo>
                    <a:cubicBezTo>
                      <a:pt x="0" y="108"/>
                      <a:pt x="32" y="139"/>
                      <a:pt x="71" y="139"/>
                    </a:cubicBezTo>
                    <a:lnTo>
                      <a:pt x="455" y="139"/>
                    </a:lnTo>
                    <a:cubicBezTo>
                      <a:pt x="494" y="139"/>
                      <a:pt x="526" y="108"/>
                      <a:pt x="526" y="69"/>
                    </a:cubicBezTo>
                    <a:cubicBezTo>
                      <a:pt x="526" y="31"/>
                      <a:pt x="494" y="0"/>
                      <a:pt x="455" y="0"/>
                    </a:cubicBezTo>
                    <a:lnTo>
                      <a:pt x="71" y="0"/>
                    </a:lnTo>
                    <a:cubicBezTo>
                      <a:pt x="32" y="0"/>
                      <a:pt x="0" y="31"/>
                      <a:pt x="0" y="6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5" name="9Slide.vn 18">
                <a:extLst>
                  <a:ext uri="{FF2B5EF4-FFF2-40B4-BE49-F238E27FC236}">
                    <a16:creationId xmlns:a16="http://schemas.microsoft.com/office/drawing/2014/main" id="{CA1096F5-B222-4EF8-8CBB-4234F86620B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7337611" y="2236417"/>
                <a:ext cx="73025" cy="261938"/>
              </a:xfrm>
              <a:custGeom>
                <a:avLst/>
                <a:gdLst>
                  <a:gd name="T0" fmla="*/ 71 w 142"/>
                  <a:gd name="T1" fmla="*/ 0 h 513"/>
                  <a:gd name="T2" fmla="*/ 0 w 142"/>
                  <a:gd name="T3" fmla="*/ 69 h 513"/>
                  <a:gd name="T4" fmla="*/ 0 w 142"/>
                  <a:gd name="T5" fmla="*/ 443 h 513"/>
                  <a:gd name="T6" fmla="*/ 71 w 142"/>
                  <a:gd name="T7" fmla="*/ 513 h 513"/>
                  <a:gd name="T8" fmla="*/ 142 w 142"/>
                  <a:gd name="T9" fmla="*/ 443 h 513"/>
                  <a:gd name="T10" fmla="*/ 142 w 142"/>
                  <a:gd name="T11" fmla="*/ 69 h 513"/>
                  <a:gd name="T12" fmla="*/ 71 w 142"/>
                  <a:gd name="T13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513">
                    <a:moveTo>
                      <a:pt x="71" y="0"/>
                    </a:moveTo>
                    <a:cubicBezTo>
                      <a:pt x="32" y="0"/>
                      <a:pt x="0" y="31"/>
                      <a:pt x="0" y="69"/>
                    </a:cubicBezTo>
                    <a:lnTo>
                      <a:pt x="0" y="443"/>
                    </a:lnTo>
                    <a:cubicBezTo>
                      <a:pt x="0" y="482"/>
                      <a:pt x="32" y="513"/>
                      <a:pt x="71" y="513"/>
                    </a:cubicBezTo>
                    <a:cubicBezTo>
                      <a:pt x="110" y="513"/>
                      <a:pt x="142" y="482"/>
                      <a:pt x="142" y="443"/>
                    </a:cubicBezTo>
                    <a:lnTo>
                      <a:pt x="142" y="69"/>
                    </a:lnTo>
                    <a:cubicBezTo>
                      <a:pt x="142" y="31"/>
                      <a:pt x="110" y="0"/>
                      <a:pt x="7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6" name="9Slide.vn 19">
                <a:extLst>
                  <a:ext uri="{FF2B5EF4-FFF2-40B4-BE49-F238E27FC236}">
                    <a16:creationId xmlns:a16="http://schemas.microsoft.com/office/drawing/2014/main" id="{AB6CEDC8-08A3-4D50-A88B-06B36B83231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7935393" y="2960317"/>
                <a:ext cx="269875" cy="71438"/>
              </a:xfrm>
              <a:custGeom>
                <a:avLst/>
                <a:gdLst>
                  <a:gd name="T0" fmla="*/ 71 w 526"/>
                  <a:gd name="T1" fmla="*/ 138 h 138"/>
                  <a:gd name="T2" fmla="*/ 455 w 526"/>
                  <a:gd name="T3" fmla="*/ 138 h 138"/>
                  <a:gd name="T4" fmla="*/ 526 w 526"/>
                  <a:gd name="T5" fmla="*/ 69 h 138"/>
                  <a:gd name="T6" fmla="*/ 455 w 526"/>
                  <a:gd name="T7" fmla="*/ 0 h 138"/>
                  <a:gd name="T8" fmla="*/ 71 w 526"/>
                  <a:gd name="T9" fmla="*/ 0 h 138"/>
                  <a:gd name="T10" fmla="*/ 0 w 526"/>
                  <a:gd name="T11" fmla="*/ 69 h 138"/>
                  <a:gd name="T12" fmla="*/ 71 w 526"/>
                  <a:gd name="T13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6" h="138">
                    <a:moveTo>
                      <a:pt x="71" y="138"/>
                    </a:moveTo>
                    <a:lnTo>
                      <a:pt x="455" y="138"/>
                    </a:lnTo>
                    <a:cubicBezTo>
                      <a:pt x="494" y="138"/>
                      <a:pt x="526" y="107"/>
                      <a:pt x="526" y="69"/>
                    </a:cubicBezTo>
                    <a:cubicBezTo>
                      <a:pt x="526" y="31"/>
                      <a:pt x="494" y="0"/>
                      <a:pt x="455" y="0"/>
                    </a:cubicBezTo>
                    <a:lnTo>
                      <a:pt x="71" y="0"/>
                    </a:lnTo>
                    <a:cubicBezTo>
                      <a:pt x="32" y="0"/>
                      <a:pt x="0" y="31"/>
                      <a:pt x="0" y="69"/>
                    </a:cubicBezTo>
                    <a:cubicBezTo>
                      <a:pt x="0" y="107"/>
                      <a:pt x="32" y="138"/>
                      <a:pt x="71" y="1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7" name="9Slide.vn 20">
                <a:extLst>
                  <a:ext uri="{FF2B5EF4-FFF2-40B4-BE49-F238E27FC236}">
                    <a16:creationId xmlns:a16="http://schemas.microsoft.com/office/drawing/2014/main" id="{64EF36E5-ED7B-40B1-9C87-2E0FBF13E2F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7808393" y="3374654"/>
                <a:ext cx="239713" cy="192088"/>
              </a:xfrm>
              <a:custGeom>
                <a:avLst/>
                <a:gdLst>
                  <a:gd name="T0" fmla="*/ 38 w 467"/>
                  <a:gd name="T1" fmla="*/ 125 h 374"/>
                  <a:gd name="T2" fmla="*/ 344 w 467"/>
                  <a:gd name="T3" fmla="*/ 351 h 374"/>
                  <a:gd name="T4" fmla="*/ 443 w 467"/>
                  <a:gd name="T5" fmla="*/ 337 h 374"/>
                  <a:gd name="T6" fmla="*/ 429 w 467"/>
                  <a:gd name="T7" fmla="*/ 241 h 374"/>
                  <a:gd name="T8" fmla="*/ 123 w 467"/>
                  <a:gd name="T9" fmla="*/ 14 h 374"/>
                  <a:gd name="T10" fmla="*/ 81 w 467"/>
                  <a:gd name="T11" fmla="*/ 0 h 374"/>
                  <a:gd name="T12" fmla="*/ 24 w 467"/>
                  <a:gd name="T13" fmla="*/ 28 h 374"/>
                  <a:gd name="T14" fmla="*/ 38 w 467"/>
                  <a:gd name="T15" fmla="*/ 12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7" h="374">
                    <a:moveTo>
                      <a:pt x="38" y="125"/>
                    </a:moveTo>
                    <a:lnTo>
                      <a:pt x="344" y="351"/>
                    </a:lnTo>
                    <a:cubicBezTo>
                      <a:pt x="375" y="374"/>
                      <a:pt x="419" y="368"/>
                      <a:pt x="443" y="337"/>
                    </a:cubicBezTo>
                    <a:cubicBezTo>
                      <a:pt x="467" y="307"/>
                      <a:pt x="460" y="264"/>
                      <a:pt x="429" y="241"/>
                    </a:cubicBezTo>
                    <a:lnTo>
                      <a:pt x="123" y="14"/>
                    </a:lnTo>
                    <a:cubicBezTo>
                      <a:pt x="111" y="5"/>
                      <a:pt x="96" y="0"/>
                      <a:pt x="81" y="0"/>
                    </a:cubicBezTo>
                    <a:cubicBezTo>
                      <a:pt x="59" y="0"/>
                      <a:pt x="38" y="10"/>
                      <a:pt x="24" y="28"/>
                    </a:cubicBezTo>
                    <a:cubicBezTo>
                      <a:pt x="0" y="58"/>
                      <a:pt x="7" y="102"/>
                      <a:pt x="38" y="125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8" name="9Slide.vn 21">
                <a:extLst>
                  <a:ext uri="{FF2B5EF4-FFF2-40B4-BE49-F238E27FC236}">
                    <a16:creationId xmlns:a16="http://schemas.microsoft.com/office/drawing/2014/main" id="{0F8C10B6-86B1-4246-A985-E51CCFC41B7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6709843" y="3374654"/>
                <a:ext cx="238125" cy="192088"/>
              </a:xfrm>
              <a:custGeom>
                <a:avLst/>
                <a:gdLst>
                  <a:gd name="T0" fmla="*/ 123 w 466"/>
                  <a:gd name="T1" fmla="*/ 351 h 374"/>
                  <a:gd name="T2" fmla="*/ 429 w 466"/>
                  <a:gd name="T3" fmla="*/ 125 h 374"/>
                  <a:gd name="T4" fmla="*/ 442 w 466"/>
                  <a:gd name="T5" fmla="*/ 28 h 374"/>
                  <a:gd name="T6" fmla="*/ 386 w 466"/>
                  <a:gd name="T7" fmla="*/ 0 h 374"/>
                  <a:gd name="T8" fmla="*/ 343 w 466"/>
                  <a:gd name="T9" fmla="*/ 14 h 374"/>
                  <a:gd name="T10" fmla="*/ 37 w 466"/>
                  <a:gd name="T11" fmla="*/ 241 h 374"/>
                  <a:gd name="T12" fmla="*/ 23 w 466"/>
                  <a:gd name="T13" fmla="*/ 337 h 374"/>
                  <a:gd name="T14" fmla="*/ 123 w 466"/>
                  <a:gd name="T15" fmla="*/ 351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6" h="374">
                    <a:moveTo>
                      <a:pt x="123" y="351"/>
                    </a:moveTo>
                    <a:lnTo>
                      <a:pt x="429" y="125"/>
                    </a:lnTo>
                    <a:cubicBezTo>
                      <a:pt x="460" y="102"/>
                      <a:pt x="466" y="58"/>
                      <a:pt x="442" y="28"/>
                    </a:cubicBezTo>
                    <a:cubicBezTo>
                      <a:pt x="428" y="10"/>
                      <a:pt x="407" y="0"/>
                      <a:pt x="386" y="0"/>
                    </a:cubicBezTo>
                    <a:cubicBezTo>
                      <a:pt x="371" y="0"/>
                      <a:pt x="356" y="5"/>
                      <a:pt x="343" y="14"/>
                    </a:cubicBezTo>
                    <a:lnTo>
                      <a:pt x="37" y="241"/>
                    </a:lnTo>
                    <a:cubicBezTo>
                      <a:pt x="6" y="264"/>
                      <a:pt x="0" y="307"/>
                      <a:pt x="23" y="337"/>
                    </a:cubicBezTo>
                    <a:cubicBezTo>
                      <a:pt x="47" y="368"/>
                      <a:pt x="92" y="374"/>
                      <a:pt x="123" y="35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9" name="9Slide.vn 22">
                <a:extLst>
                  <a:ext uri="{FF2B5EF4-FFF2-40B4-BE49-F238E27FC236}">
                    <a16:creationId xmlns:a16="http://schemas.microsoft.com/office/drawing/2014/main" id="{8AFC57E0-4283-4A1A-9341-A67C1130266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7782993" y="2401517"/>
                <a:ext cx="219075" cy="211138"/>
              </a:xfrm>
              <a:custGeom>
                <a:avLst/>
                <a:gdLst>
                  <a:gd name="T0" fmla="*/ 349 w 427"/>
                  <a:gd name="T1" fmla="*/ 0 h 410"/>
                  <a:gd name="T2" fmla="*/ 299 w 427"/>
                  <a:gd name="T3" fmla="*/ 20 h 410"/>
                  <a:gd name="T4" fmla="*/ 27 w 427"/>
                  <a:gd name="T5" fmla="*/ 285 h 410"/>
                  <a:gd name="T6" fmla="*/ 27 w 427"/>
                  <a:gd name="T7" fmla="*/ 383 h 410"/>
                  <a:gd name="T8" fmla="*/ 128 w 427"/>
                  <a:gd name="T9" fmla="*/ 383 h 410"/>
                  <a:gd name="T10" fmla="*/ 399 w 427"/>
                  <a:gd name="T11" fmla="*/ 118 h 410"/>
                  <a:gd name="T12" fmla="*/ 399 w 427"/>
                  <a:gd name="T13" fmla="*/ 20 h 410"/>
                  <a:gd name="T14" fmla="*/ 349 w 427"/>
                  <a:gd name="T15" fmla="*/ 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7" h="410">
                    <a:moveTo>
                      <a:pt x="349" y="0"/>
                    </a:moveTo>
                    <a:cubicBezTo>
                      <a:pt x="331" y="0"/>
                      <a:pt x="313" y="7"/>
                      <a:pt x="299" y="20"/>
                    </a:cubicBezTo>
                    <a:lnTo>
                      <a:pt x="27" y="285"/>
                    </a:lnTo>
                    <a:cubicBezTo>
                      <a:pt x="0" y="312"/>
                      <a:pt x="0" y="356"/>
                      <a:pt x="27" y="383"/>
                    </a:cubicBezTo>
                    <a:cubicBezTo>
                      <a:pt x="55" y="410"/>
                      <a:pt x="100" y="410"/>
                      <a:pt x="128" y="383"/>
                    </a:cubicBezTo>
                    <a:lnTo>
                      <a:pt x="399" y="118"/>
                    </a:lnTo>
                    <a:cubicBezTo>
                      <a:pt x="427" y="91"/>
                      <a:pt x="427" y="47"/>
                      <a:pt x="399" y="20"/>
                    </a:cubicBezTo>
                    <a:cubicBezTo>
                      <a:pt x="385" y="7"/>
                      <a:pt x="367" y="0"/>
                      <a:pt x="349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0" name="9Slide.vn 23">
                <a:extLst>
                  <a:ext uri="{FF2B5EF4-FFF2-40B4-BE49-F238E27FC236}">
                    <a16:creationId xmlns:a16="http://schemas.microsoft.com/office/drawing/2014/main" id="{E73EA6FF-D4E2-4525-A415-AF4F008CE4F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6778106" y="2401517"/>
                <a:ext cx="219075" cy="211138"/>
              </a:xfrm>
              <a:custGeom>
                <a:avLst/>
                <a:gdLst>
                  <a:gd name="T0" fmla="*/ 128 w 427"/>
                  <a:gd name="T1" fmla="*/ 20 h 410"/>
                  <a:gd name="T2" fmla="*/ 78 w 427"/>
                  <a:gd name="T3" fmla="*/ 0 h 410"/>
                  <a:gd name="T4" fmla="*/ 28 w 427"/>
                  <a:gd name="T5" fmla="*/ 20 h 410"/>
                  <a:gd name="T6" fmla="*/ 28 w 427"/>
                  <a:gd name="T7" fmla="*/ 118 h 410"/>
                  <a:gd name="T8" fmla="*/ 299 w 427"/>
                  <a:gd name="T9" fmla="*/ 383 h 410"/>
                  <a:gd name="T10" fmla="*/ 399 w 427"/>
                  <a:gd name="T11" fmla="*/ 383 h 410"/>
                  <a:gd name="T12" fmla="*/ 399 w 427"/>
                  <a:gd name="T13" fmla="*/ 285 h 410"/>
                  <a:gd name="T14" fmla="*/ 128 w 427"/>
                  <a:gd name="T15" fmla="*/ 2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7" h="410">
                    <a:moveTo>
                      <a:pt x="128" y="20"/>
                    </a:moveTo>
                    <a:cubicBezTo>
                      <a:pt x="114" y="7"/>
                      <a:pt x="96" y="0"/>
                      <a:pt x="78" y="0"/>
                    </a:cubicBezTo>
                    <a:cubicBezTo>
                      <a:pt x="60" y="0"/>
                      <a:pt x="42" y="7"/>
                      <a:pt x="28" y="20"/>
                    </a:cubicBezTo>
                    <a:cubicBezTo>
                      <a:pt x="0" y="47"/>
                      <a:pt x="0" y="91"/>
                      <a:pt x="28" y="118"/>
                    </a:cubicBezTo>
                    <a:lnTo>
                      <a:pt x="299" y="383"/>
                    </a:lnTo>
                    <a:cubicBezTo>
                      <a:pt x="327" y="410"/>
                      <a:pt x="372" y="410"/>
                      <a:pt x="399" y="383"/>
                    </a:cubicBezTo>
                    <a:cubicBezTo>
                      <a:pt x="427" y="356"/>
                      <a:pt x="427" y="312"/>
                      <a:pt x="399" y="285"/>
                    </a:cubicBezTo>
                    <a:lnTo>
                      <a:pt x="128" y="2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32" name="9Slide.vn 24">
              <a:extLst>
                <a:ext uri="{FF2B5EF4-FFF2-40B4-BE49-F238E27FC236}">
                  <a16:creationId xmlns:a16="http://schemas.microsoft.com/office/drawing/2014/main" id="{944F7DD3-02A0-4C0E-9E7A-86DFF81AE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34" y="6081994"/>
              <a:ext cx="187372" cy="176964"/>
            </a:xfrm>
            <a:custGeom>
              <a:avLst/>
              <a:gdLst>
                <a:gd name="T0" fmla="*/ 0 w 359"/>
                <a:gd name="T1" fmla="*/ 196 h 340"/>
                <a:gd name="T2" fmla="*/ 13 w 359"/>
                <a:gd name="T3" fmla="*/ 222 h 340"/>
                <a:gd name="T4" fmla="*/ 18 w 359"/>
                <a:gd name="T5" fmla="*/ 245 h 340"/>
                <a:gd name="T6" fmla="*/ 44 w 359"/>
                <a:gd name="T7" fmla="*/ 225 h 340"/>
                <a:gd name="T8" fmla="*/ 101 w 359"/>
                <a:gd name="T9" fmla="*/ 186 h 340"/>
                <a:gd name="T10" fmla="*/ 131 w 359"/>
                <a:gd name="T11" fmla="*/ 168 h 340"/>
                <a:gd name="T12" fmla="*/ 123 w 359"/>
                <a:gd name="T13" fmla="*/ 152 h 340"/>
                <a:gd name="T14" fmla="*/ 118 w 359"/>
                <a:gd name="T15" fmla="*/ 121 h 340"/>
                <a:gd name="T16" fmla="*/ 124 w 359"/>
                <a:gd name="T17" fmla="*/ 92 h 340"/>
                <a:gd name="T18" fmla="*/ 142 w 359"/>
                <a:gd name="T19" fmla="*/ 67 h 340"/>
                <a:gd name="T20" fmla="*/ 171 w 359"/>
                <a:gd name="T21" fmla="*/ 45 h 340"/>
                <a:gd name="T22" fmla="*/ 212 w 359"/>
                <a:gd name="T23" fmla="*/ 26 h 340"/>
                <a:gd name="T24" fmla="*/ 263 w 359"/>
                <a:gd name="T25" fmla="*/ 12 h 340"/>
                <a:gd name="T26" fmla="*/ 324 w 359"/>
                <a:gd name="T27" fmla="*/ 3 h 340"/>
                <a:gd name="T28" fmla="*/ 359 w 359"/>
                <a:gd name="T29" fmla="*/ 0 h 340"/>
                <a:gd name="T30" fmla="*/ 359 w 359"/>
                <a:gd name="T31" fmla="*/ 115 h 340"/>
                <a:gd name="T32" fmla="*/ 285 w 359"/>
                <a:gd name="T33" fmla="*/ 134 h 340"/>
                <a:gd name="T34" fmla="*/ 225 w 359"/>
                <a:gd name="T35" fmla="*/ 152 h 340"/>
                <a:gd name="T36" fmla="*/ 185 w 359"/>
                <a:gd name="T37" fmla="*/ 172 h 340"/>
                <a:gd name="T38" fmla="*/ 120 w 359"/>
                <a:gd name="T39" fmla="*/ 216 h 340"/>
                <a:gd name="T40" fmla="*/ 45 w 359"/>
                <a:gd name="T41" fmla="*/ 288 h 340"/>
                <a:gd name="T42" fmla="*/ 0 w 359"/>
                <a:gd name="T43" fmla="*/ 340 h 340"/>
                <a:gd name="T44" fmla="*/ 0 w 359"/>
                <a:gd name="T45" fmla="*/ 19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9" h="340">
                  <a:moveTo>
                    <a:pt x="0" y="196"/>
                  </a:moveTo>
                  <a:lnTo>
                    <a:pt x="13" y="222"/>
                  </a:lnTo>
                  <a:lnTo>
                    <a:pt x="18" y="245"/>
                  </a:lnTo>
                  <a:lnTo>
                    <a:pt x="44" y="225"/>
                  </a:lnTo>
                  <a:lnTo>
                    <a:pt x="101" y="186"/>
                  </a:lnTo>
                  <a:lnTo>
                    <a:pt x="131" y="168"/>
                  </a:lnTo>
                  <a:lnTo>
                    <a:pt x="123" y="152"/>
                  </a:lnTo>
                  <a:lnTo>
                    <a:pt x="118" y="121"/>
                  </a:lnTo>
                  <a:lnTo>
                    <a:pt x="124" y="92"/>
                  </a:lnTo>
                  <a:lnTo>
                    <a:pt x="142" y="67"/>
                  </a:lnTo>
                  <a:lnTo>
                    <a:pt x="171" y="45"/>
                  </a:lnTo>
                  <a:lnTo>
                    <a:pt x="212" y="26"/>
                  </a:lnTo>
                  <a:lnTo>
                    <a:pt x="263" y="12"/>
                  </a:lnTo>
                  <a:lnTo>
                    <a:pt x="324" y="3"/>
                  </a:lnTo>
                  <a:lnTo>
                    <a:pt x="359" y="0"/>
                  </a:lnTo>
                  <a:lnTo>
                    <a:pt x="359" y="115"/>
                  </a:lnTo>
                  <a:lnTo>
                    <a:pt x="285" y="134"/>
                  </a:lnTo>
                  <a:lnTo>
                    <a:pt x="225" y="152"/>
                  </a:lnTo>
                  <a:lnTo>
                    <a:pt x="185" y="172"/>
                  </a:lnTo>
                  <a:lnTo>
                    <a:pt x="120" y="216"/>
                  </a:lnTo>
                  <a:lnTo>
                    <a:pt x="45" y="288"/>
                  </a:lnTo>
                  <a:lnTo>
                    <a:pt x="0" y="34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E66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9Slide.vn 25">
              <a:extLst>
                <a:ext uri="{FF2B5EF4-FFF2-40B4-BE49-F238E27FC236}">
                  <a16:creationId xmlns:a16="http://schemas.microsoft.com/office/drawing/2014/main" id="{42C6BD04-A8E9-4142-89C4-A584278EA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606" y="6081994"/>
              <a:ext cx="274813" cy="60376"/>
            </a:xfrm>
            <a:custGeom>
              <a:avLst/>
              <a:gdLst>
                <a:gd name="T0" fmla="*/ 0 w 529"/>
                <a:gd name="T1" fmla="*/ 1 h 116"/>
                <a:gd name="T2" fmla="*/ 50 w 529"/>
                <a:gd name="T3" fmla="*/ 0 h 116"/>
                <a:gd name="T4" fmla="*/ 166 w 529"/>
                <a:gd name="T5" fmla="*/ 5 h 116"/>
                <a:gd name="T6" fmla="*/ 298 w 529"/>
                <a:gd name="T7" fmla="*/ 23 h 116"/>
                <a:gd name="T8" fmla="*/ 448 w 529"/>
                <a:gd name="T9" fmla="*/ 55 h 116"/>
                <a:gd name="T10" fmla="*/ 529 w 529"/>
                <a:gd name="T11" fmla="*/ 75 h 116"/>
                <a:gd name="T12" fmla="*/ 448 w 529"/>
                <a:gd name="T13" fmla="*/ 71 h 116"/>
                <a:gd name="T14" fmla="*/ 300 w 529"/>
                <a:gd name="T15" fmla="*/ 73 h 116"/>
                <a:gd name="T16" fmla="*/ 167 w 529"/>
                <a:gd name="T17" fmla="*/ 86 h 116"/>
                <a:gd name="T18" fmla="*/ 52 w 529"/>
                <a:gd name="T19" fmla="*/ 104 h 116"/>
                <a:gd name="T20" fmla="*/ 0 w 529"/>
                <a:gd name="T21" fmla="*/ 116 h 116"/>
                <a:gd name="T22" fmla="*/ 0 w 529"/>
                <a:gd name="T23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9" h="116">
                  <a:moveTo>
                    <a:pt x="0" y="1"/>
                  </a:moveTo>
                  <a:lnTo>
                    <a:pt x="50" y="0"/>
                  </a:lnTo>
                  <a:lnTo>
                    <a:pt x="166" y="5"/>
                  </a:lnTo>
                  <a:lnTo>
                    <a:pt x="298" y="23"/>
                  </a:lnTo>
                  <a:lnTo>
                    <a:pt x="448" y="55"/>
                  </a:lnTo>
                  <a:lnTo>
                    <a:pt x="529" y="75"/>
                  </a:lnTo>
                  <a:lnTo>
                    <a:pt x="448" y="71"/>
                  </a:lnTo>
                  <a:lnTo>
                    <a:pt x="300" y="73"/>
                  </a:lnTo>
                  <a:lnTo>
                    <a:pt x="167" y="86"/>
                  </a:lnTo>
                  <a:lnTo>
                    <a:pt x="52" y="104"/>
                  </a:lnTo>
                  <a:lnTo>
                    <a:pt x="0" y="11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6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9Slide.vn 26">
              <a:extLst>
                <a:ext uri="{FF2B5EF4-FFF2-40B4-BE49-F238E27FC236}">
                  <a16:creationId xmlns:a16="http://schemas.microsoft.com/office/drawing/2014/main" id="{1BE1D244-191F-4F27-8306-B6FB51EE3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0398" y="5657282"/>
              <a:ext cx="1948677" cy="1200718"/>
            </a:xfrm>
            <a:custGeom>
              <a:avLst/>
              <a:gdLst>
                <a:gd name="connsiteX0" fmla="*/ 0 w 1948677"/>
                <a:gd name="connsiteY0" fmla="*/ 0 h 1200718"/>
                <a:gd name="connsiteX1" fmla="*/ 1948677 w 1948677"/>
                <a:gd name="connsiteY1" fmla="*/ 0 h 1200718"/>
                <a:gd name="connsiteX2" fmla="*/ 1675371 w 1948677"/>
                <a:gd name="connsiteY2" fmla="*/ 1200718 h 1200718"/>
                <a:gd name="connsiteX3" fmla="*/ 273306 w 1948677"/>
                <a:gd name="connsiteY3" fmla="*/ 1200718 h 1200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8677" h="1200718">
                  <a:moveTo>
                    <a:pt x="0" y="0"/>
                  </a:moveTo>
                  <a:lnTo>
                    <a:pt x="1948677" y="0"/>
                  </a:lnTo>
                  <a:lnTo>
                    <a:pt x="1675371" y="1200718"/>
                  </a:lnTo>
                  <a:lnTo>
                    <a:pt x="273306" y="12007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9Slide.vn 27">
              <a:extLst>
                <a:ext uri="{FF2B5EF4-FFF2-40B4-BE49-F238E27FC236}">
                  <a16:creationId xmlns:a16="http://schemas.microsoft.com/office/drawing/2014/main" id="{DB5DE3A6-133C-4424-B226-D7BC7CD28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217" y="5748886"/>
              <a:ext cx="1907038" cy="495497"/>
            </a:xfrm>
            <a:custGeom>
              <a:avLst/>
              <a:gdLst>
                <a:gd name="T0" fmla="*/ 3663 w 3663"/>
                <a:gd name="T1" fmla="*/ 0 h 951"/>
                <a:gd name="T2" fmla="*/ 3497 w 3663"/>
                <a:gd name="T3" fmla="*/ 733 h 951"/>
                <a:gd name="T4" fmla="*/ 3461 w 3663"/>
                <a:gd name="T5" fmla="*/ 756 h 951"/>
                <a:gd name="T6" fmla="*/ 3351 w 3663"/>
                <a:gd name="T7" fmla="*/ 799 h 951"/>
                <a:gd name="T8" fmla="*/ 3200 w 3663"/>
                <a:gd name="T9" fmla="*/ 839 h 951"/>
                <a:gd name="T10" fmla="*/ 3013 w 3663"/>
                <a:gd name="T11" fmla="*/ 874 h 951"/>
                <a:gd name="T12" fmla="*/ 2792 w 3663"/>
                <a:gd name="T13" fmla="*/ 903 h 951"/>
                <a:gd name="T14" fmla="*/ 2545 w 3663"/>
                <a:gd name="T15" fmla="*/ 926 h 951"/>
                <a:gd name="T16" fmla="*/ 2274 w 3663"/>
                <a:gd name="T17" fmla="*/ 941 h 951"/>
                <a:gd name="T18" fmla="*/ 1983 w 3663"/>
                <a:gd name="T19" fmla="*/ 951 h 951"/>
                <a:gd name="T20" fmla="*/ 1832 w 3663"/>
                <a:gd name="T21" fmla="*/ 951 h 951"/>
                <a:gd name="T22" fmla="*/ 1680 w 3663"/>
                <a:gd name="T23" fmla="*/ 951 h 951"/>
                <a:gd name="T24" fmla="*/ 1390 w 3663"/>
                <a:gd name="T25" fmla="*/ 941 h 951"/>
                <a:gd name="T26" fmla="*/ 1119 w 3663"/>
                <a:gd name="T27" fmla="*/ 926 h 951"/>
                <a:gd name="T28" fmla="*/ 871 w 3663"/>
                <a:gd name="T29" fmla="*/ 903 h 951"/>
                <a:gd name="T30" fmla="*/ 651 w 3663"/>
                <a:gd name="T31" fmla="*/ 874 h 951"/>
                <a:gd name="T32" fmla="*/ 463 w 3663"/>
                <a:gd name="T33" fmla="*/ 839 h 951"/>
                <a:gd name="T34" fmla="*/ 312 w 3663"/>
                <a:gd name="T35" fmla="*/ 799 h 951"/>
                <a:gd name="T36" fmla="*/ 202 w 3663"/>
                <a:gd name="T37" fmla="*/ 756 h 951"/>
                <a:gd name="T38" fmla="*/ 166 w 3663"/>
                <a:gd name="T39" fmla="*/ 733 h 951"/>
                <a:gd name="T40" fmla="*/ 0 w 3663"/>
                <a:gd name="T41" fmla="*/ 0 h 951"/>
                <a:gd name="T42" fmla="*/ 3663 w 3663"/>
                <a:gd name="T43" fmla="*/ 0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63" h="951">
                  <a:moveTo>
                    <a:pt x="3663" y="0"/>
                  </a:moveTo>
                  <a:lnTo>
                    <a:pt x="3497" y="733"/>
                  </a:lnTo>
                  <a:lnTo>
                    <a:pt x="3461" y="756"/>
                  </a:lnTo>
                  <a:lnTo>
                    <a:pt x="3351" y="799"/>
                  </a:lnTo>
                  <a:lnTo>
                    <a:pt x="3200" y="839"/>
                  </a:lnTo>
                  <a:lnTo>
                    <a:pt x="3013" y="874"/>
                  </a:lnTo>
                  <a:lnTo>
                    <a:pt x="2792" y="903"/>
                  </a:lnTo>
                  <a:lnTo>
                    <a:pt x="2545" y="926"/>
                  </a:lnTo>
                  <a:lnTo>
                    <a:pt x="2274" y="941"/>
                  </a:lnTo>
                  <a:lnTo>
                    <a:pt x="1983" y="951"/>
                  </a:lnTo>
                  <a:lnTo>
                    <a:pt x="1832" y="951"/>
                  </a:lnTo>
                  <a:lnTo>
                    <a:pt x="1680" y="951"/>
                  </a:lnTo>
                  <a:lnTo>
                    <a:pt x="1390" y="941"/>
                  </a:lnTo>
                  <a:lnTo>
                    <a:pt x="1119" y="926"/>
                  </a:lnTo>
                  <a:lnTo>
                    <a:pt x="871" y="903"/>
                  </a:lnTo>
                  <a:lnTo>
                    <a:pt x="651" y="874"/>
                  </a:lnTo>
                  <a:lnTo>
                    <a:pt x="463" y="839"/>
                  </a:lnTo>
                  <a:lnTo>
                    <a:pt x="312" y="799"/>
                  </a:lnTo>
                  <a:lnTo>
                    <a:pt x="202" y="756"/>
                  </a:lnTo>
                  <a:lnTo>
                    <a:pt x="166" y="733"/>
                  </a:lnTo>
                  <a:lnTo>
                    <a:pt x="0" y="0"/>
                  </a:lnTo>
                  <a:lnTo>
                    <a:pt x="3663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9Slide.vn 28">
              <a:extLst>
                <a:ext uri="{FF2B5EF4-FFF2-40B4-BE49-F238E27FC236}">
                  <a16:creationId xmlns:a16="http://schemas.microsoft.com/office/drawing/2014/main" id="{7EAED2BC-31BF-40F2-BE5E-CEB492A2C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595" y="5663528"/>
              <a:ext cx="2042364" cy="512152"/>
            </a:xfrm>
            <a:custGeom>
              <a:avLst/>
              <a:gdLst>
                <a:gd name="T0" fmla="*/ 0 w 3925"/>
                <a:gd name="T1" fmla="*/ 0 h 982"/>
                <a:gd name="T2" fmla="*/ 3925 w 3925"/>
                <a:gd name="T3" fmla="*/ 0 h 982"/>
                <a:gd name="T4" fmla="*/ 3768 w 3925"/>
                <a:gd name="T5" fmla="*/ 691 h 982"/>
                <a:gd name="T6" fmla="*/ 3770 w 3925"/>
                <a:gd name="T7" fmla="*/ 692 h 982"/>
                <a:gd name="T8" fmla="*/ 3770 w 3925"/>
                <a:gd name="T9" fmla="*/ 693 h 982"/>
                <a:gd name="T10" fmla="*/ 3768 w 3925"/>
                <a:gd name="T11" fmla="*/ 705 h 982"/>
                <a:gd name="T12" fmla="*/ 3763 w 3925"/>
                <a:gd name="T13" fmla="*/ 717 h 982"/>
                <a:gd name="T14" fmla="*/ 3763 w 3925"/>
                <a:gd name="T15" fmla="*/ 717 h 982"/>
                <a:gd name="T16" fmla="*/ 3763 w 3925"/>
                <a:gd name="T17" fmla="*/ 717 h 982"/>
                <a:gd name="T18" fmla="*/ 3754 w 3925"/>
                <a:gd name="T19" fmla="*/ 731 h 982"/>
                <a:gd name="T20" fmla="*/ 3724 w 3925"/>
                <a:gd name="T21" fmla="*/ 758 h 982"/>
                <a:gd name="T22" fmla="*/ 3678 w 3925"/>
                <a:gd name="T23" fmla="*/ 784 h 982"/>
                <a:gd name="T24" fmla="*/ 3618 w 3925"/>
                <a:gd name="T25" fmla="*/ 809 h 982"/>
                <a:gd name="T26" fmla="*/ 3504 w 3925"/>
                <a:gd name="T27" fmla="*/ 845 h 982"/>
                <a:gd name="T28" fmla="*/ 3306 w 3925"/>
                <a:gd name="T29" fmla="*/ 886 h 982"/>
                <a:gd name="T30" fmla="*/ 3064 w 3925"/>
                <a:gd name="T31" fmla="*/ 923 h 982"/>
                <a:gd name="T32" fmla="*/ 2786 w 3925"/>
                <a:gd name="T33" fmla="*/ 951 h 982"/>
                <a:gd name="T34" fmla="*/ 2475 w 3925"/>
                <a:gd name="T35" fmla="*/ 971 h 982"/>
                <a:gd name="T36" fmla="*/ 2139 w 3925"/>
                <a:gd name="T37" fmla="*/ 981 h 982"/>
                <a:gd name="T38" fmla="*/ 1963 w 3925"/>
                <a:gd name="T39" fmla="*/ 982 h 982"/>
                <a:gd name="T40" fmla="*/ 1786 w 3925"/>
                <a:gd name="T41" fmla="*/ 981 h 982"/>
                <a:gd name="T42" fmla="*/ 1451 w 3925"/>
                <a:gd name="T43" fmla="*/ 971 h 982"/>
                <a:gd name="T44" fmla="*/ 1140 w 3925"/>
                <a:gd name="T45" fmla="*/ 951 h 982"/>
                <a:gd name="T46" fmla="*/ 861 w 3925"/>
                <a:gd name="T47" fmla="*/ 923 h 982"/>
                <a:gd name="T48" fmla="*/ 620 w 3925"/>
                <a:gd name="T49" fmla="*/ 886 h 982"/>
                <a:gd name="T50" fmla="*/ 421 w 3925"/>
                <a:gd name="T51" fmla="*/ 845 h 982"/>
                <a:gd name="T52" fmla="*/ 307 w 3925"/>
                <a:gd name="T53" fmla="*/ 809 h 982"/>
                <a:gd name="T54" fmla="*/ 248 w 3925"/>
                <a:gd name="T55" fmla="*/ 784 h 982"/>
                <a:gd name="T56" fmla="*/ 201 w 3925"/>
                <a:gd name="T57" fmla="*/ 758 h 982"/>
                <a:gd name="T58" fmla="*/ 171 w 3925"/>
                <a:gd name="T59" fmla="*/ 731 h 982"/>
                <a:gd name="T60" fmla="*/ 162 w 3925"/>
                <a:gd name="T61" fmla="*/ 717 h 982"/>
                <a:gd name="T62" fmla="*/ 162 w 3925"/>
                <a:gd name="T63" fmla="*/ 717 h 982"/>
                <a:gd name="T64" fmla="*/ 162 w 3925"/>
                <a:gd name="T65" fmla="*/ 717 h 982"/>
                <a:gd name="T66" fmla="*/ 157 w 3925"/>
                <a:gd name="T67" fmla="*/ 705 h 982"/>
                <a:gd name="T68" fmla="*/ 156 w 3925"/>
                <a:gd name="T69" fmla="*/ 693 h 982"/>
                <a:gd name="T70" fmla="*/ 156 w 3925"/>
                <a:gd name="T71" fmla="*/ 692 h 982"/>
                <a:gd name="T72" fmla="*/ 156 w 3925"/>
                <a:gd name="T73" fmla="*/ 691 h 982"/>
                <a:gd name="T74" fmla="*/ 0 w 3925"/>
                <a:gd name="T75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25" h="982">
                  <a:moveTo>
                    <a:pt x="0" y="0"/>
                  </a:moveTo>
                  <a:lnTo>
                    <a:pt x="3925" y="0"/>
                  </a:lnTo>
                  <a:lnTo>
                    <a:pt x="3768" y="691"/>
                  </a:lnTo>
                  <a:lnTo>
                    <a:pt x="3770" y="692"/>
                  </a:lnTo>
                  <a:lnTo>
                    <a:pt x="3770" y="693"/>
                  </a:lnTo>
                  <a:lnTo>
                    <a:pt x="3768" y="705"/>
                  </a:lnTo>
                  <a:lnTo>
                    <a:pt x="3763" y="717"/>
                  </a:lnTo>
                  <a:lnTo>
                    <a:pt x="3763" y="717"/>
                  </a:lnTo>
                  <a:lnTo>
                    <a:pt x="3763" y="717"/>
                  </a:lnTo>
                  <a:lnTo>
                    <a:pt x="3754" y="731"/>
                  </a:lnTo>
                  <a:lnTo>
                    <a:pt x="3724" y="758"/>
                  </a:lnTo>
                  <a:lnTo>
                    <a:pt x="3678" y="784"/>
                  </a:lnTo>
                  <a:lnTo>
                    <a:pt x="3618" y="809"/>
                  </a:lnTo>
                  <a:lnTo>
                    <a:pt x="3504" y="845"/>
                  </a:lnTo>
                  <a:lnTo>
                    <a:pt x="3306" y="886"/>
                  </a:lnTo>
                  <a:lnTo>
                    <a:pt x="3064" y="923"/>
                  </a:lnTo>
                  <a:lnTo>
                    <a:pt x="2786" y="951"/>
                  </a:lnTo>
                  <a:lnTo>
                    <a:pt x="2475" y="971"/>
                  </a:lnTo>
                  <a:lnTo>
                    <a:pt x="2139" y="981"/>
                  </a:lnTo>
                  <a:lnTo>
                    <a:pt x="1963" y="982"/>
                  </a:lnTo>
                  <a:lnTo>
                    <a:pt x="1786" y="981"/>
                  </a:lnTo>
                  <a:lnTo>
                    <a:pt x="1451" y="971"/>
                  </a:lnTo>
                  <a:lnTo>
                    <a:pt x="1140" y="951"/>
                  </a:lnTo>
                  <a:lnTo>
                    <a:pt x="861" y="923"/>
                  </a:lnTo>
                  <a:lnTo>
                    <a:pt x="620" y="886"/>
                  </a:lnTo>
                  <a:lnTo>
                    <a:pt x="421" y="845"/>
                  </a:lnTo>
                  <a:lnTo>
                    <a:pt x="307" y="809"/>
                  </a:lnTo>
                  <a:lnTo>
                    <a:pt x="248" y="784"/>
                  </a:lnTo>
                  <a:lnTo>
                    <a:pt x="201" y="758"/>
                  </a:lnTo>
                  <a:lnTo>
                    <a:pt x="171" y="731"/>
                  </a:lnTo>
                  <a:lnTo>
                    <a:pt x="162" y="717"/>
                  </a:lnTo>
                  <a:lnTo>
                    <a:pt x="162" y="717"/>
                  </a:lnTo>
                  <a:lnTo>
                    <a:pt x="162" y="717"/>
                  </a:lnTo>
                  <a:lnTo>
                    <a:pt x="157" y="705"/>
                  </a:lnTo>
                  <a:lnTo>
                    <a:pt x="156" y="693"/>
                  </a:lnTo>
                  <a:lnTo>
                    <a:pt x="156" y="692"/>
                  </a:lnTo>
                  <a:lnTo>
                    <a:pt x="156" y="6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9Slide.vn 29">
              <a:extLst>
                <a:ext uri="{FF2B5EF4-FFF2-40B4-BE49-F238E27FC236}">
                  <a16:creationId xmlns:a16="http://schemas.microsoft.com/office/drawing/2014/main" id="{07E8AE18-4036-4F06-BB86-9AAEF2787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595" y="5499055"/>
              <a:ext cx="2042364" cy="328943"/>
            </a:xfrm>
            <a:custGeom>
              <a:avLst/>
              <a:gdLst>
                <a:gd name="T0" fmla="*/ 1963 w 3925"/>
                <a:gd name="T1" fmla="*/ 628 h 628"/>
                <a:gd name="T2" fmla="*/ 2164 w 3925"/>
                <a:gd name="T3" fmla="*/ 628 h 628"/>
                <a:gd name="T4" fmla="*/ 2546 w 3925"/>
                <a:gd name="T5" fmla="*/ 615 h 628"/>
                <a:gd name="T6" fmla="*/ 2899 w 3925"/>
                <a:gd name="T7" fmla="*/ 591 h 628"/>
                <a:gd name="T8" fmla="*/ 3212 w 3925"/>
                <a:gd name="T9" fmla="*/ 557 h 628"/>
                <a:gd name="T10" fmla="*/ 3478 w 3925"/>
                <a:gd name="T11" fmla="*/ 514 h 628"/>
                <a:gd name="T12" fmla="*/ 3691 w 3925"/>
                <a:gd name="T13" fmla="*/ 464 h 628"/>
                <a:gd name="T14" fmla="*/ 3807 w 3925"/>
                <a:gd name="T15" fmla="*/ 422 h 628"/>
                <a:gd name="T16" fmla="*/ 3864 w 3925"/>
                <a:gd name="T17" fmla="*/ 393 h 628"/>
                <a:gd name="T18" fmla="*/ 3903 w 3925"/>
                <a:gd name="T19" fmla="*/ 361 h 628"/>
                <a:gd name="T20" fmla="*/ 3924 w 3925"/>
                <a:gd name="T21" fmla="*/ 330 h 628"/>
                <a:gd name="T22" fmla="*/ 3925 w 3925"/>
                <a:gd name="T23" fmla="*/ 315 h 628"/>
                <a:gd name="T24" fmla="*/ 3924 w 3925"/>
                <a:gd name="T25" fmla="*/ 298 h 628"/>
                <a:gd name="T26" fmla="*/ 3903 w 3925"/>
                <a:gd name="T27" fmla="*/ 267 h 628"/>
                <a:gd name="T28" fmla="*/ 3864 w 3925"/>
                <a:gd name="T29" fmla="*/ 236 h 628"/>
                <a:gd name="T30" fmla="*/ 3807 w 3925"/>
                <a:gd name="T31" fmla="*/ 206 h 628"/>
                <a:gd name="T32" fmla="*/ 3691 w 3925"/>
                <a:gd name="T33" fmla="*/ 164 h 628"/>
                <a:gd name="T34" fmla="*/ 3478 w 3925"/>
                <a:gd name="T35" fmla="*/ 114 h 628"/>
                <a:gd name="T36" fmla="*/ 3212 w 3925"/>
                <a:gd name="T37" fmla="*/ 71 h 628"/>
                <a:gd name="T38" fmla="*/ 2899 w 3925"/>
                <a:gd name="T39" fmla="*/ 37 h 628"/>
                <a:gd name="T40" fmla="*/ 2546 w 3925"/>
                <a:gd name="T41" fmla="*/ 13 h 628"/>
                <a:gd name="T42" fmla="*/ 2164 w 3925"/>
                <a:gd name="T43" fmla="*/ 0 h 628"/>
                <a:gd name="T44" fmla="*/ 1963 w 3925"/>
                <a:gd name="T45" fmla="*/ 0 h 628"/>
                <a:gd name="T46" fmla="*/ 1762 w 3925"/>
                <a:gd name="T47" fmla="*/ 0 h 628"/>
                <a:gd name="T48" fmla="*/ 1379 w 3925"/>
                <a:gd name="T49" fmla="*/ 13 h 628"/>
                <a:gd name="T50" fmla="*/ 1027 w 3925"/>
                <a:gd name="T51" fmla="*/ 37 h 628"/>
                <a:gd name="T52" fmla="*/ 713 w 3925"/>
                <a:gd name="T53" fmla="*/ 71 h 628"/>
                <a:gd name="T54" fmla="*/ 447 w 3925"/>
                <a:gd name="T55" fmla="*/ 114 h 628"/>
                <a:gd name="T56" fmla="*/ 235 w 3925"/>
                <a:gd name="T57" fmla="*/ 164 h 628"/>
                <a:gd name="T58" fmla="*/ 118 w 3925"/>
                <a:gd name="T59" fmla="*/ 206 h 628"/>
                <a:gd name="T60" fmla="*/ 61 w 3925"/>
                <a:gd name="T61" fmla="*/ 236 h 628"/>
                <a:gd name="T62" fmla="*/ 22 w 3925"/>
                <a:gd name="T63" fmla="*/ 267 h 628"/>
                <a:gd name="T64" fmla="*/ 1 w 3925"/>
                <a:gd name="T65" fmla="*/ 298 h 628"/>
                <a:gd name="T66" fmla="*/ 0 w 3925"/>
                <a:gd name="T67" fmla="*/ 315 h 628"/>
                <a:gd name="T68" fmla="*/ 1 w 3925"/>
                <a:gd name="T69" fmla="*/ 330 h 628"/>
                <a:gd name="T70" fmla="*/ 22 w 3925"/>
                <a:gd name="T71" fmla="*/ 361 h 628"/>
                <a:gd name="T72" fmla="*/ 61 w 3925"/>
                <a:gd name="T73" fmla="*/ 393 h 628"/>
                <a:gd name="T74" fmla="*/ 118 w 3925"/>
                <a:gd name="T75" fmla="*/ 422 h 628"/>
                <a:gd name="T76" fmla="*/ 235 w 3925"/>
                <a:gd name="T77" fmla="*/ 464 h 628"/>
                <a:gd name="T78" fmla="*/ 447 w 3925"/>
                <a:gd name="T79" fmla="*/ 514 h 628"/>
                <a:gd name="T80" fmla="*/ 713 w 3925"/>
                <a:gd name="T81" fmla="*/ 557 h 628"/>
                <a:gd name="T82" fmla="*/ 1027 w 3925"/>
                <a:gd name="T83" fmla="*/ 591 h 628"/>
                <a:gd name="T84" fmla="*/ 1379 w 3925"/>
                <a:gd name="T85" fmla="*/ 615 h 628"/>
                <a:gd name="T86" fmla="*/ 1762 w 3925"/>
                <a:gd name="T87" fmla="*/ 628 h 628"/>
                <a:gd name="T88" fmla="*/ 1963 w 3925"/>
                <a:gd name="T89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25" h="628">
                  <a:moveTo>
                    <a:pt x="1963" y="628"/>
                  </a:moveTo>
                  <a:lnTo>
                    <a:pt x="2164" y="628"/>
                  </a:lnTo>
                  <a:lnTo>
                    <a:pt x="2546" y="615"/>
                  </a:lnTo>
                  <a:lnTo>
                    <a:pt x="2899" y="591"/>
                  </a:lnTo>
                  <a:lnTo>
                    <a:pt x="3212" y="557"/>
                  </a:lnTo>
                  <a:lnTo>
                    <a:pt x="3478" y="514"/>
                  </a:lnTo>
                  <a:lnTo>
                    <a:pt x="3691" y="464"/>
                  </a:lnTo>
                  <a:lnTo>
                    <a:pt x="3807" y="422"/>
                  </a:lnTo>
                  <a:lnTo>
                    <a:pt x="3864" y="393"/>
                  </a:lnTo>
                  <a:lnTo>
                    <a:pt x="3903" y="361"/>
                  </a:lnTo>
                  <a:lnTo>
                    <a:pt x="3924" y="330"/>
                  </a:lnTo>
                  <a:lnTo>
                    <a:pt x="3925" y="315"/>
                  </a:lnTo>
                  <a:lnTo>
                    <a:pt x="3924" y="298"/>
                  </a:lnTo>
                  <a:lnTo>
                    <a:pt x="3903" y="267"/>
                  </a:lnTo>
                  <a:lnTo>
                    <a:pt x="3864" y="236"/>
                  </a:lnTo>
                  <a:lnTo>
                    <a:pt x="3807" y="206"/>
                  </a:lnTo>
                  <a:lnTo>
                    <a:pt x="3691" y="164"/>
                  </a:lnTo>
                  <a:lnTo>
                    <a:pt x="3478" y="114"/>
                  </a:lnTo>
                  <a:lnTo>
                    <a:pt x="3212" y="71"/>
                  </a:lnTo>
                  <a:lnTo>
                    <a:pt x="2899" y="37"/>
                  </a:lnTo>
                  <a:lnTo>
                    <a:pt x="2546" y="13"/>
                  </a:lnTo>
                  <a:lnTo>
                    <a:pt x="2164" y="0"/>
                  </a:lnTo>
                  <a:lnTo>
                    <a:pt x="1963" y="0"/>
                  </a:lnTo>
                  <a:lnTo>
                    <a:pt x="1762" y="0"/>
                  </a:lnTo>
                  <a:lnTo>
                    <a:pt x="1379" y="13"/>
                  </a:lnTo>
                  <a:lnTo>
                    <a:pt x="1027" y="37"/>
                  </a:lnTo>
                  <a:lnTo>
                    <a:pt x="713" y="71"/>
                  </a:lnTo>
                  <a:lnTo>
                    <a:pt x="447" y="114"/>
                  </a:lnTo>
                  <a:lnTo>
                    <a:pt x="235" y="164"/>
                  </a:lnTo>
                  <a:lnTo>
                    <a:pt x="118" y="206"/>
                  </a:lnTo>
                  <a:lnTo>
                    <a:pt x="61" y="236"/>
                  </a:lnTo>
                  <a:lnTo>
                    <a:pt x="22" y="267"/>
                  </a:lnTo>
                  <a:lnTo>
                    <a:pt x="1" y="298"/>
                  </a:lnTo>
                  <a:lnTo>
                    <a:pt x="0" y="315"/>
                  </a:lnTo>
                  <a:lnTo>
                    <a:pt x="1" y="330"/>
                  </a:lnTo>
                  <a:lnTo>
                    <a:pt x="22" y="361"/>
                  </a:lnTo>
                  <a:lnTo>
                    <a:pt x="61" y="393"/>
                  </a:lnTo>
                  <a:lnTo>
                    <a:pt x="118" y="422"/>
                  </a:lnTo>
                  <a:lnTo>
                    <a:pt x="235" y="464"/>
                  </a:lnTo>
                  <a:lnTo>
                    <a:pt x="447" y="514"/>
                  </a:lnTo>
                  <a:lnTo>
                    <a:pt x="713" y="557"/>
                  </a:lnTo>
                  <a:lnTo>
                    <a:pt x="1027" y="591"/>
                  </a:lnTo>
                  <a:lnTo>
                    <a:pt x="1379" y="615"/>
                  </a:lnTo>
                  <a:lnTo>
                    <a:pt x="1762" y="628"/>
                  </a:lnTo>
                  <a:lnTo>
                    <a:pt x="1963" y="628"/>
                  </a:lnTo>
                  <a:close/>
                </a:path>
              </a:pathLst>
            </a:custGeom>
            <a:solidFill>
              <a:srgbClr val="26AB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9Slide.vn 30">
              <a:extLst>
                <a:ext uri="{FF2B5EF4-FFF2-40B4-BE49-F238E27FC236}">
                  <a16:creationId xmlns:a16="http://schemas.microsoft.com/office/drawing/2014/main" id="{E11C0EDD-46E0-4C5B-A7F4-C9FA07F78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561" y="5536531"/>
              <a:ext cx="1940348" cy="253994"/>
            </a:xfrm>
            <a:custGeom>
              <a:avLst/>
              <a:gdLst>
                <a:gd name="T0" fmla="*/ 1863 w 3725"/>
                <a:gd name="T1" fmla="*/ 492 h 492"/>
                <a:gd name="T2" fmla="*/ 2053 w 3725"/>
                <a:gd name="T3" fmla="*/ 492 h 492"/>
                <a:gd name="T4" fmla="*/ 2416 w 3725"/>
                <a:gd name="T5" fmla="*/ 481 h 492"/>
                <a:gd name="T6" fmla="*/ 2751 w 3725"/>
                <a:gd name="T7" fmla="*/ 463 h 492"/>
                <a:gd name="T8" fmla="*/ 3049 w 3725"/>
                <a:gd name="T9" fmla="*/ 436 h 492"/>
                <a:gd name="T10" fmla="*/ 3301 w 3725"/>
                <a:gd name="T11" fmla="*/ 402 h 492"/>
                <a:gd name="T12" fmla="*/ 3502 w 3725"/>
                <a:gd name="T13" fmla="*/ 363 h 492"/>
                <a:gd name="T14" fmla="*/ 3613 w 3725"/>
                <a:gd name="T15" fmla="*/ 331 h 492"/>
                <a:gd name="T16" fmla="*/ 3667 w 3725"/>
                <a:gd name="T17" fmla="*/ 308 h 492"/>
                <a:gd name="T18" fmla="*/ 3705 w 3725"/>
                <a:gd name="T19" fmla="*/ 283 h 492"/>
                <a:gd name="T20" fmla="*/ 3724 w 3725"/>
                <a:gd name="T21" fmla="*/ 258 h 492"/>
                <a:gd name="T22" fmla="*/ 3725 w 3725"/>
                <a:gd name="T23" fmla="*/ 247 h 492"/>
                <a:gd name="T24" fmla="*/ 3724 w 3725"/>
                <a:gd name="T25" fmla="*/ 234 h 492"/>
                <a:gd name="T26" fmla="*/ 3705 w 3725"/>
                <a:gd name="T27" fmla="*/ 209 h 492"/>
                <a:gd name="T28" fmla="*/ 3667 w 3725"/>
                <a:gd name="T29" fmla="*/ 185 h 492"/>
                <a:gd name="T30" fmla="*/ 3613 w 3725"/>
                <a:gd name="T31" fmla="*/ 161 h 492"/>
                <a:gd name="T32" fmla="*/ 3502 w 3725"/>
                <a:gd name="T33" fmla="*/ 129 h 492"/>
                <a:gd name="T34" fmla="*/ 3301 w 3725"/>
                <a:gd name="T35" fmla="*/ 90 h 492"/>
                <a:gd name="T36" fmla="*/ 3049 w 3725"/>
                <a:gd name="T37" fmla="*/ 56 h 492"/>
                <a:gd name="T38" fmla="*/ 2751 w 3725"/>
                <a:gd name="T39" fmla="*/ 29 h 492"/>
                <a:gd name="T40" fmla="*/ 2416 w 3725"/>
                <a:gd name="T41" fmla="*/ 11 h 492"/>
                <a:gd name="T42" fmla="*/ 2053 w 3725"/>
                <a:gd name="T43" fmla="*/ 0 h 492"/>
                <a:gd name="T44" fmla="*/ 1863 w 3725"/>
                <a:gd name="T45" fmla="*/ 0 h 492"/>
                <a:gd name="T46" fmla="*/ 1672 w 3725"/>
                <a:gd name="T47" fmla="*/ 0 h 492"/>
                <a:gd name="T48" fmla="*/ 1309 w 3725"/>
                <a:gd name="T49" fmla="*/ 11 h 492"/>
                <a:gd name="T50" fmla="*/ 975 w 3725"/>
                <a:gd name="T51" fmla="*/ 29 h 492"/>
                <a:gd name="T52" fmla="*/ 677 w 3725"/>
                <a:gd name="T53" fmla="*/ 56 h 492"/>
                <a:gd name="T54" fmla="*/ 424 w 3725"/>
                <a:gd name="T55" fmla="*/ 90 h 492"/>
                <a:gd name="T56" fmla="*/ 223 w 3725"/>
                <a:gd name="T57" fmla="*/ 129 h 492"/>
                <a:gd name="T58" fmla="*/ 113 w 3725"/>
                <a:gd name="T59" fmla="*/ 161 h 492"/>
                <a:gd name="T60" fmla="*/ 58 w 3725"/>
                <a:gd name="T61" fmla="*/ 185 h 492"/>
                <a:gd name="T62" fmla="*/ 21 w 3725"/>
                <a:gd name="T63" fmla="*/ 209 h 492"/>
                <a:gd name="T64" fmla="*/ 1 w 3725"/>
                <a:gd name="T65" fmla="*/ 234 h 492"/>
                <a:gd name="T66" fmla="*/ 0 w 3725"/>
                <a:gd name="T67" fmla="*/ 247 h 492"/>
                <a:gd name="T68" fmla="*/ 1 w 3725"/>
                <a:gd name="T69" fmla="*/ 258 h 492"/>
                <a:gd name="T70" fmla="*/ 21 w 3725"/>
                <a:gd name="T71" fmla="*/ 283 h 492"/>
                <a:gd name="T72" fmla="*/ 58 w 3725"/>
                <a:gd name="T73" fmla="*/ 308 h 492"/>
                <a:gd name="T74" fmla="*/ 113 w 3725"/>
                <a:gd name="T75" fmla="*/ 331 h 492"/>
                <a:gd name="T76" fmla="*/ 223 w 3725"/>
                <a:gd name="T77" fmla="*/ 363 h 492"/>
                <a:gd name="T78" fmla="*/ 424 w 3725"/>
                <a:gd name="T79" fmla="*/ 402 h 492"/>
                <a:gd name="T80" fmla="*/ 677 w 3725"/>
                <a:gd name="T81" fmla="*/ 436 h 492"/>
                <a:gd name="T82" fmla="*/ 975 w 3725"/>
                <a:gd name="T83" fmla="*/ 463 h 492"/>
                <a:gd name="T84" fmla="*/ 1309 w 3725"/>
                <a:gd name="T85" fmla="*/ 481 h 492"/>
                <a:gd name="T86" fmla="*/ 1672 w 3725"/>
                <a:gd name="T87" fmla="*/ 492 h 492"/>
                <a:gd name="T88" fmla="*/ 1863 w 3725"/>
                <a:gd name="T89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725" h="492">
                  <a:moveTo>
                    <a:pt x="1863" y="492"/>
                  </a:moveTo>
                  <a:lnTo>
                    <a:pt x="2053" y="492"/>
                  </a:lnTo>
                  <a:lnTo>
                    <a:pt x="2416" y="481"/>
                  </a:lnTo>
                  <a:lnTo>
                    <a:pt x="2751" y="463"/>
                  </a:lnTo>
                  <a:lnTo>
                    <a:pt x="3049" y="436"/>
                  </a:lnTo>
                  <a:lnTo>
                    <a:pt x="3301" y="402"/>
                  </a:lnTo>
                  <a:lnTo>
                    <a:pt x="3502" y="363"/>
                  </a:lnTo>
                  <a:lnTo>
                    <a:pt x="3613" y="331"/>
                  </a:lnTo>
                  <a:lnTo>
                    <a:pt x="3667" y="308"/>
                  </a:lnTo>
                  <a:lnTo>
                    <a:pt x="3705" y="283"/>
                  </a:lnTo>
                  <a:lnTo>
                    <a:pt x="3724" y="258"/>
                  </a:lnTo>
                  <a:lnTo>
                    <a:pt x="3725" y="247"/>
                  </a:lnTo>
                  <a:lnTo>
                    <a:pt x="3724" y="234"/>
                  </a:lnTo>
                  <a:lnTo>
                    <a:pt x="3705" y="209"/>
                  </a:lnTo>
                  <a:lnTo>
                    <a:pt x="3667" y="185"/>
                  </a:lnTo>
                  <a:lnTo>
                    <a:pt x="3613" y="161"/>
                  </a:lnTo>
                  <a:lnTo>
                    <a:pt x="3502" y="129"/>
                  </a:lnTo>
                  <a:lnTo>
                    <a:pt x="3301" y="90"/>
                  </a:lnTo>
                  <a:lnTo>
                    <a:pt x="3049" y="56"/>
                  </a:lnTo>
                  <a:lnTo>
                    <a:pt x="2751" y="29"/>
                  </a:lnTo>
                  <a:lnTo>
                    <a:pt x="2416" y="11"/>
                  </a:lnTo>
                  <a:lnTo>
                    <a:pt x="2053" y="0"/>
                  </a:lnTo>
                  <a:lnTo>
                    <a:pt x="1863" y="0"/>
                  </a:lnTo>
                  <a:lnTo>
                    <a:pt x="1672" y="0"/>
                  </a:lnTo>
                  <a:lnTo>
                    <a:pt x="1309" y="11"/>
                  </a:lnTo>
                  <a:lnTo>
                    <a:pt x="975" y="29"/>
                  </a:lnTo>
                  <a:lnTo>
                    <a:pt x="677" y="56"/>
                  </a:lnTo>
                  <a:lnTo>
                    <a:pt x="424" y="90"/>
                  </a:lnTo>
                  <a:lnTo>
                    <a:pt x="223" y="129"/>
                  </a:lnTo>
                  <a:lnTo>
                    <a:pt x="113" y="161"/>
                  </a:lnTo>
                  <a:lnTo>
                    <a:pt x="58" y="185"/>
                  </a:lnTo>
                  <a:lnTo>
                    <a:pt x="21" y="209"/>
                  </a:lnTo>
                  <a:lnTo>
                    <a:pt x="1" y="234"/>
                  </a:lnTo>
                  <a:lnTo>
                    <a:pt x="0" y="247"/>
                  </a:lnTo>
                  <a:lnTo>
                    <a:pt x="1" y="258"/>
                  </a:lnTo>
                  <a:lnTo>
                    <a:pt x="21" y="283"/>
                  </a:lnTo>
                  <a:lnTo>
                    <a:pt x="58" y="308"/>
                  </a:lnTo>
                  <a:lnTo>
                    <a:pt x="113" y="331"/>
                  </a:lnTo>
                  <a:lnTo>
                    <a:pt x="223" y="363"/>
                  </a:lnTo>
                  <a:lnTo>
                    <a:pt x="424" y="402"/>
                  </a:lnTo>
                  <a:lnTo>
                    <a:pt x="677" y="436"/>
                  </a:lnTo>
                  <a:lnTo>
                    <a:pt x="975" y="463"/>
                  </a:lnTo>
                  <a:lnTo>
                    <a:pt x="1309" y="481"/>
                  </a:lnTo>
                  <a:lnTo>
                    <a:pt x="1672" y="492"/>
                  </a:lnTo>
                  <a:lnTo>
                    <a:pt x="1863" y="49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9Slide.vn 31">
              <a:extLst>
                <a:ext uri="{FF2B5EF4-FFF2-40B4-BE49-F238E27FC236}">
                  <a16:creationId xmlns:a16="http://schemas.microsoft.com/office/drawing/2014/main" id="{D0028DBB-42AF-42B9-BB85-F50FAE879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305" y="5638545"/>
              <a:ext cx="999321" cy="151981"/>
            </a:xfrm>
            <a:custGeom>
              <a:avLst/>
              <a:gdLst>
                <a:gd name="T0" fmla="*/ 0 w 1919"/>
                <a:gd name="T1" fmla="*/ 263 h 293"/>
                <a:gd name="T2" fmla="*/ 28 w 1919"/>
                <a:gd name="T3" fmla="*/ 221 h 293"/>
                <a:gd name="T4" fmla="*/ 80 w 1919"/>
                <a:gd name="T5" fmla="*/ 154 h 293"/>
                <a:gd name="T6" fmla="*/ 101 w 1919"/>
                <a:gd name="T7" fmla="*/ 133 h 293"/>
                <a:gd name="T8" fmla="*/ 118 w 1919"/>
                <a:gd name="T9" fmla="*/ 119 h 293"/>
                <a:gd name="T10" fmla="*/ 158 w 1919"/>
                <a:gd name="T11" fmla="*/ 93 h 293"/>
                <a:gd name="T12" fmla="*/ 202 w 1919"/>
                <a:gd name="T13" fmla="*/ 74 h 293"/>
                <a:gd name="T14" fmla="*/ 250 w 1919"/>
                <a:gd name="T15" fmla="*/ 59 h 293"/>
                <a:gd name="T16" fmla="*/ 298 w 1919"/>
                <a:gd name="T17" fmla="*/ 52 h 293"/>
                <a:gd name="T18" fmla="*/ 346 w 1919"/>
                <a:gd name="T19" fmla="*/ 50 h 293"/>
                <a:gd name="T20" fmla="*/ 390 w 1919"/>
                <a:gd name="T21" fmla="*/ 58 h 293"/>
                <a:gd name="T22" fmla="*/ 430 w 1919"/>
                <a:gd name="T23" fmla="*/ 74 h 293"/>
                <a:gd name="T24" fmla="*/ 447 w 1919"/>
                <a:gd name="T25" fmla="*/ 87 h 293"/>
                <a:gd name="T26" fmla="*/ 465 w 1919"/>
                <a:gd name="T27" fmla="*/ 97 h 293"/>
                <a:gd name="T28" fmla="*/ 498 w 1919"/>
                <a:gd name="T29" fmla="*/ 101 h 293"/>
                <a:gd name="T30" fmla="*/ 544 w 1919"/>
                <a:gd name="T31" fmla="*/ 78 h 293"/>
                <a:gd name="T32" fmla="*/ 592 w 1919"/>
                <a:gd name="T33" fmla="*/ 37 h 293"/>
                <a:gd name="T34" fmla="*/ 627 w 1919"/>
                <a:gd name="T35" fmla="*/ 14 h 293"/>
                <a:gd name="T36" fmla="*/ 665 w 1919"/>
                <a:gd name="T37" fmla="*/ 0 h 293"/>
                <a:gd name="T38" fmla="*/ 706 w 1919"/>
                <a:gd name="T39" fmla="*/ 2 h 293"/>
                <a:gd name="T40" fmla="*/ 730 w 1919"/>
                <a:gd name="T41" fmla="*/ 13 h 293"/>
                <a:gd name="T42" fmla="*/ 761 w 1919"/>
                <a:gd name="T43" fmla="*/ 27 h 293"/>
                <a:gd name="T44" fmla="*/ 823 w 1919"/>
                <a:gd name="T45" fmla="*/ 43 h 293"/>
                <a:gd name="T46" fmla="*/ 885 w 1919"/>
                <a:gd name="T47" fmla="*/ 46 h 293"/>
                <a:gd name="T48" fmla="*/ 947 w 1919"/>
                <a:gd name="T49" fmla="*/ 40 h 293"/>
                <a:gd name="T50" fmla="*/ 1041 w 1919"/>
                <a:gd name="T51" fmla="*/ 23 h 293"/>
                <a:gd name="T52" fmla="*/ 1138 w 1919"/>
                <a:gd name="T53" fmla="*/ 9 h 293"/>
                <a:gd name="T54" fmla="*/ 1203 w 1919"/>
                <a:gd name="T55" fmla="*/ 8 h 293"/>
                <a:gd name="T56" fmla="*/ 1235 w 1919"/>
                <a:gd name="T57" fmla="*/ 10 h 293"/>
                <a:gd name="T58" fmla="*/ 1267 w 1919"/>
                <a:gd name="T59" fmla="*/ 15 h 293"/>
                <a:gd name="T60" fmla="*/ 1322 w 1919"/>
                <a:gd name="T61" fmla="*/ 28 h 293"/>
                <a:gd name="T62" fmla="*/ 1388 w 1919"/>
                <a:gd name="T63" fmla="*/ 56 h 293"/>
                <a:gd name="T64" fmla="*/ 1463 w 1919"/>
                <a:gd name="T65" fmla="*/ 101 h 293"/>
                <a:gd name="T66" fmla="*/ 1546 w 1919"/>
                <a:gd name="T67" fmla="*/ 151 h 293"/>
                <a:gd name="T68" fmla="*/ 1599 w 1919"/>
                <a:gd name="T69" fmla="*/ 177 h 293"/>
                <a:gd name="T70" fmla="*/ 1629 w 1919"/>
                <a:gd name="T71" fmla="*/ 189 h 293"/>
                <a:gd name="T72" fmla="*/ 1700 w 1919"/>
                <a:gd name="T73" fmla="*/ 210 h 293"/>
                <a:gd name="T74" fmla="*/ 1829 w 1919"/>
                <a:gd name="T75" fmla="*/ 238 h 293"/>
                <a:gd name="T76" fmla="*/ 1919 w 1919"/>
                <a:gd name="T77" fmla="*/ 253 h 293"/>
                <a:gd name="T78" fmla="*/ 1693 w 1919"/>
                <a:gd name="T79" fmla="*/ 271 h 293"/>
                <a:gd name="T80" fmla="*/ 1179 w 1919"/>
                <a:gd name="T81" fmla="*/ 291 h 293"/>
                <a:gd name="T82" fmla="*/ 901 w 1919"/>
                <a:gd name="T83" fmla="*/ 293 h 293"/>
                <a:gd name="T84" fmla="*/ 658 w 1919"/>
                <a:gd name="T85" fmla="*/ 291 h 293"/>
                <a:gd name="T86" fmla="*/ 205 w 1919"/>
                <a:gd name="T87" fmla="*/ 276 h 293"/>
                <a:gd name="T88" fmla="*/ 0 w 1919"/>
                <a:gd name="T89" fmla="*/ 26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9" h="293">
                  <a:moveTo>
                    <a:pt x="0" y="263"/>
                  </a:moveTo>
                  <a:lnTo>
                    <a:pt x="28" y="221"/>
                  </a:lnTo>
                  <a:lnTo>
                    <a:pt x="80" y="154"/>
                  </a:lnTo>
                  <a:lnTo>
                    <a:pt x="101" y="133"/>
                  </a:lnTo>
                  <a:lnTo>
                    <a:pt x="118" y="119"/>
                  </a:lnTo>
                  <a:lnTo>
                    <a:pt x="158" y="93"/>
                  </a:lnTo>
                  <a:lnTo>
                    <a:pt x="202" y="74"/>
                  </a:lnTo>
                  <a:lnTo>
                    <a:pt x="250" y="59"/>
                  </a:lnTo>
                  <a:lnTo>
                    <a:pt x="298" y="52"/>
                  </a:lnTo>
                  <a:lnTo>
                    <a:pt x="346" y="50"/>
                  </a:lnTo>
                  <a:lnTo>
                    <a:pt x="390" y="58"/>
                  </a:lnTo>
                  <a:lnTo>
                    <a:pt x="430" y="74"/>
                  </a:lnTo>
                  <a:lnTo>
                    <a:pt x="447" y="87"/>
                  </a:lnTo>
                  <a:lnTo>
                    <a:pt x="465" y="97"/>
                  </a:lnTo>
                  <a:lnTo>
                    <a:pt x="498" y="101"/>
                  </a:lnTo>
                  <a:lnTo>
                    <a:pt x="544" y="78"/>
                  </a:lnTo>
                  <a:lnTo>
                    <a:pt x="592" y="37"/>
                  </a:lnTo>
                  <a:lnTo>
                    <a:pt x="627" y="14"/>
                  </a:lnTo>
                  <a:lnTo>
                    <a:pt x="665" y="0"/>
                  </a:lnTo>
                  <a:lnTo>
                    <a:pt x="706" y="2"/>
                  </a:lnTo>
                  <a:lnTo>
                    <a:pt x="730" y="13"/>
                  </a:lnTo>
                  <a:lnTo>
                    <a:pt x="761" y="27"/>
                  </a:lnTo>
                  <a:lnTo>
                    <a:pt x="823" y="43"/>
                  </a:lnTo>
                  <a:lnTo>
                    <a:pt x="885" y="46"/>
                  </a:lnTo>
                  <a:lnTo>
                    <a:pt x="947" y="40"/>
                  </a:lnTo>
                  <a:lnTo>
                    <a:pt x="1041" y="23"/>
                  </a:lnTo>
                  <a:lnTo>
                    <a:pt x="1138" y="9"/>
                  </a:lnTo>
                  <a:lnTo>
                    <a:pt x="1203" y="8"/>
                  </a:lnTo>
                  <a:lnTo>
                    <a:pt x="1235" y="10"/>
                  </a:lnTo>
                  <a:lnTo>
                    <a:pt x="1267" y="15"/>
                  </a:lnTo>
                  <a:lnTo>
                    <a:pt x="1322" y="28"/>
                  </a:lnTo>
                  <a:lnTo>
                    <a:pt x="1388" y="56"/>
                  </a:lnTo>
                  <a:lnTo>
                    <a:pt x="1463" y="101"/>
                  </a:lnTo>
                  <a:lnTo>
                    <a:pt x="1546" y="151"/>
                  </a:lnTo>
                  <a:lnTo>
                    <a:pt x="1599" y="177"/>
                  </a:lnTo>
                  <a:lnTo>
                    <a:pt x="1629" y="189"/>
                  </a:lnTo>
                  <a:lnTo>
                    <a:pt x="1700" y="210"/>
                  </a:lnTo>
                  <a:lnTo>
                    <a:pt x="1829" y="238"/>
                  </a:lnTo>
                  <a:lnTo>
                    <a:pt x="1919" y="253"/>
                  </a:lnTo>
                  <a:lnTo>
                    <a:pt x="1693" y="271"/>
                  </a:lnTo>
                  <a:lnTo>
                    <a:pt x="1179" y="291"/>
                  </a:lnTo>
                  <a:lnTo>
                    <a:pt x="901" y="293"/>
                  </a:lnTo>
                  <a:lnTo>
                    <a:pt x="658" y="291"/>
                  </a:lnTo>
                  <a:lnTo>
                    <a:pt x="205" y="276"/>
                  </a:lnTo>
                  <a:lnTo>
                    <a:pt x="0" y="26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9Slide.vn 32">
              <a:extLst>
                <a:ext uri="{FF2B5EF4-FFF2-40B4-BE49-F238E27FC236}">
                  <a16:creationId xmlns:a16="http://schemas.microsoft.com/office/drawing/2014/main" id="{62C76374-01ED-4C31-92C3-A047D43B0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737" y="4943184"/>
              <a:ext cx="736999" cy="576692"/>
            </a:xfrm>
            <a:custGeom>
              <a:avLst/>
              <a:gdLst>
                <a:gd name="T0" fmla="*/ 1417 w 1417"/>
                <a:gd name="T1" fmla="*/ 1057 h 1108"/>
                <a:gd name="T2" fmla="*/ 1413 w 1417"/>
                <a:gd name="T3" fmla="*/ 999 h 1108"/>
                <a:gd name="T4" fmla="*/ 1390 w 1417"/>
                <a:gd name="T5" fmla="*/ 885 h 1108"/>
                <a:gd name="T6" fmla="*/ 1348 w 1417"/>
                <a:gd name="T7" fmla="*/ 774 h 1108"/>
                <a:gd name="T8" fmla="*/ 1289 w 1417"/>
                <a:gd name="T9" fmla="*/ 665 h 1108"/>
                <a:gd name="T10" fmla="*/ 1216 w 1417"/>
                <a:gd name="T11" fmla="*/ 561 h 1108"/>
                <a:gd name="T12" fmla="*/ 1129 w 1417"/>
                <a:gd name="T13" fmla="*/ 462 h 1108"/>
                <a:gd name="T14" fmla="*/ 1033 w 1417"/>
                <a:gd name="T15" fmla="*/ 370 h 1108"/>
                <a:gd name="T16" fmla="*/ 930 w 1417"/>
                <a:gd name="T17" fmla="*/ 285 h 1108"/>
                <a:gd name="T18" fmla="*/ 818 w 1417"/>
                <a:gd name="T19" fmla="*/ 209 h 1108"/>
                <a:gd name="T20" fmla="*/ 703 w 1417"/>
                <a:gd name="T21" fmla="*/ 143 h 1108"/>
                <a:gd name="T22" fmla="*/ 586 w 1417"/>
                <a:gd name="T23" fmla="*/ 88 h 1108"/>
                <a:gd name="T24" fmla="*/ 469 w 1417"/>
                <a:gd name="T25" fmla="*/ 45 h 1108"/>
                <a:gd name="T26" fmla="*/ 355 w 1417"/>
                <a:gd name="T27" fmla="*/ 16 h 1108"/>
                <a:gd name="T28" fmla="*/ 244 w 1417"/>
                <a:gd name="T29" fmla="*/ 0 h 1108"/>
                <a:gd name="T30" fmla="*/ 140 w 1417"/>
                <a:gd name="T31" fmla="*/ 1 h 1108"/>
                <a:gd name="T32" fmla="*/ 44 w 1417"/>
                <a:gd name="T33" fmla="*/ 18 h 1108"/>
                <a:gd name="T34" fmla="*/ 0 w 1417"/>
                <a:gd name="T35" fmla="*/ 35 h 1108"/>
                <a:gd name="T36" fmla="*/ 38 w 1417"/>
                <a:gd name="T37" fmla="*/ 29 h 1108"/>
                <a:gd name="T38" fmla="*/ 125 w 1417"/>
                <a:gd name="T39" fmla="*/ 27 h 1108"/>
                <a:gd name="T40" fmla="*/ 219 w 1417"/>
                <a:gd name="T41" fmla="*/ 40 h 1108"/>
                <a:gd name="T42" fmla="*/ 320 w 1417"/>
                <a:gd name="T43" fmla="*/ 65 h 1108"/>
                <a:gd name="T44" fmla="*/ 427 w 1417"/>
                <a:gd name="T45" fmla="*/ 101 h 1108"/>
                <a:gd name="T46" fmla="*/ 534 w 1417"/>
                <a:gd name="T47" fmla="*/ 148 h 1108"/>
                <a:gd name="T48" fmla="*/ 644 w 1417"/>
                <a:gd name="T49" fmla="*/ 205 h 1108"/>
                <a:gd name="T50" fmla="*/ 751 w 1417"/>
                <a:gd name="T51" fmla="*/ 270 h 1108"/>
                <a:gd name="T52" fmla="*/ 856 w 1417"/>
                <a:gd name="T53" fmla="*/ 344 h 1108"/>
                <a:gd name="T54" fmla="*/ 953 w 1417"/>
                <a:gd name="T55" fmla="*/ 423 h 1108"/>
                <a:gd name="T56" fmla="*/ 1044 w 1417"/>
                <a:gd name="T57" fmla="*/ 510 h 1108"/>
                <a:gd name="T58" fmla="*/ 1124 w 1417"/>
                <a:gd name="T59" fmla="*/ 600 h 1108"/>
                <a:gd name="T60" fmla="*/ 1191 w 1417"/>
                <a:gd name="T61" fmla="*/ 696 h 1108"/>
                <a:gd name="T62" fmla="*/ 1246 w 1417"/>
                <a:gd name="T63" fmla="*/ 795 h 1108"/>
                <a:gd name="T64" fmla="*/ 1285 w 1417"/>
                <a:gd name="T65" fmla="*/ 896 h 1108"/>
                <a:gd name="T66" fmla="*/ 1304 w 1417"/>
                <a:gd name="T67" fmla="*/ 998 h 1108"/>
                <a:gd name="T68" fmla="*/ 1305 w 1417"/>
                <a:gd name="T69" fmla="*/ 1049 h 1108"/>
                <a:gd name="T70" fmla="*/ 1305 w 1417"/>
                <a:gd name="T71" fmla="*/ 1060 h 1108"/>
                <a:gd name="T72" fmla="*/ 1311 w 1417"/>
                <a:gd name="T73" fmla="*/ 1081 h 1108"/>
                <a:gd name="T74" fmla="*/ 1325 w 1417"/>
                <a:gd name="T75" fmla="*/ 1098 h 1108"/>
                <a:gd name="T76" fmla="*/ 1343 w 1417"/>
                <a:gd name="T77" fmla="*/ 1107 h 1108"/>
                <a:gd name="T78" fmla="*/ 1355 w 1417"/>
                <a:gd name="T79" fmla="*/ 1108 h 1108"/>
                <a:gd name="T80" fmla="*/ 1366 w 1417"/>
                <a:gd name="T81" fmla="*/ 1108 h 1108"/>
                <a:gd name="T82" fmla="*/ 1387 w 1417"/>
                <a:gd name="T83" fmla="*/ 1102 h 1108"/>
                <a:gd name="T84" fmla="*/ 1404 w 1417"/>
                <a:gd name="T85" fmla="*/ 1088 h 1108"/>
                <a:gd name="T86" fmla="*/ 1414 w 1417"/>
                <a:gd name="T87" fmla="*/ 1068 h 1108"/>
                <a:gd name="T88" fmla="*/ 1417 w 1417"/>
                <a:gd name="T89" fmla="*/ 1057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17" h="1108">
                  <a:moveTo>
                    <a:pt x="1417" y="1057"/>
                  </a:moveTo>
                  <a:lnTo>
                    <a:pt x="1413" y="999"/>
                  </a:lnTo>
                  <a:lnTo>
                    <a:pt x="1390" y="885"/>
                  </a:lnTo>
                  <a:lnTo>
                    <a:pt x="1348" y="774"/>
                  </a:lnTo>
                  <a:lnTo>
                    <a:pt x="1289" y="665"/>
                  </a:lnTo>
                  <a:lnTo>
                    <a:pt x="1216" y="561"/>
                  </a:lnTo>
                  <a:lnTo>
                    <a:pt x="1129" y="462"/>
                  </a:lnTo>
                  <a:lnTo>
                    <a:pt x="1033" y="370"/>
                  </a:lnTo>
                  <a:lnTo>
                    <a:pt x="930" y="285"/>
                  </a:lnTo>
                  <a:lnTo>
                    <a:pt x="818" y="209"/>
                  </a:lnTo>
                  <a:lnTo>
                    <a:pt x="703" y="143"/>
                  </a:lnTo>
                  <a:lnTo>
                    <a:pt x="586" y="88"/>
                  </a:lnTo>
                  <a:lnTo>
                    <a:pt x="469" y="45"/>
                  </a:lnTo>
                  <a:lnTo>
                    <a:pt x="355" y="16"/>
                  </a:lnTo>
                  <a:lnTo>
                    <a:pt x="244" y="0"/>
                  </a:lnTo>
                  <a:lnTo>
                    <a:pt x="140" y="1"/>
                  </a:lnTo>
                  <a:lnTo>
                    <a:pt x="44" y="18"/>
                  </a:lnTo>
                  <a:lnTo>
                    <a:pt x="0" y="35"/>
                  </a:lnTo>
                  <a:lnTo>
                    <a:pt x="38" y="29"/>
                  </a:lnTo>
                  <a:lnTo>
                    <a:pt x="125" y="27"/>
                  </a:lnTo>
                  <a:lnTo>
                    <a:pt x="219" y="40"/>
                  </a:lnTo>
                  <a:lnTo>
                    <a:pt x="320" y="65"/>
                  </a:lnTo>
                  <a:lnTo>
                    <a:pt x="427" y="101"/>
                  </a:lnTo>
                  <a:lnTo>
                    <a:pt x="534" y="148"/>
                  </a:lnTo>
                  <a:lnTo>
                    <a:pt x="644" y="205"/>
                  </a:lnTo>
                  <a:lnTo>
                    <a:pt x="751" y="270"/>
                  </a:lnTo>
                  <a:lnTo>
                    <a:pt x="856" y="344"/>
                  </a:lnTo>
                  <a:lnTo>
                    <a:pt x="953" y="423"/>
                  </a:lnTo>
                  <a:lnTo>
                    <a:pt x="1044" y="510"/>
                  </a:lnTo>
                  <a:lnTo>
                    <a:pt x="1124" y="600"/>
                  </a:lnTo>
                  <a:lnTo>
                    <a:pt x="1191" y="696"/>
                  </a:lnTo>
                  <a:lnTo>
                    <a:pt x="1246" y="795"/>
                  </a:lnTo>
                  <a:lnTo>
                    <a:pt x="1285" y="896"/>
                  </a:lnTo>
                  <a:lnTo>
                    <a:pt x="1304" y="998"/>
                  </a:lnTo>
                  <a:lnTo>
                    <a:pt x="1305" y="1049"/>
                  </a:lnTo>
                  <a:lnTo>
                    <a:pt x="1305" y="1060"/>
                  </a:lnTo>
                  <a:lnTo>
                    <a:pt x="1311" y="1081"/>
                  </a:lnTo>
                  <a:lnTo>
                    <a:pt x="1325" y="1098"/>
                  </a:lnTo>
                  <a:lnTo>
                    <a:pt x="1343" y="1107"/>
                  </a:lnTo>
                  <a:lnTo>
                    <a:pt x="1355" y="1108"/>
                  </a:lnTo>
                  <a:lnTo>
                    <a:pt x="1366" y="1108"/>
                  </a:lnTo>
                  <a:lnTo>
                    <a:pt x="1387" y="1102"/>
                  </a:lnTo>
                  <a:lnTo>
                    <a:pt x="1404" y="1088"/>
                  </a:lnTo>
                  <a:lnTo>
                    <a:pt x="1414" y="1068"/>
                  </a:lnTo>
                  <a:lnTo>
                    <a:pt x="1417" y="1057"/>
                  </a:lnTo>
                  <a:close/>
                </a:path>
              </a:pathLst>
            </a:custGeom>
            <a:solidFill>
              <a:srgbClr val="B6D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9Slide.vn 33">
              <a:extLst>
                <a:ext uri="{FF2B5EF4-FFF2-40B4-BE49-F238E27FC236}">
                  <a16:creationId xmlns:a16="http://schemas.microsoft.com/office/drawing/2014/main" id="{B5E7EA10-3088-42D9-B428-29BA9932F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310" y="3866831"/>
              <a:ext cx="116588" cy="299796"/>
            </a:xfrm>
            <a:custGeom>
              <a:avLst/>
              <a:gdLst>
                <a:gd name="T0" fmla="*/ 7 w 226"/>
                <a:gd name="T1" fmla="*/ 570 h 575"/>
                <a:gd name="T2" fmla="*/ 0 w 226"/>
                <a:gd name="T3" fmla="*/ 539 h 575"/>
                <a:gd name="T4" fmla="*/ 0 w 226"/>
                <a:gd name="T5" fmla="*/ 469 h 575"/>
                <a:gd name="T6" fmla="*/ 14 w 226"/>
                <a:gd name="T7" fmla="*/ 392 h 575"/>
                <a:gd name="T8" fmla="*/ 40 w 226"/>
                <a:gd name="T9" fmla="*/ 312 h 575"/>
                <a:gd name="T10" fmla="*/ 73 w 226"/>
                <a:gd name="T11" fmla="*/ 232 h 575"/>
                <a:gd name="T12" fmla="*/ 114 w 226"/>
                <a:gd name="T13" fmla="*/ 155 h 575"/>
                <a:gd name="T14" fmla="*/ 159 w 226"/>
                <a:gd name="T15" fmla="*/ 85 h 575"/>
                <a:gd name="T16" fmla="*/ 204 w 226"/>
                <a:gd name="T17" fmla="*/ 24 h 575"/>
                <a:gd name="T18" fmla="*/ 226 w 226"/>
                <a:gd name="T19" fmla="*/ 0 h 575"/>
                <a:gd name="T20" fmla="*/ 194 w 226"/>
                <a:gd name="T21" fmla="*/ 53 h 575"/>
                <a:gd name="T22" fmla="*/ 127 w 226"/>
                <a:gd name="T23" fmla="*/ 194 h 575"/>
                <a:gd name="T24" fmla="*/ 70 w 226"/>
                <a:gd name="T25" fmla="*/ 351 h 575"/>
                <a:gd name="T26" fmla="*/ 45 w 226"/>
                <a:gd name="T27" fmla="*/ 460 h 575"/>
                <a:gd name="T28" fmla="*/ 38 w 226"/>
                <a:gd name="T29" fmla="*/ 523 h 575"/>
                <a:gd name="T30" fmla="*/ 40 w 226"/>
                <a:gd name="T31" fmla="*/ 549 h 575"/>
                <a:gd name="T32" fmla="*/ 40 w 226"/>
                <a:gd name="T33" fmla="*/ 556 h 575"/>
                <a:gd name="T34" fmla="*/ 31 w 226"/>
                <a:gd name="T35" fmla="*/ 569 h 575"/>
                <a:gd name="T36" fmla="*/ 19 w 226"/>
                <a:gd name="T37" fmla="*/ 575 h 575"/>
                <a:gd name="T38" fmla="*/ 7 w 226"/>
                <a:gd name="T39" fmla="*/ 573 h 575"/>
                <a:gd name="T40" fmla="*/ 3 w 226"/>
                <a:gd name="T41" fmla="*/ 566 h 575"/>
                <a:gd name="T42" fmla="*/ 7 w 226"/>
                <a:gd name="T43" fmla="*/ 57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6" h="575">
                  <a:moveTo>
                    <a:pt x="7" y="570"/>
                  </a:moveTo>
                  <a:lnTo>
                    <a:pt x="0" y="539"/>
                  </a:lnTo>
                  <a:lnTo>
                    <a:pt x="0" y="469"/>
                  </a:lnTo>
                  <a:lnTo>
                    <a:pt x="14" y="392"/>
                  </a:lnTo>
                  <a:lnTo>
                    <a:pt x="40" y="312"/>
                  </a:lnTo>
                  <a:lnTo>
                    <a:pt x="73" y="232"/>
                  </a:lnTo>
                  <a:lnTo>
                    <a:pt x="114" y="155"/>
                  </a:lnTo>
                  <a:lnTo>
                    <a:pt x="159" y="85"/>
                  </a:lnTo>
                  <a:lnTo>
                    <a:pt x="204" y="24"/>
                  </a:lnTo>
                  <a:lnTo>
                    <a:pt x="226" y="0"/>
                  </a:lnTo>
                  <a:lnTo>
                    <a:pt x="194" y="53"/>
                  </a:lnTo>
                  <a:lnTo>
                    <a:pt x="127" y="194"/>
                  </a:lnTo>
                  <a:lnTo>
                    <a:pt x="70" y="351"/>
                  </a:lnTo>
                  <a:lnTo>
                    <a:pt x="45" y="460"/>
                  </a:lnTo>
                  <a:lnTo>
                    <a:pt x="38" y="523"/>
                  </a:lnTo>
                  <a:lnTo>
                    <a:pt x="40" y="549"/>
                  </a:lnTo>
                  <a:lnTo>
                    <a:pt x="40" y="556"/>
                  </a:lnTo>
                  <a:lnTo>
                    <a:pt x="31" y="569"/>
                  </a:lnTo>
                  <a:lnTo>
                    <a:pt x="19" y="575"/>
                  </a:lnTo>
                  <a:lnTo>
                    <a:pt x="7" y="573"/>
                  </a:lnTo>
                  <a:lnTo>
                    <a:pt x="3" y="566"/>
                  </a:lnTo>
                  <a:lnTo>
                    <a:pt x="7" y="570"/>
                  </a:lnTo>
                  <a:close/>
                </a:path>
              </a:pathLst>
            </a:custGeom>
            <a:solidFill>
              <a:srgbClr val="B6D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9Slide.vn 34">
              <a:extLst>
                <a:ext uri="{FF2B5EF4-FFF2-40B4-BE49-F238E27FC236}">
                  <a16:creationId xmlns:a16="http://schemas.microsoft.com/office/drawing/2014/main" id="{6215BFEE-AE90-4671-BC8E-D35B67458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310" y="3866831"/>
              <a:ext cx="116588" cy="299796"/>
            </a:xfrm>
            <a:custGeom>
              <a:avLst/>
              <a:gdLst>
                <a:gd name="T0" fmla="*/ 7 w 226"/>
                <a:gd name="T1" fmla="*/ 570 h 575"/>
                <a:gd name="T2" fmla="*/ 0 w 226"/>
                <a:gd name="T3" fmla="*/ 539 h 575"/>
                <a:gd name="T4" fmla="*/ 0 w 226"/>
                <a:gd name="T5" fmla="*/ 469 h 575"/>
                <a:gd name="T6" fmla="*/ 14 w 226"/>
                <a:gd name="T7" fmla="*/ 392 h 575"/>
                <a:gd name="T8" fmla="*/ 40 w 226"/>
                <a:gd name="T9" fmla="*/ 312 h 575"/>
                <a:gd name="T10" fmla="*/ 73 w 226"/>
                <a:gd name="T11" fmla="*/ 232 h 575"/>
                <a:gd name="T12" fmla="*/ 114 w 226"/>
                <a:gd name="T13" fmla="*/ 155 h 575"/>
                <a:gd name="T14" fmla="*/ 159 w 226"/>
                <a:gd name="T15" fmla="*/ 85 h 575"/>
                <a:gd name="T16" fmla="*/ 204 w 226"/>
                <a:gd name="T17" fmla="*/ 24 h 575"/>
                <a:gd name="T18" fmla="*/ 226 w 226"/>
                <a:gd name="T19" fmla="*/ 0 h 575"/>
                <a:gd name="T20" fmla="*/ 194 w 226"/>
                <a:gd name="T21" fmla="*/ 53 h 575"/>
                <a:gd name="T22" fmla="*/ 127 w 226"/>
                <a:gd name="T23" fmla="*/ 194 h 575"/>
                <a:gd name="T24" fmla="*/ 70 w 226"/>
                <a:gd name="T25" fmla="*/ 351 h 575"/>
                <a:gd name="T26" fmla="*/ 45 w 226"/>
                <a:gd name="T27" fmla="*/ 460 h 575"/>
                <a:gd name="T28" fmla="*/ 38 w 226"/>
                <a:gd name="T29" fmla="*/ 523 h 575"/>
                <a:gd name="T30" fmla="*/ 40 w 226"/>
                <a:gd name="T31" fmla="*/ 549 h 575"/>
                <a:gd name="T32" fmla="*/ 40 w 226"/>
                <a:gd name="T33" fmla="*/ 556 h 575"/>
                <a:gd name="T34" fmla="*/ 31 w 226"/>
                <a:gd name="T35" fmla="*/ 569 h 575"/>
                <a:gd name="T36" fmla="*/ 19 w 226"/>
                <a:gd name="T37" fmla="*/ 575 h 575"/>
                <a:gd name="T38" fmla="*/ 7 w 226"/>
                <a:gd name="T39" fmla="*/ 573 h 575"/>
                <a:gd name="T40" fmla="*/ 3 w 226"/>
                <a:gd name="T41" fmla="*/ 566 h 575"/>
                <a:gd name="T42" fmla="*/ 7 w 226"/>
                <a:gd name="T43" fmla="*/ 57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6" h="575">
                  <a:moveTo>
                    <a:pt x="7" y="570"/>
                  </a:moveTo>
                  <a:lnTo>
                    <a:pt x="0" y="539"/>
                  </a:lnTo>
                  <a:lnTo>
                    <a:pt x="0" y="469"/>
                  </a:lnTo>
                  <a:lnTo>
                    <a:pt x="14" y="392"/>
                  </a:lnTo>
                  <a:lnTo>
                    <a:pt x="40" y="312"/>
                  </a:lnTo>
                  <a:lnTo>
                    <a:pt x="73" y="232"/>
                  </a:lnTo>
                  <a:lnTo>
                    <a:pt x="114" y="155"/>
                  </a:lnTo>
                  <a:lnTo>
                    <a:pt x="159" y="85"/>
                  </a:lnTo>
                  <a:lnTo>
                    <a:pt x="204" y="24"/>
                  </a:lnTo>
                  <a:lnTo>
                    <a:pt x="226" y="0"/>
                  </a:lnTo>
                  <a:lnTo>
                    <a:pt x="194" y="53"/>
                  </a:lnTo>
                  <a:lnTo>
                    <a:pt x="127" y="194"/>
                  </a:lnTo>
                  <a:lnTo>
                    <a:pt x="70" y="351"/>
                  </a:lnTo>
                  <a:lnTo>
                    <a:pt x="45" y="460"/>
                  </a:lnTo>
                  <a:lnTo>
                    <a:pt x="38" y="523"/>
                  </a:lnTo>
                  <a:lnTo>
                    <a:pt x="40" y="549"/>
                  </a:lnTo>
                  <a:lnTo>
                    <a:pt x="40" y="556"/>
                  </a:lnTo>
                  <a:lnTo>
                    <a:pt x="31" y="569"/>
                  </a:lnTo>
                  <a:lnTo>
                    <a:pt x="19" y="575"/>
                  </a:lnTo>
                  <a:lnTo>
                    <a:pt x="7" y="573"/>
                  </a:lnTo>
                  <a:lnTo>
                    <a:pt x="3" y="566"/>
                  </a:lnTo>
                  <a:lnTo>
                    <a:pt x="7" y="570"/>
                  </a:lnTo>
                  <a:close/>
                </a:path>
              </a:pathLst>
            </a:custGeom>
            <a:noFill/>
            <a:ln w="1588">
              <a:solidFill>
                <a:srgbClr val="B6DA3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9Slide.vn 35">
              <a:extLst>
                <a:ext uri="{FF2B5EF4-FFF2-40B4-BE49-F238E27FC236}">
                  <a16:creationId xmlns:a16="http://schemas.microsoft.com/office/drawing/2014/main" id="{B725CF78-9EC5-45C5-8AA9-AF2376A5E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2756" y="3558707"/>
              <a:ext cx="333107" cy="2181851"/>
            </a:xfrm>
            <a:custGeom>
              <a:avLst/>
              <a:gdLst>
                <a:gd name="T0" fmla="*/ 408 w 641"/>
                <a:gd name="T1" fmla="*/ 4140 h 4194"/>
                <a:gd name="T2" fmla="*/ 468 w 641"/>
                <a:gd name="T3" fmla="*/ 3967 h 4194"/>
                <a:gd name="T4" fmla="*/ 545 w 641"/>
                <a:gd name="T5" fmla="*/ 3714 h 4194"/>
                <a:gd name="T6" fmla="*/ 588 w 641"/>
                <a:gd name="T7" fmla="*/ 3547 h 4194"/>
                <a:gd name="T8" fmla="*/ 619 w 641"/>
                <a:gd name="T9" fmla="*/ 3380 h 4194"/>
                <a:gd name="T10" fmla="*/ 637 w 641"/>
                <a:gd name="T11" fmla="*/ 3212 h 4194"/>
                <a:gd name="T12" fmla="*/ 641 w 641"/>
                <a:gd name="T13" fmla="*/ 3042 h 4194"/>
                <a:gd name="T14" fmla="*/ 630 w 641"/>
                <a:gd name="T15" fmla="*/ 2868 h 4194"/>
                <a:gd name="T16" fmla="*/ 615 w 641"/>
                <a:gd name="T17" fmla="*/ 2778 h 4194"/>
                <a:gd name="T18" fmla="*/ 549 w 641"/>
                <a:gd name="T19" fmla="*/ 2402 h 4194"/>
                <a:gd name="T20" fmla="*/ 468 w 641"/>
                <a:gd name="T21" fmla="*/ 1889 h 4194"/>
                <a:gd name="T22" fmla="*/ 426 w 641"/>
                <a:gd name="T23" fmla="*/ 1561 h 4194"/>
                <a:gd name="T24" fmla="*/ 400 w 641"/>
                <a:gd name="T25" fmla="*/ 1236 h 4194"/>
                <a:gd name="T26" fmla="*/ 391 w 641"/>
                <a:gd name="T27" fmla="*/ 905 h 4194"/>
                <a:gd name="T28" fmla="*/ 403 w 641"/>
                <a:gd name="T29" fmla="*/ 560 h 4194"/>
                <a:gd name="T30" fmla="*/ 438 w 641"/>
                <a:gd name="T31" fmla="*/ 196 h 4194"/>
                <a:gd name="T32" fmla="*/ 466 w 641"/>
                <a:gd name="T33" fmla="*/ 0 h 4194"/>
                <a:gd name="T34" fmla="*/ 421 w 641"/>
                <a:gd name="T35" fmla="*/ 86 h 4194"/>
                <a:gd name="T36" fmla="*/ 344 w 641"/>
                <a:gd name="T37" fmla="*/ 258 h 4194"/>
                <a:gd name="T38" fmla="*/ 284 w 641"/>
                <a:gd name="T39" fmla="*/ 432 h 4194"/>
                <a:gd name="T40" fmla="*/ 234 w 641"/>
                <a:gd name="T41" fmla="*/ 606 h 4194"/>
                <a:gd name="T42" fmla="*/ 199 w 641"/>
                <a:gd name="T43" fmla="*/ 782 h 4194"/>
                <a:gd name="T44" fmla="*/ 173 w 641"/>
                <a:gd name="T45" fmla="*/ 958 h 4194"/>
                <a:gd name="T46" fmla="*/ 159 w 641"/>
                <a:gd name="T47" fmla="*/ 1136 h 4194"/>
                <a:gd name="T48" fmla="*/ 153 w 641"/>
                <a:gd name="T49" fmla="*/ 1312 h 4194"/>
                <a:gd name="T50" fmla="*/ 155 w 641"/>
                <a:gd name="T51" fmla="*/ 1579 h 4194"/>
                <a:gd name="T52" fmla="*/ 181 w 641"/>
                <a:gd name="T53" fmla="*/ 1933 h 4194"/>
                <a:gd name="T54" fmla="*/ 242 w 641"/>
                <a:gd name="T55" fmla="*/ 2460 h 4194"/>
                <a:gd name="T56" fmla="*/ 285 w 641"/>
                <a:gd name="T57" fmla="*/ 2804 h 4194"/>
                <a:gd name="T58" fmla="*/ 293 w 641"/>
                <a:gd name="T59" fmla="*/ 2890 h 4194"/>
                <a:gd name="T60" fmla="*/ 294 w 641"/>
                <a:gd name="T61" fmla="*/ 3057 h 4194"/>
                <a:gd name="T62" fmla="*/ 280 w 641"/>
                <a:gd name="T63" fmla="*/ 3223 h 4194"/>
                <a:gd name="T64" fmla="*/ 251 w 641"/>
                <a:gd name="T65" fmla="*/ 3387 h 4194"/>
                <a:gd name="T66" fmla="*/ 210 w 641"/>
                <a:gd name="T67" fmla="*/ 3551 h 4194"/>
                <a:gd name="T68" fmla="*/ 159 w 641"/>
                <a:gd name="T69" fmla="*/ 3717 h 4194"/>
                <a:gd name="T70" fmla="*/ 68 w 641"/>
                <a:gd name="T71" fmla="*/ 3968 h 4194"/>
                <a:gd name="T72" fmla="*/ 1 w 641"/>
                <a:gd name="T73" fmla="*/ 4140 h 4194"/>
                <a:gd name="T74" fmla="*/ 0 w 641"/>
                <a:gd name="T75" fmla="*/ 4146 h 4194"/>
                <a:gd name="T76" fmla="*/ 6 w 641"/>
                <a:gd name="T77" fmla="*/ 4156 h 4194"/>
                <a:gd name="T78" fmla="*/ 30 w 641"/>
                <a:gd name="T79" fmla="*/ 4169 h 4194"/>
                <a:gd name="T80" fmla="*/ 83 w 641"/>
                <a:gd name="T81" fmla="*/ 4182 h 4194"/>
                <a:gd name="T82" fmla="*/ 151 w 641"/>
                <a:gd name="T83" fmla="*/ 4191 h 4194"/>
                <a:gd name="T84" fmla="*/ 227 w 641"/>
                <a:gd name="T85" fmla="*/ 4194 h 4194"/>
                <a:gd name="T86" fmla="*/ 299 w 641"/>
                <a:gd name="T87" fmla="*/ 4190 h 4194"/>
                <a:gd name="T88" fmla="*/ 360 w 641"/>
                <a:gd name="T89" fmla="*/ 4177 h 4194"/>
                <a:gd name="T90" fmla="*/ 392 w 641"/>
                <a:gd name="T91" fmla="*/ 4161 h 4194"/>
                <a:gd name="T92" fmla="*/ 404 w 641"/>
                <a:gd name="T93" fmla="*/ 4148 h 4194"/>
                <a:gd name="T94" fmla="*/ 408 w 641"/>
                <a:gd name="T95" fmla="*/ 4140 h 4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1" h="4194">
                  <a:moveTo>
                    <a:pt x="408" y="4140"/>
                  </a:moveTo>
                  <a:lnTo>
                    <a:pt x="468" y="3967"/>
                  </a:lnTo>
                  <a:lnTo>
                    <a:pt x="545" y="3714"/>
                  </a:lnTo>
                  <a:lnTo>
                    <a:pt x="588" y="3547"/>
                  </a:lnTo>
                  <a:lnTo>
                    <a:pt x="619" y="3380"/>
                  </a:lnTo>
                  <a:lnTo>
                    <a:pt x="637" y="3212"/>
                  </a:lnTo>
                  <a:lnTo>
                    <a:pt x="641" y="3042"/>
                  </a:lnTo>
                  <a:lnTo>
                    <a:pt x="630" y="2868"/>
                  </a:lnTo>
                  <a:lnTo>
                    <a:pt x="615" y="2778"/>
                  </a:lnTo>
                  <a:lnTo>
                    <a:pt x="549" y="2402"/>
                  </a:lnTo>
                  <a:lnTo>
                    <a:pt x="468" y="1889"/>
                  </a:lnTo>
                  <a:lnTo>
                    <a:pt x="426" y="1561"/>
                  </a:lnTo>
                  <a:lnTo>
                    <a:pt x="400" y="1236"/>
                  </a:lnTo>
                  <a:lnTo>
                    <a:pt x="391" y="905"/>
                  </a:lnTo>
                  <a:lnTo>
                    <a:pt x="403" y="560"/>
                  </a:lnTo>
                  <a:lnTo>
                    <a:pt x="438" y="196"/>
                  </a:lnTo>
                  <a:lnTo>
                    <a:pt x="466" y="0"/>
                  </a:lnTo>
                  <a:lnTo>
                    <a:pt x="421" y="86"/>
                  </a:lnTo>
                  <a:lnTo>
                    <a:pt x="344" y="258"/>
                  </a:lnTo>
                  <a:lnTo>
                    <a:pt x="284" y="432"/>
                  </a:lnTo>
                  <a:lnTo>
                    <a:pt x="234" y="606"/>
                  </a:lnTo>
                  <a:lnTo>
                    <a:pt x="199" y="782"/>
                  </a:lnTo>
                  <a:lnTo>
                    <a:pt x="173" y="958"/>
                  </a:lnTo>
                  <a:lnTo>
                    <a:pt x="159" y="1136"/>
                  </a:lnTo>
                  <a:lnTo>
                    <a:pt x="153" y="1312"/>
                  </a:lnTo>
                  <a:lnTo>
                    <a:pt x="155" y="1579"/>
                  </a:lnTo>
                  <a:lnTo>
                    <a:pt x="181" y="1933"/>
                  </a:lnTo>
                  <a:lnTo>
                    <a:pt x="242" y="2460"/>
                  </a:lnTo>
                  <a:lnTo>
                    <a:pt x="285" y="2804"/>
                  </a:lnTo>
                  <a:lnTo>
                    <a:pt x="293" y="2890"/>
                  </a:lnTo>
                  <a:lnTo>
                    <a:pt x="294" y="3057"/>
                  </a:lnTo>
                  <a:lnTo>
                    <a:pt x="280" y="3223"/>
                  </a:lnTo>
                  <a:lnTo>
                    <a:pt x="251" y="3387"/>
                  </a:lnTo>
                  <a:lnTo>
                    <a:pt x="210" y="3551"/>
                  </a:lnTo>
                  <a:lnTo>
                    <a:pt x="159" y="3717"/>
                  </a:lnTo>
                  <a:lnTo>
                    <a:pt x="68" y="3968"/>
                  </a:lnTo>
                  <a:lnTo>
                    <a:pt x="1" y="4140"/>
                  </a:lnTo>
                  <a:lnTo>
                    <a:pt x="0" y="4146"/>
                  </a:lnTo>
                  <a:lnTo>
                    <a:pt x="6" y="4156"/>
                  </a:lnTo>
                  <a:lnTo>
                    <a:pt x="30" y="4169"/>
                  </a:lnTo>
                  <a:lnTo>
                    <a:pt x="83" y="4182"/>
                  </a:lnTo>
                  <a:lnTo>
                    <a:pt x="151" y="4191"/>
                  </a:lnTo>
                  <a:lnTo>
                    <a:pt x="227" y="4194"/>
                  </a:lnTo>
                  <a:lnTo>
                    <a:pt x="299" y="4190"/>
                  </a:lnTo>
                  <a:lnTo>
                    <a:pt x="360" y="4177"/>
                  </a:lnTo>
                  <a:lnTo>
                    <a:pt x="392" y="4161"/>
                  </a:lnTo>
                  <a:lnTo>
                    <a:pt x="404" y="4148"/>
                  </a:lnTo>
                  <a:lnTo>
                    <a:pt x="408" y="4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9Slide.vn 36">
              <a:extLst>
                <a:ext uri="{FF2B5EF4-FFF2-40B4-BE49-F238E27FC236}">
                  <a16:creationId xmlns:a16="http://schemas.microsoft.com/office/drawing/2014/main" id="{975081A0-8600-43CC-8052-77D8CCD21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606" y="4768303"/>
              <a:ext cx="29147" cy="39557"/>
            </a:xfrm>
            <a:custGeom>
              <a:avLst/>
              <a:gdLst>
                <a:gd name="T0" fmla="*/ 0 w 57"/>
                <a:gd name="T1" fmla="*/ 74 h 74"/>
                <a:gd name="T2" fmla="*/ 0 w 57"/>
                <a:gd name="T3" fmla="*/ 0 h 74"/>
                <a:gd name="T4" fmla="*/ 2 w 57"/>
                <a:gd name="T5" fmla="*/ 0 h 74"/>
                <a:gd name="T6" fmla="*/ 20 w 57"/>
                <a:gd name="T7" fmla="*/ 5 h 74"/>
                <a:gd name="T8" fmla="*/ 45 w 57"/>
                <a:gd name="T9" fmla="*/ 17 h 74"/>
                <a:gd name="T10" fmla="*/ 57 w 57"/>
                <a:gd name="T11" fmla="*/ 29 h 74"/>
                <a:gd name="T12" fmla="*/ 53 w 57"/>
                <a:gd name="T13" fmla="*/ 44 h 74"/>
                <a:gd name="T14" fmla="*/ 44 w 57"/>
                <a:gd name="T15" fmla="*/ 49 h 74"/>
                <a:gd name="T16" fmla="*/ 0 w 57"/>
                <a:gd name="T1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74">
                  <a:moveTo>
                    <a:pt x="0" y="74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0" y="5"/>
                  </a:lnTo>
                  <a:lnTo>
                    <a:pt x="45" y="17"/>
                  </a:lnTo>
                  <a:lnTo>
                    <a:pt x="57" y="29"/>
                  </a:lnTo>
                  <a:lnTo>
                    <a:pt x="53" y="44"/>
                  </a:lnTo>
                  <a:lnTo>
                    <a:pt x="44" y="49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E66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9Slide.vn 37">
              <a:extLst>
                <a:ext uri="{FF2B5EF4-FFF2-40B4-BE49-F238E27FC236}">
                  <a16:creationId xmlns:a16="http://schemas.microsoft.com/office/drawing/2014/main" id="{057D48CA-520C-45DA-9FB9-A8B6EF5F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555" y="4439359"/>
              <a:ext cx="503824" cy="597512"/>
            </a:xfrm>
            <a:custGeom>
              <a:avLst/>
              <a:gdLst>
                <a:gd name="T0" fmla="*/ 71 w 968"/>
                <a:gd name="T1" fmla="*/ 1144 h 1149"/>
                <a:gd name="T2" fmla="*/ 107 w 968"/>
                <a:gd name="T3" fmla="*/ 1118 h 1149"/>
                <a:gd name="T4" fmla="*/ 176 w 968"/>
                <a:gd name="T5" fmla="*/ 1058 h 1149"/>
                <a:gd name="T6" fmla="*/ 237 w 968"/>
                <a:gd name="T7" fmla="*/ 991 h 1149"/>
                <a:gd name="T8" fmla="*/ 293 w 968"/>
                <a:gd name="T9" fmla="*/ 918 h 1149"/>
                <a:gd name="T10" fmla="*/ 369 w 968"/>
                <a:gd name="T11" fmla="*/ 799 h 1149"/>
                <a:gd name="T12" fmla="*/ 460 w 968"/>
                <a:gd name="T13" fmla="*/ 630 h 1149"/>
                <a:gd name="T14" fmla="*/ 549 w 968"/>
                <a:gd name="T15" fmla="*/ 459 h 1149"/>
                <a:gd name="T16" fmla="*/ 644 w 968"/>
                <a:gd name="T17" fmla="*/ 297 h 1149"/>
                <a:gd name="T18" fmla="*/ 726 w 968"/>
                <a:gd name="T19" fmla="*/ 188 h 1149"/>
                <a:gd name="T20" fmla="*/ 787 w 968"/>
                <a:gd name="T21" fmla="*/ 124 h 1149"/>
                <a:gd name="T22" fmla="*/ 853 w 968"/>
                <a:gd name="T23" fmla="*/ 67 h 1149"/>
                <a:gd name="T24" fmla="*/ 928 w 968"/>
                <a:gd name="T25" fmla="*/ 20 h 1149"/>
                <a:gd name="T26" fmla="*/ 968 w 968"/>
                <a:gd name="T27" fmla="*/ 0 h 1149"/>
                <a:gd name="T28" fmla="*/ 934 w 968"/>
                <a:gd name="T29" fmla="*/ 2 h 1149"/>
                <a:gd name="T30" fmla="*/ 870 w 968"/>
                <a:gd name="T31" fmla="*/ 19 h 1149"/>
                <a:gd name="T32" fmla="*/ 806 w 968"/>
                <a:gd name="T33" fmla="*/ 52 h 1149"/>
                <a:gd name="T34" fmla="*/ 744 w 968"/>
                <a:gd name="T35" fmla="*/ 102 h 1149"/>
                <a:gd name="T36" fmla="*/ 684 w 968"/>
                <a:gd name="T37" fmla="*/ 164 h 1149"/>
                <a:gd name="T38" fmla="*/ 626 w 968"/>
                <a:gd name="T39" fmla="*/ 235 h 1149"/>
                <a:gd name="T40" fmla="*/ 540 w 968"/>
                <a:gd name="T41" fmla="*/ 358 h 1149"/>
                <a:gd name="T42" fmla="*/ 374 w 968"/>
                <a:gd name="T43" fmla="*/ 629 h 1149"/>
                <a:gd name="T44" fmla="*/ 234 w 968"/>
                <a:gd name="T45" fmla="*/ 842 h 1149"/>
                <a:gd name="T46" fmla="*/ 177 w 968"/>
                <a:gd name="T47" fmla="*/ 916 h 1149"/>
                <a:gd name="T48" fmla="*/ 119 w 968"/>
                <a:gd name="T49" fmla="*/ 979 h 1149"/>
                <a:gd name="T50" fmla="*/ 61 w 968"/>
                <a:gd name="T51" fmla="*/ 1031 h 1149"/>
                <a:gd name="T52" fmla="*/ 30 w 968"/>
                <a:gd name="T53" fmla="*/ 1052 h 1149"/>
                <a:gd name="T54" fmla="*/ 21 w 968"/>
                <a:gd name="T55" fmla="*/ 1057 h 1149"/>
                <a:gd name="T56" fmla="*/ 6 w 968"/>
                <a:gd name="T57" fmla="*/ 1072 h 1149"/>
                <a:gd name="T58" fmla="*/ 0 w 968"/>
                <a:gd name="T59" fmla="*/ 1091 h 1149"/>
                <a:gd name="T60" fmla="*/ 0 w 968"/>
                <a:gd name="T61" fmla="*/ 1110 h 1149"/>
                <a:gd name="T62" fmla="*/ 4 w 968"/>
                <a:gd name="T63" fmla="*/ 1120 h 1149"/>
                <a:gd name="T64" fmla="*/ 8 w 968"/>
                <a:gd name="T65" fmla="*/ 1129 h 1149"/>
                <a:gd name="T66" fmla="*/ 22 w 968"/>
                <a:gd name="T67" fmla="*/ 1142 h 1149"/>
                <a:gd name="T68" fmla="*/ 41 w 968"/>
                <a:gd name="T69" fmla="*/ 1149 h 1149"/>
                <a:gd name="T70" fmla="*/ 61 w 968"/>
                <a:gd name="T71" fmla="*/ 1148 h 1149"/>
                <a:gd name="T72" fmla="*/ 71 w 968"/>
                <a:gd name="T73" fmla="*/ 1144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8" h="1149">
                  <a:moveTo>
                    <a:pt x="71" y="1144"/>
                  </a:moveTo>
                  <a:lnTo>
                    <a:pt x="107" y="1118"/>
                  </a:lnTo>
                  <a:lnTo>
                    <a:pt x="176" y="1058"/>
                  </a:lnTo>
                  <a:lnTo>
                    <a:pt x="237" y="991"/>
                  </a:lnTo>
                  <a:lnTo>
                    <a:pt x="293" y="918"/>
                  </a:lnTo>
                  <a:lnTo>
                    <a:pt x="369" y="799"/>
                  </a:lnTo>
                  <a:lnTo>
                    <a:pt x="460" y="630"/>
                  </a:lnTo>
                  <a:lnTo>
                    <a:pt x="549" y="459"/>
                  </a:lnTo>
                  <a:lnTo>
                    <a:pt x="644" y="297"/>
                  </a:lnTo>
                  <a:lnTo>
                    <a:pt x="726" y="188"/>
                  </a:lnTo>
                  <a:lnTo>
                    <a:pt x="787" y="124"/>
                  </a:lnTo>
                  <a:lnTo>
                    <a:pt x="853" y="67"/>
                  </a:lnTo>
                  <a:lnTo>
                    <a:pt x="928" y="20"/>
                  </a:lnTo>
                  <a:lnTo>
                    <a:pt x="968" y="0"/>
                  </a:lnTo>
                  <a:lnTo>
                    <a:pt x="934" y="2"/>
                  </a:lnTo>
                  <a:lnTo>
                    <a:pt x="870" y="19"/>
                  </a:lnTo>
                  <a:lnTo>
                    <a:pt x="806" y="52"/>
                  </a:lnTo>
                  <a:lnTo>
                    <a:pt x="744" y="102"/>
                  </a:lnTo>
                  <a:lnTo>
                    <a:pt x="684" y="164"/>
                  </a:lnTo>
                  <a:lnTo>
                    <a:pt x="626" y="235"/>
                  </a:lnTo>
                  <a:lnTo>
                    <a:pt x="540" y="358"/>
                  </a:lnTo>
                  <a:lnTo>
                    <a:pt x="374" y="629"/>
                  </a:lnTo>
                  <a:lnTo>
                    <a:pt x="234" y="842"/>
                  </a:lnTo>
                  <a:lnTo>
                    <a:pt x="177" y="916"/>
                  </a:lnTo>
                  <a:lnTo>
                    <a:pt x="119" y="979"/>
                  </a:lnTo>
                  <a:lnTo>
                    <a:pt x="61" y="1031"/>
                  </a:lnTo>
                  <a:lnTo>
                    <a:pt x="30" y="1052"/>
                  </a:lnTo>
                  <a:lnTo>
                    <a:pt x="21" y="1057"/>
                  </a:lnTo>
                  <a:lnTo>
                    <a:pt x="6" y="1072"/>
                  </a:lnTo>
                  <a:lnTo>
                    <a:pt x="0" y="1091"/>
                  </a:lnTo>
                  <a:lnTo>
                    <a:pt x="0" y="1110"/>
                  </a:lnTo>
                  <a:lnTo>
                    <a:pt x="4" y="1120"/>
                  </a:lnTo>
                  <a:lnTo>
                    <a:pt x="8" y="1129"/>
                  </a:lnTo>
                  <a:lnTo>
                    <a:pt x="22" y="1142"/>
                  </a:lnTo>
                  <a:lnTo>
                    <a:pt x="41" y="1149"/>
                  </a:lnTo>
                  <a:lnTo>
                    <a:pt x="61" y="1148"/>
                  </a:lnTo>
                  <a:lnTo>
                    <a:pt x="71" y="11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9Slide.vn 38">
              <a:extLst>
                <a:ext uri="{FF2B5EF4-FFF2-40B4-BE49-F238E27FC236}">
                  <a16:creationId xmlns:a16="http://schemas.microsoft.com/office/drawing/2014/main" id="{3DCCD093-2D62-4D9A-8060-EDD543B5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94" y="4191610"/>
              <a:ext cx="539218" cy="297715"/>
            </a:xfrm>
            <a:custGeom>
              <a:avLst/>
              <a:gdLst>
                <a:gd name="T0" fmla="*/ 1036 w 1036"/>
                <a:gd name="T1" fmla="*/ 516 h 572"/>
                <a:gd name="T2" fmla="*/ 1028 w 1036"/>
                <a:gd name="T3" fmla="*/ 477 h 572"/>
                <a:gd name="T4" fmla="*/ 1002 w 1036"/>
                <a:gd name="T5" fmla="*/ 403 h 572"/>
                <a:gd name="T6" fmla="*/ 965 w 1036"/>
                <a:gd name="T7" fmla="*/ 335 h 572"/>
                <a:gd name="T8" fmla="*/ 917 w 1036"/>
                <a:gd name="T9" fmla="*/ 271 h 572"/>
                <a:gd name="T10" fmla="*/ 860 w 1036"/>
                <a:gd name="T11" fmla="*/ 213 h 572"/>
                <a:gd name="T12" fmla="*/ 796 w 1036"/>
                <a:gd name="T13" fmla="*/ 160 h 572"/>
                <a:gd name="T14" fmla="*/ 725 w 1036"/>
                <a:gd name="T15" fmla="*/ 114 h 572"/>
                <a:gd name="T16" fmla="*/ 650 w 1036"/>
                <a:gd name="T17" fmla="*/ 75 h 572"/>
                <a:gd name="T18" fmla="*/ 569 w 1036"/>
                <a:gd name="T19" fmla="*/ 44 h 572"/>
                <a:gd name="T20" fmla="*/ 489 w 1036"/>
                <a:gd name="T21" fmla="*/ 21 h 572"/>
                <a:gd name="T22" fmla="*/ 406 w 1036"/>
                <a:gd name="T23" fmla="*/ 7 h 572"/>
                <a:gd name="T24" fmla="*/ 324 w 1036"/>
                <a:gd name="T25" fmla="*/ 0 h 572"/>
                <a:gd name="T26" fmla="*/ 245 w 1036"/>
                <a:gd name="T27" fmla="*/ 4 h 572"/>
                <a:gd name="T28" fmla="*/ 169 w 1036"/>
                <a:gd name="T29" fmla="*/ 17 h 572"/>
                <a:gd name="T30" fmla="*/ 96 w 1036"/>
                <a:gd name="T31" fmla="*/ 40 h 572"/>
                <a:gd name="T32" fmla="*/ 30 w 1036"/>
                <a:gd name="T33" fmla="*/ 75 h 572"/>
                <a:gd name="T34" fmla="*/ 0 w 1036"/>
                <a:gd name="T35" fmla="*/ 97 h 572"/>
                <a:gd name="T36" fmla="*/ 35 w 1036"/>
                <a:gd name="T37" fmla="*/ 86 h 572"/>
                <a:gd name="T38" fmla="*/ 107 w 1036"/>
                <a:gd name="T39" fmla="*/ 70 h 572"/>
                <a:gd name="T40" fmla="*/ 180 w 1036"/>
                <a:gd name="T41" fmla="*/ 61 h 572"/>
                <a:gd name="T42" fmla="*/ 256 w 1036"/>
                <a:gd name="T43" fmla="*/ 58 h 572"/>
                <a:gd name="T44" fmla="*/ 331 w 1036"/>
                <a:gd name="T45" fmla="*/ 64 h 572"/>
                <a:gd name="T46" fmla="*/ 407 w 1036"/>
                <a:gd name="T47" fmla="*/ 75 h 572"/>
                <a:gd name="T48" fmla="*/ 481 w 1036"/>
                <a:gd name="T49" fmla="*/ 93 h 572"/>
                <a:gd name="T50" fmla="*/ 552 w 1036"/>
                <a:gd name="T51" fmla="*/ 117 h 572"/>
                <a:gd name="T52" fmla="*/ 621 w 1036"/>
                <a:gd name="T53" fmla="*/ 147 h 572"/>
                <a:gd name="T54" fmla="*/ 685 w 1036"/>
                <a:gd name="T55" fmla="*/ 180 h 572"/>
                <a:gd name="T56" fmla="*/ 744 w 1036"/>
                <a:gd name="T57" fmla="*/ 220 h 572"/>
                <a:gd name="T58" fmla="*/ 797 w 1036"/>
                <a:gd name="T59" fmla="*/ 266 h 572"/>
                <a:gd name="T60" fmla="*/ 843 w 1036"/>
                <a:gd name="T61" fmla="*/ 316 h 572"/>
                <a:gd name="T62" fmla="*/ 880 w 1036"/>
                <a:gd name="T63" fmla="*/ 370 h 572"/>
                <a:gd name="T64" fmla="*/ 909 w 1036"/>
                <a:gd name="T65" fmla="*/ 429 h 572"/>
                <a:gd name="T66" fmla="*/ 928 w 1036"/>
                <a:gd name="T67" fmla="*/ 491 h 572"/>
                <a:gd name="T68" fmla="*/ 934 w 1036"/>
                <a:gd name="T69" fmla="*/ 524 h 572"/>
                <a:gd name="T70" fmla="*/ 934 w 1036"/>
                <a:gd name="T71" fmla="*/ 534 h 572"/>
                <a:gd name="T72" fmla="*/ 943 w 1036"/>
                <a:gd name="T73" fmla="*/ 552 h 572"/>
                <a:gd name="T74" fmla="*/ 957 w 1036"/>
                <a:gd name="T75" fmla="*/ 565 h 572"/>
                <a:gd name="T76" fmla="*/ 975 w 1036"/>
                <a:gd name="T77" fmla="*/ 572 h 572"/>
                <a:gd name="T78" fmla="*/ 985 w 1036"/>
                <a:gd name="T79" fmla="*/ 570 h 572"/>
                <a:gd name="T80" fmla="*/ 996 w 1036"/>
                <a:gd name="T81" fmla="*/ 569 h 572"/>
                <a:gd name="T82" fmla="*/ 1014 w 1036"/>
                <a:gd name="T83" fmla="*/ 560 h 572"/>
                <a:gd name="T84" fmla="*/ 1028 w 1036"/>
                <a:gd name="T85" fmla="*/ 546 h 572"/>
                <a:gd name="T86" fmla="*/ 1035 w 1036"/>
                <a:gd name="T87" fmla="*/ 526 h 572"/>
                <a:gd name="T88" fmla="*/ 1036 w 1036"/>
                <a:gd name="T89" fmla="*/ 51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6" h="572">
                  <a:moveTo>
                    <a:pt x="1036" y="516"/>
                  </a:moveTo>
                  <a:lnTo>
                    <a:pt x="1028" y="477"/>
                  </a:lnTo>
                  <a:lnTo>
                    <a:pt x="1002" y="403"/>
                  </a:lnTo>
                  <a:lnTo>
                    <a:pt x="965" y="335"/>
                  </a:lnTo>
                  <a:lnTo>
                    <a:pt x="917" y="271"/>
                  </a:lnTo>
                  <a:lnTo>
                    <a:pt x="860" y="213"/>
                  </a:lnTo>
                  <a:lnTo>
                    <a:pt x="796" y="160"/>
                  </a:lnTo>
                  <a:lnTo>
                    <a:pt x="725" y="114"/>
                  </a:lnTo>
                  <a:lnTo>
                    <a:pt x="650" y="75"/>
                  </a:lnTo>
                  <a:lnTo>
                    <a:pt x="569" y="44"/>
                  </a:lnTo>
                  <a:lnTo>
                    <a:pt x="489" y="21"/>
                  </a:lnTo>
                  <a:lnTo>
                    <a:pt x="406" y="7"/>
                  </a:lnTo>
                  <a:lnTo>
                    <a:pt x="324" y="0"/>
                  </a:lnTo>
                  <a:lnTo>
                    <a:pt x="245" y="4"/>
                  </a:lnTo>
                  <a:lnTo>
                    <a:pt x="169" y="17"/>
                  </a:lnTo>
                  <a:lnTo>
                    <a:pt x="96" y="40"/>
                  </a:lnTo>
                  <a:lnTo>
                    <a:pt x="30" y="75"/>
                  </a:lnTo>
                  <a:lnTo>
                    <a:pt x="0" y="97"/>
                  </a:lnTo>
                  <a:lnTo>
                    <a:pt x="35" y="86"/>
                  </a:lnTo>
                  <a:lnTo>
                    <a:pt x="107" y="70"/>
                  </a:lnTo>
                  <a:lnTo>
                    <a:pt x="180" y="61"/>
                  </a:lnTo>
                  <a:lnTo>
                    <a:pt x="256" y="58"/>
                  </a:lnTo>
                  <a:lnTo>
                    <a:pt x="331" y="64"/>
                  </a:lnTo>
                  <a:lnTo>
                    <a:pt x="407" y="75"/>
                  </a:lnTo>
                  <a:lnTo>
                    <a:pt x="481" y="93"/>
                  </a:lnTo>
                  <a:lnTo>
                    <a:pt x="552" y="117"/>
                  </a:lnTo>
                  <a:lnTo>
                    <a:pt x="621" y="147"/>
                  </a:lnTo>
                  <a:lnTo>
                    <a:pt x="685" y="180"/>
                  </a:lnTo>
                  <a:lnTo>
                    <a:pt x="744" y="220"/>
                  </a:lnTo>
                  <a:lnTo>
                    <a:pt x="797" y="266"/>
                  </a:lnTo>
                  <a:lnTo>
                    <a:pt x="843" y="316"/>
                  </a:lnTo>
                  <a:lnTo>
                    <a:pt x="880" y="370"/>
                  </a:lnTo>
                  <a:lnTo>
                    <a:pt x="909" y="429"/>
                  </a:lnTo>
                  <a:lnTo>
                    <a:pt x="928" y="491"/>
                  </a:lnTo>
                  <a:lnTo>
                    <a:pt x="934" y="524"/>
                  </a:lnTo>
                  <a:lnTo>
                    <a:pt x="934" y="534"/>
                  </a:lnTo>
                  <a:lnTo>
                    <a:pt x="943" y="552"/>
                  </a:lnTo>
                  <a:lnTo>
                    <a:pt x="957" y="565"/>
                  </a:lnTo>
                  <a:lnTo>
                    <a:pt x="975" y="572"/>
                  </a:lnTo>
                  <a:lnTo>
                    <a:pt x="985" y="570"/>
                  </a:lnTo>
                  <a:lnTo>
                    <a:pt x="996" y="569"/>
                  </a:lnTo>
                  <a:lnTo>
                    <a:pt x="1014" y="560"/>
                  </a:lnTo>
                  <a:lnTo>
                    <a:pt x="1028" y="546"/>
                  </a:lnTo>
                  <a:lnTo>
                    <a:pt x="1035" y="526"/>
                  </a:lnTo>
                  <a:lnTo>
                    <a:pt x="1036" y="516"/>
                  </a:lnTo>
                  <a:close/>
                </a:path>
              </a:pathLst>
            </a:custGeom>
            <a:solidFill>
              <a:srgbClr val="B6D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9Slide.vn 39">
              <a:extLst>
                <a:ext uri="{FF2B5EF4-FFF2-40B4-BE49-F238E27FC236}">
                  <a16:creationId xmlns:a16="http://schemas.microsoft.com/office/drawing/2014/main" id="{7DDD8AA5-D255-4070-88E7-42AD35694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5318" y="4170791"/>
              <a:ext cx="622495" cy="387236"/>
            </a:xfrm>
            <a:custGeom>
              <a:avLst/>
              <a:gdLst>
                <a:gd name="T0" fmla="*/ 0 w 1192"/>
                <a:gd name="T1" fmla="*/ 741 h 741"/>
                <a:gd name="T2" fmla="*/ 1 w 1192"/>
                <a:gd name="T3" fmla="*/ 681 h 741"/>
                <a:gd name="T4" fmla="*/ 14 w 1192"/>
                <a:gd name="T5" fmla="*/ 566 h 741"/>
                <a:gd name="T6" fmla="*/ 38 w 1192"/>
                <a:gd name="T7" fmla="*/ 458 h 741"/>
                <a:gd name="T8" fmla="*/ 75 w 1192"/>
                <a:gd name="T9" fmla="*/ 359 h 741"/>
                <a:gd name="T10" fmla="*/ 120 w 1192"/>
                <a:gd name="T11" fmla="*/ 268 h 741"/>
                <a:gd name="T12" fmla="*/ 176 w 1192"/>
                <a:gd name="T13" fmla="*/ 189 h 741"/>
                <a:gd name="T14" fmla="*/ 241 w 1192"/>
                <a:gd name="T15" fmla="*/ 121 h 741"/>
                <a:gd name="T16" fmla="*/ 313 w 1192"/>
                <a:gd name="T17" fmla="*/ 67 h 741"/>
                <a:gd name="T18" fmla="*/ 395 w 1192"/>
                <a:gd name="T19" fmla="*/ 28 h 741"/>
                <a:gd name="T20" fmla="*/ 483 w 1192"/>
                <a:gd name="T21" fmla="*/ 5 h 741"/>
                <a:gd name="T22" fmla="*/ 578 w 1192"/>
                <a:gd name="T23" fmla="*/ 0 h 741"/>
                <a:gd name="T24" fmla="*/ 679 w 1192"/>
                <a:gd name="T25" fmla="*/ 12 h 741"/>
                <a:gd name="T26" fmla="*/ 785 w 1192"/>
                <a:gd name="T27" fmla="*/ 45 h 741"/>
                <a:gd name="T28" fmla="*/ 897 w 1192"/>
                <a:gd name="T29" fmla="*/ 99 h 741"/>
                <a:gd name="T30" fmla="*/ 1012 w 1192"/>
                <a:gd name="T31" fmla="*/ 177 h 741"/>
                <a:gd name="T32" fmla="*/ 1131 w 1192"/>
                <a:gd name="T33" fmla="*/ 278 h 741"/>
                <a:gd name="T34" fmla="*/ 1192 w 1192"/>
                <a:gd name="T35" fmla="*/ 339 h 741"/>
                <a:gd name="T36" fmla="*/ 1143 w 1192"/>
                <a:gd name="T37" fmla="*/ 327 h 741"/>
                <a:gd name="T38" fmla="*/ 1047 w 1192"/>
                <a:gd name="T39" fmla="*/ 315 h 741"/>
                <a:gd name="T40" fmla="*/ 951 w 1192"/>
                <a:gd name="T41" fmla="*/ 312 h 741"/>
                <a:gd name="T42" fmla="*/ 859 w 1192"/>
                <a:gd name="T43" fmla="*/ 317 h 741"/>
                <a:gd name="T44" fmla="*/ 768 w 1192"/>
                <a:gd name="T45" fmla="*/ 330 h 741"/>
                <a:gd name="T46" fmla="*/ 680 w 1192"/>
                <a:gd name="T47" fmla="*/ 351 h 741"/>
                <a:gd name="T48" fmla="*/ 554 w 1192"/>
                <a:gd name="T49" fmla="*/ 392 h 741"/>
                <a:gd name="T50" fmla="*/ 399 w 1192"/>
                <a:gd name="T51" fmla="*/ 462 h 741"/>
                <a:gd name="T52" fmla="*/ 260 w 1192"/>
                <a:gd name="T53" fmla="*/ 544 h 741"/>
                <a:gd name="T54" fmla="*/ 140 w 1192"/>
                <a:gd name="T55" fmla="*/ 628 h 741"/>
                <a:gd name="T56" fmla="*/ 40 w 1192"/>
                <a:gd name="T57" fmla="*/ 706 h 741"/>
                <a:gd name="T58" fmla="*/ 0 w 1192"/>
                <a:gd name="T59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92" h="741">
                  <a:moveTo>
                    <a:pt x="0" y="741"/>
                  </a:moveTo>
                  <a:lnTo>
                    <a:pt x="1" y="681"/>
                  </a:lnTo>
                  <a:lnTo>
                    <a:pt x="14" y="566"/>
                  </a:lnTo>
                  <a:lnTo>
                    <a:pt x="38" y="458"/>
                  </a:lnTo>
                  <a:lnTo>
                    <a:pt x="75" y="359"/>
                  </a:lnTo>
                  <a:lnTo>
                    <a:pt x="120" y="268"/>
                  </a:lnTo>
                  <a:lnTo>
                    <a:pt x="176" y="189"/>
                  </a:lnTo>
                  <a:lnTo>
                    <a:pt x="241" y="121"/>
                  </a:lnTo>
                  <a:lnTo>
                    <a:pt x="313" y="67"/>
                  </a:lnTo>
                  <a:lnTo>
                    <a:pt x="395" y="28"/>
                  </a:lnTo>
                  <a:lnTo>
                    <a:pt x="483" y="5"/>
                  </a:lnTo>
                  <a:lnTo>
                    <a:pt x="578" y="0"/>
                  </a:lnTo>
                  <a:lnTo>
                    <a:pt x="679" y="12"/>
                  </a:lnTo>
                  <a:lnTo>
                    <a:pt x="785" y="45"/>
                  </a:lnTo>
                  <a:lnTo>
                    <a:pt x="897" y="99"/>
                  </a:lnTo>
                  <a:lnTo>
                    <a:pt x="1012" y="177"/>
                  </a:lnTo>
                  <a:lnTo>
                    <a:pt x="1131" y="278"/>
                  </a:lnTo>
                  <a:lnTo>
                    <a:pt x="1192" y="339"/>
                  </a:lnTo>
                  <a:lnTo>
                    <a:pt x="1143" y="327"/>
                  </a:lnTo>
                  <a:lnTo>
                    <a:pt x="1047" y="315"/>
                  </a:lnTo>
                  <a:lnTo>
                    <a:pt x="951" y="312"/>
                  </a:lnTo>
                  <a:lnTo>
                    <a:pt x="859" y="317"/>
                  </a:lnTo>
                  <a:lnTo>
                    <a:pt x="768" y="330"/>
                  </a:lnTo>
                  <a:lnTo>
                    <a:pt x="680" y="351"/>
                  </a:lnTo>
                  <a:lnTo>
                    <a:pt x="554" y="392"/>
                  </a:lnTo>
                  <a:lnTo>
                    <a:pt x="399" y="462"/>
                  </a:lnTo>
                  <a:lnTo>
                    <a:pt x="260" y="544"/>
                  </a:lnTo>
                  <a:lnTo>
                    <a:pt x="140" y="628"/>
                  </a:lnTo>
                  <a:lnTo>
                    <a:pt x="40" y="706"/>
                  </a:lnTo>
                  <a:lnTo>
                    <a:pt x="0" y="74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9Slide.vn 40">
              <a:extLst>
                <a:ext uri="{FF2B5EF4-FFF2-40B4-BE49-F238E27FC236}">
                  <a16:creationId xmlns:a16="http://schemas.microsoft.com/office/drawing/2014/main" id="{FC32EB1F-5D2B-4474-899D-D14AF87E1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5318" y="4276970"/>
              <a:ext cx="622495" cy="281059"/>
            </a:xfrm>
            <a:custGeom>
              <a:avLst/>
              <a:gdLst>
                <a:gd name="T0" fmla="*/ 0 w 1192"/>
                <a:gd name="T1" fmla="*/ 539 h 539"/>
                <a:gd name="T2" fmla="*/ 38 w 1192"/>
                <a:gd name="T3" fmla="*/ 469 h 539"/>
                <a:gd name="T4" fmla="*/ 110 w 1192"/>
                <a:gd name="T5" fmla="*/ 367 h 539"/>
                <a:gd name="T6" fmla="*/ 163 w 1192"/>
                <a:gd name="T7" fmla="*/ 302 h 539"/>
                <a:gd name="T8" fmla="*/ 223 w 1192"/>
                <a:gd name="T9" fmla="*/ 241 h 539"/>
                <a:gd name="T10" fmla="*/ 287 w 1192"/>
                <a:gd name="T11" fmla="*/ 184 h 539"/>
                <a:gd name="T12" fmla="*/ 356 w 1192"/>
                <a:gd name="T13" fmla="*/ 132 h 539"/>
                <a:gd name="T14" fmla="*/ 430 w 1192"/>
                <a:gd name="T15" fmla="*/ 88 h 539"/>
                <a:gd name="T16" fmla="*/ 508 w 1192"/>
                <a:gd name="T17" fmla="*/ 52 h 539"/>
                <a:gd name="T18" fmla="*/ 589 w 1192"/>
                <a:gd name="T19" fmla="*/ 24 h 539"/>
                <a:gd name="T20" fmla="*/ 674 w 1192"/>
                <a:gd name="T21" fmla="*/ 6 h 539"/>
                <a:gd name="T22" fmla="*/ 762 w 1192"/>
                <a:gd name="T23" fmla="*/ 0 h 539"/>
                <a:gd name="T24" fmla="*/ 854 w 1192"/>
                <a:gd name="T25" fmla="*/ 6 h 539"/>
                <a:gd name="T26" fmla="*/ 947 w 1192"/>
                <a:gd name="T27" fmla="*/ 24 h 539"/>
                <a:gd name="T28" fmla="*/ 1044 w 1192"/>
                <a:gd name="T29" fmla="*/ 58 h 539"/>
                <a:gd name="T30" fmla="*/ 1143 w 1192"/>
                <a:gd name="T31" fmla="*/ 106 h 539"/>
                <a:gd name="T32" fmla="*/ 1192 w 1192"/>
                <a:gd name="T33" fmla="*/ 137 h 539"/>
                <a:gd name="T34" fmla="*/ 1143 w 1192"/>
                <a:gd name="T35" fmla="*/ 125 h 539"/>
                <a:gd name="T36" fmla="*/ 1047 w 1192"/>
                <a:gd name="T37" fmla="*/ 113 h 539"/>
                <a:gd name="T38" fmla="*/ 951 w 1192"/>
                <a:gd name="T39" fmla="*/ 110 h 539"/>
                <a:gd name="T40" fmla="*/ 859 w 1192"/>
                <a:gd name="T41" fmla="*/ 115 h 539"/>
                <a:gd name="T42" fmla="*/ 768 w 1192"/>
                <a:gd name="T43" fmla="*/ 128 h 539"/>
                <a:gd name="T44" fmla="*/ 680 w 1192"/>
                <a:gd name="T45" fmla="*/ 149 h 539"/>
                <a:gd name="T46" fmla="*/ 554 w 1192"/>
                <a:gd name="T47" fmla="*/ 190 h 539"/>
                <a:gd name="T48" fmla="*/ 399 w 1192"/>
                <a:gd name="T49" fmla="*/ 260 h 539"/>
                <a:gd name="T50" fmla="*/ 260 w 1192"/>
                <a:gd name="T51" fmla="*/ 342 h 539"/>
                <a:gd name="T52" fmla="*/ 140 w 1192"/>
                <a:gd name="T53" fmla="*/ 426 h 539"/>
                <a:gd name="T54" fmla="*/ 40 w 1192"/>
                <a:gd name="T55" fmla="*/ 504 h 539"/>
                <a:gd name="T56" fmla="*/ 0 w 1192"/>
                <a:gd name="T5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2" h="539">
                  <a:moveTo>
                    <a:pt x="0" y="539"/>
                  </a:moveTo>
                  <a:lnTo>
                    <a:pt x="38" y="469"/>
                  </a:lnTo>
                  <a:lnTo>
                    <a:pt x="110" y="367"/>
                  </a:lnTo>
                  <a:lnTo>
                    <a:pt x="163" y="302"/>
                  </a:lnTo>
                  <a:lnTo>
                    <a:pt x="223" y="241"/>
                  </a:lnTo>
                  <a:lnTo>
                    <a:pt x="287" y="184"/>
                  </a:lnTo>
                  <a:lnTo>
                    <a:pt x="356" y="132"/>
                  </a:lnTo>
                  <a:lnTo>
                    <a:pt x="430" y="88"/>
                  </a:lnTo>
                  <a:lnTo>
                    <a:pt x="508" y="52"/>
                  </a:lnTo>
                  <a:lnTo>
                    <a:pt x="589" y="24"/>
                  </a:lnTo>
                  <a:lnTo>
                    <a:pt x="674" y="6"/>
                  </a:lnTo>
                  <a:lnTo>
                    <a:pt x="762" y="0"/>
                  </a:lnTo>
                  <a:lnTo>
                    <a:pt x="854" y="6"/>
                  </a:lnTo>
                  <a:lnTo>
                    <a:pt x="947" y="24"/>
                  </a:lnTo>
                  <a:lnTo>
                    <a:pt x="1044" y="58"/>
                  </a:lnTo>
                  <a:lnTo>
                    <a:pt x="1143" y="106"/>
                  </a:lnTo>
                  <a:lnTo>
                    <a:pt x="1192" y="137"/>
                  </a:lnTo>
                  <a:lnTo>
                    <a:pt x="1143" y="125"/>
                  </a:lnTo>
                  <a:lnTo>
                    <a:pt x="1047" y="113"/>
                  </a:lnTo>
                  <a:lnTo>
                    <a:pt x="951" y="110"/>
                  </a:lnTo>
                  <a:lnTo>
                    <a:pt x="859" y="115"/>
                  </a:lnTo>
                  <a:lnTo>
                    <a:pt x="768" y="128"/>
                  </a:lnTo>
                  <a:lnTo>
                    <a:pt x="680" y="149"/>
                  </a:lnTo>
                  <a:lnTo>
                    <a:pt x="554" y="190"/>
                  </a:lnTo>
                  <a:lnTo>
                    <a:pt x="399" y="260"/>
                  </a:lnTo>
                  <a:lnTo>
                    <a:pt x="260" y="342"/>
                  </a:lnTo>
                  <a:lnTo>
                    <a:pt x="140" y="426"/>
                  </a:lnTo>
                  <a:lnTo>
                    <a:pt x="40" y="504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9Slide.vn 41">
              <a:extLst>
                <a:ext uri="{FF2B5EF4-FFF2-40B4-BE49-F238E27FC236}">
                  <a16:creationId xmlns:a16="http://schemas.microsoft.com/office/drawing/2014/main" id="{65DF528D-09E5-44C3-85CD-E84A58304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2075" y="4435196"/>
              <a:ext cx="56212" cy="312287"/>
            </a:xfrm>
            <a:custGeom>
              <a:avLst/>
              <a:gdLst>
                <a:gd name="T0" fmla="*/ 24 w 112"/>
                <a:gd name="T1" fmla="*/ 601 h 603"/>
                <a:gd name="T2" fmla="*/ 43 w 112"/>
                <a:gd name="T3" fmla="*/ 574 h 603"/>
                <a:gd name="T4" fmla="*/ 74 w 112"/>
                <a:gd name="T5" fmla="*/ 511 h 603"/>
                <a:gd name="T6" fmla="*/ 96 w 112"/>
                <a:gd name="T7" fmla="*/ 434 h 603"/>
                <a:gd name="T8" fmla="*/ 108 w 112"/>
                <a:gd name="T9" fmla="*/ 353 h 603"/>
                <a:gd name="T10" fmla="*/ 112 w 112"/>
                <a:gd name="T11" fmla="*/ 267 h 603"/>
                <a:gd name="T12" fmla="*/ 109 w 112"/>
                <a:gd name="T13" fmla="*/ 182 h 603"/>
                <a:gd name="T14" fmla="*/ 99 w 112"/>
                <a:gd name="T15" fmla="*/ 102 h 603"/>
                <a:gd name="T16" fmla="*/ 83 w 112"/>
                <a:gd name="T17" fmla="*/ 31 h 603"/>
                <a:gd name="T18" fmla="*/ 74 w 112"/>
                <a:gd name="T19" fmla="*/ 0 h 603"/>
                <a:gd name="T20" fmla="*/ 81 w 112"/>
                <a:gd name="T21" fmla="*/ 61 h 603"/>
                <a:gd name="T22" fmla="*/ 79 w 112"/>
                <a:gd name="T23" fmla="*/ 214 h 603"/>
                <a:gd name="T24" fmla="*/ 63 w 112"/>
                <a:gd name="T25" fmla="*/ 377 h 603"/>
                <a:gd name="T26" fmla="*/ 38 w 112"/>
                <a:gd name="T27" fmla="*/ 486 h 603"/>
                <a:gd name="T28" fmla="*/ 16 w 112"/>
                <a:gd name="T29" fmla="*/ 547 h 603"/>
                <a:gd name="T30" fmla="*/ 3 w 112"/>
                <a:gd name="T31" fmla="*/ 570 h 603"/>
                <a:gd name="T32" fmla="*/ 0 w 112"/>
                <a:gd name="T33" fmla="*/ 577 h 603"/>
                <a:gd name="T34" fmla="*/ 3 w 112"/>
                <a:gd name="T35" fmla="*/ 591 h 603"/>
                <a:gd name="T36" fmla="*/ 11 w 112"/>
                <a:gd name="T37" fmla="*/ 601 h 603"/>
                <a:gd name="T38" fmla="*/ 22 w 112"/>
                <a:gd name="T39" fmla="*/ 603 h 603"/>
                <a:gd name="T40" fmla="*/ 29 w 112"/>
                <a:gd name="T41" fmla="*/ 598 h 603"/>
                <a:gd name="T42" fmla="*/ 24 w 112"/>
                <a:gd name="T43" fmla="*/ 601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" h="603">
                  <a:moveTo>
                    <a:pt x="24" y="601"/>
                  </a:moveTo>
                  <a:lnTo>
                    <a:pt x="43" y="574"/>
                  </a:lnTo>
                  <a:lnTo>
                    <a:pt x="74" y="511"/>
                  </a:lnTo>
                  <a:lnTo>
                    <a:pt x="96" y="434"/>
                  </a:lnTo>
                  <a:lnTo>
                    <a:pt x="108" y="353"/>
                  </a:lnTo>
                  <a:lnTo>
                    <a:pt x="112" y="267"/>
                  </a:lnTo>
                  <a:lnTo>
                    <a:pt x="109" y="182"/>
                  </a:lnTo>
                  <a:lnTo>
                    <a:pt x="99" y="102"/>
                  </a:lnTo>
                  <a:lnTo>
                    <a:pt x="83" y="31"/>
                  </a:lnTo>
                  <a:lnTo>
                    <a:pt x="74" y="0"/>
                  </a:lnTo>
                  <a:lnTo>
                    <a:pt x="81" y="61"/>
                  </a:lnTo>
                  <a:lnTo>
                    <a:pt x="79" y="214"/>
                  </a:lnTo>
                  <a:lnTo>
                    <a:pt x="63" y="377"/>
                  </a:lnTo>
                  <a:lnTo>
                    <a:pt x="38" y="486"/>
                  </a:lnTo>
                  <a:lnTo>
                    <a:pt x="16" y="547"/>
                  </a:lnTo>
                  <a:lnTo>
                    <a:pt x="3" y="570"/>
                  </a:lnTo>
                  <a:lnTo>
                    <a:pt x="0" y="577"/>
                  </a:lnTo>
                  <a:lnTo>
                    <a:pt x="3" y="591"/>
                  </a:lnTo>
                  <a:lnTo>
                    <a:pt x="11" y="601"/>
                  </a:lnTo>
                  <a:lnTo>
                    <a:pt x="22" y="603"/>
                  </a:lnTo>
                  <a:lnTo>
                    <a:pt x="29" y="598"/>
                  </a:lnTo>
                  <a:lnTo>
                    <a:pt x="24" y="60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9Slide.vn 42">
              <a:extLst>
                <a:ext uri="{FF2B5EF4-FFF2-40B4-BE49-F238E27FC236}">
                  <a16:creationId xmlns:a16="http://schemas.microsoft.com/office/drawing/2014/main" id="{04EC6D77-86CB-4694-9B2E-DC97E7DB5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5040" y="4006321"/>
              <a:ext cx="782801" cy="510070"/>
            </a:xfrm>
            <a:custGeom>
              <a:avLst/>
              <a:gdLst>
                <a:gd name="T0" fmla="*/ 1502 w 1502"/>
                <a:gd name="T1" fmla="*/ 424 h 979"/>
                <a:gd name="T2" fmla="*/ 1450 w 1502"/>
                <a:gd name="T3" fmla="*/ 368 h 979"/>
                <a:gd name="T4" fmla="*/ 1342 w 1502"/>
                <a:gd name="T5" fmla="*/ 267 h 979"/>
                <a:gd name="T6" fmla="*/ 1231 w 1502"/>
                <a:gd name="T7" fmla="*/ 180 h 979"/>
                <a:gd name="T8" fmla="*/ 1117 w 1502"/>
                <a:gd name="T9" fmla="*/ 110 h 979"/>
                <a:gd name="T10" fmla="*/ 1003 w 1502"/>
                <a:gd name="T11" fmla="*/ 54 h 979"/>
                <a:gd name="T12" fmla="*/ 890 w 1502"/>
                <a:gd name="T13" fmla="*/ 18 h 979"/>
                <a:gd name="T14" fmla="*/ 777 w 1502"/>
                <a:gd name="T15" fmla="*/ 0 h 979"/>
                <a:gd name="T16" fmla="*/ 667 w 1502"/>
                <a:gd name="T17" fmla="*/ 1 h 979"/>
                <a:gd name="T18" fmla="*/ 562 w 1502"/>
                <a:gd name="T19" fmla="*/ 25 h 979"/>
                <a:gd name="T20" fmla="*/ 461 w 1502"/>
                <a:gd name="T21" fmla="*/ 70 h 979"/>
                <a:gd name="T22" fmla="*/ 365 w 1502"/>
                <a:gd name="T23" fmla="*/ 137 h 979"/>
                <a:gd name="T24" fmla="*/ 277 w 1502"/>
                <a:gd name="T25" fmla="*/ 231 h 979"/>
                <a:gd name="T26" fmla="*/ 198 w 1502"/>
                <a:gd name="T27" fmla="*/ 349 h 979"/>
                <a:gd name="T28" fmla="*/ 127 w 1502"/>
                <a:gd name="T29" fmla="*/ 493 h 979"/>
                <a:gd name="T30" fmla="*/ 67 w 1502"/>
                <a:gd name="T31" fmla="*/ 665 h 979"/>
                <a:gd name="T32" fmla="*/ 18 w 1502"/>
                <a:gd name="T33" fmla="*/ 866 h 979"/>
                <a:gd name="T34" fmla="*/ 0 w 1502"/>
                <a:gd name="T35" fmla="*/ 979 h 979"/>
                <a:gd name="T36" fmla="*/ 41 w 1502"/>
                <a:gd name="T37" fmla="*/ 927 h 979"/>
                <a:gd name="T38" fmla="*/ 130 w 1502"/>
                <a:gd name="T39" fmla="*/ 835 h 979"/>
                <a:gd name="T40" fmla="*/ 226 w 1502"/>
                <a:gd name="T41" fmla="*/ 753 h 979"/>
                <a:gd name="T42" fmla="*/ 325 w 1502"/>
                <a:gd name="T43" fmla="*/ 683 h 979"/>
                <a:gd name="T44" fmla="*/ 427 w 1502"/>
                <a:gd name="T45" fmla="*/ 623 h 979"/>
                <a:gd name="T46" fmla="*/ 531 w 1502"/>
                <a:gd name="T47" fmla="*/ 573 h 979"/>
                <a:gd name="T48" fmla="*/ 636 w 1502"/>
                <a:gd name="T49" fmla="*/ 531 h 979"/>
                <a:gd name="T50" fmla="*/ 742 w 1502"/>
                <a:gd name="T51" fmla="*/ 498 h 979"/>
                <a:gd name="T52" fmla="*/ 898 w 1502"/>
                <a:gd name="T53" fmla="*/ 460 h 979"/>
                <a:gd name="T54" fmla="*/ 1099 w 1502"/>
                <a:gd name="T55" fmla="*/ 430 h 979"/>
                <a:gd name="T56" fmla="*/ 1280 w 1502"/>
                <a:gd name="T57" fmla="*/ 420 h 979"/>
                <a:gd name="T58" fmla="*/ 1437 w 1502"/>
                <a:gd name="T59" fmla="*/ 421 h 979"/>
                <a:gd name="T60" fmla="*/ 1502 w 1502"/>
                <a:gd name="T61" fmla="*/ 42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2" h="979">
                  <a:moveTo>
                    <a:pt x="1502" y="424"/>
                  </a:moveTo>
                  <a:lnTo>
                    <a:pt x="1450" y="368"/>
                  </a:lnTo>
                  <a:lnTo>
                    <a:pt x="1342" y="267"/>
                  </a:lnTo>
                  <a:lnTo>
                    <a:pt x="1231" y="180"/>
                  </a:lnTo>
                  <a:lnTo>
                    <a:pt x="1117" y="110"/>
                  </a:lnTo>
                  <a:lnTo>
                    <a:pt x="1003" y="54"/>
                  </a:lnTo>
                  <a:lnTo>
                    <a:pt x="890" y="18"/>
                  </a:lnTo>
                  <a:lnTo>
                    <a:pt x="777" y="0"/>
                  </a:lnTo>
                  <a:lnTo>
                    <a:pt x="667" y="1"/>
                  </a:lnTo>
                  <a:lnTo>
                    <a:pt x="562" y="25"/>
                  </a:lnTo>
                  <a:lnTo>
                    <a:pt x="461" y="70"/>
                  </a:lnTo>
                  <a:lnTo>
                    <a:pt x="365" y="137"/>
                  </a:lnTo>
                  <a:lnTo>
                    <a:pt x="277" y="231"/>
                  </a:lnTo>
                  <a:lnTo>
                    <a:pt x="198" y="349"/>
                  </a:lnTo>
                  <a:lnTo>
                    <a:pt x="127" y="493"/>
                  </a:lnTo>
                  <a:lnTo>
                    <a:pt x="67" y="665"/>
                  </a:lnTo>
                  <a:lnTo>
                    <a:pt x="18" y="866"/>
                  </a:lnTo>
                  <a:lnTo>
                    <a:pt x="0" y="979"/>
                  </a:lnTo>
                  <a:lnTo>
                    <a:pt x="41" y="927"/>
                  </a:lnTo>
                  <a:lnTo>
                    <a:pt x="130" y="835"/>
                  </a:lnTo>
                  <a:lnTo>
                    <a:pt x="226" y="753"/>
                  </a:lnTo>
                  <a:lnTo>
                    <a:pt x="325" y="683"/>
                  </a:lnTo>
                  <a:lnTo>
                    <a:pt x="427" y="623"/>
                  </a:lnTo>
                  <a:lnTo>
                    <a:pt x="531" y="573"/>
                  </a:lnTo>
                  <a:lnTo>
                    <a:pt x="636" y="531"/>
                  </a:lnTo>
                  <a:lnTo>
                    <a:pt x="742" y="498"/>
                  </a:lnTo>
                  <a:lnTo>
                    <a:pt x="898" y="460"/>
                  </a:lnTo>
                  <a:lnTo>
                    <a:pt x="1099" y="430"/>
                  </a:lnTo>
                  <a:lnTo>
                    <a:pt x="1280" y="420"/>
                  </a:lnTo>
                  <a:lnTo>
                    <a:pt x="1437" y="421"/>
                  </a:lnTo>
                  <a:lnTo>
                    <a:pt x="1502" y="4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9Slide.vn 43">
              <a:extLst>
                <a:ext uri="{FF2B5EF4-FFF2-40B4-BE49-F238E27FC236}">
                  <a16:creationId xmlns:a16="http://schemas.microsoft.com/office/drawing/2014/main" id="{D7949205-1C9B-4D5F-ADC1-31DC2A39A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5040" y="4156219"/>
              <a:ext cx="782801" cy="360172"/>
            </a:xfrm>
            <a:custGeom>
              <a:avLst/>
              <a:gdLst>
                <a:gd name="T0" fmla="*/ 1502 w 1502"/>
                <a:gd name="T1" fmla="*/ 136 h 691"/>
                <a:gd name="T2" fmla="*/ 1459 w 1502"/>
                <a:gd name="T3" fmla="*/ 115 h 691"/>
                <a:gd name="T4" fmla="*/ 1367 w 1502"/>
                <a:gd name="T5" fmla="*/ 77 h 691"/>
                <a:gd name="T6" fmla="*/ 1270 w 1502"/>
                <a:gd name="T7" fmla="*/ 46 h 691"/>
                <a:gd name="T8" fmla="*/ 1169 w 1502"/>
                <a:gd name="T9" fmla="*/ 23 h 691"/>
                <a:gd name="T10" fmla="*/ 1065 w 1502"/>
                <a:gd name="T11" fmla="*/ 7 h 691"/>
                <a:gd name="T12" fmla="*/ 959 w 1502"/>
                <a:gd name="T13" fmla="*/ 0 h 691"/>
                <a:gd name="T14" fmla="*/ 852 w 1502"/>
                <a:gd name="T15" fmla="*/ 4 h 691"/>
                <a:gd name="T16" fmla="*/ 745 w 1502"/>
                <a:gd name="T17" fmla="*/ 18 h 691"/>
                <a:gd name="T18" fmla="*/ 640 w 1502"/>
                <a:gd name="T19" fmla="*/ 42 h 691"/>
                <a:gd name="T20" fmla="*/ 538 w 1502"/>
                <a:gd name="T21" fmla="*/ 81 h 691"/>
                <a:gd name="T22" fmla="*/ 438 w 1502"/>
                <a:gd name="T23" fmla="*/ 132 h 691"/>
                <a:gd name="T24" fmla="*/ 343 w 1502"/>
                <a:gd name="T25" fmla="*/ 197 h 691"/>
                <a:gd name="T26" fmla="*/ 254 w 1502"/>
                <a:gd name="T27" fmla="*/ 278 h 691"/>
                <a:gd name="T28" fmla="*/ 171 w 1502"/>
                <a:gd name="T29" fmla="*/ 374 h 691"/>
                <a:gd name="T30" fmla="*/ 95 w 1502"/>
                <a:gd name="T31" fmla="*/ 487 h 691"/>
                <a:gd name="T32" fmla="*/ 28 w 1502"/>
                <a:gd name="T33" fmla="*/ 618 h 691"/>
                <a:gd name="T34" fmla="*/ 0 w 1502"/>
                <a:gd name="T35" fmla="*/ 691 h 691"/>
                <a:gd name="T36" fmla="*/ 41 w 1502"/>
                <a:gd name="T37" fmla="*/ 639 h 691"/>
                <a:gd name="T38" fmla="*/ 130 w 1502"/>
                <a:gd name="T39" fmla="*/ 547 h 691"/>
                <a:gd name="T40" fmla="*/ 226 w 1502"/>
                <a:gd name="T41" fmla="*/ 465 h 691"/>
                <a:gd name="T42" fmla="*/ 325 w 1502"/>
                <a:gd name="T43" fmla="*/ 395 h 691"/>
                <a:gd name="T44" fmla="*/ 427 w 1502"/>
                <a:gd name="T45" fmla="*/ 335 h 691"/>
                <a:gd name="T46" fmla="*/ 531 w 1502"/>
                <a:gd name="T47" fmla="*/ 285 h 691"/>
                <a:gd name="T48" fmla="*/ 636 w 1502"/>
                <a:gd name="T49" fmla="*/ 243 h 691"/>
                <a:gd name="T50" fmla="*/ 742 w 1502"/>
                <a:gd name="T51" fmla="*/ 210 h 691"/>
                <a:gd name="T52" fmla="*/ 898 w 1502"/>
                <a:gd name="T53" fmla="*/ 172 h 691"/>
                <a:gd name="T54" fmla="*/ 1099 w 1502"/>
                <a:gd name="T55" fmla="*/ 142 h 691"/>
                <a:gd name="T56" fmla="*/ 1280 w 1502"/>
                <a:gd name="T57" fmla="*/ 132 h 691"/>
                <a:gd name="T58" fmla="*/ 1437 w 1502"/>
                <a:gd name="T59" fmla="*/ 133 h 691"/>
                <a:gd name="T60" fmla="*/ 1502 w 1502"/>
                <a:gd name="T61" fmla="*/ 136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2" h="691">
                  <a:moveTo>
                    <a:pt x="1502" y="136"/>
                  </a:moveTo>
                  <a:lnTo>
                    <a:pt x="1459" y="115"/>
                  </a:lnTo>
                  <a:lnTo>
                    <a:pt x="1367" y="77"/>
                  </a:lnTo>
                  <a:lnTo>
                    <a:pt x="1270" y="46"/>
                  </a:lnTo>
                  <a:lnTo>
                    <a:pt x="1169" y="23"/>
                  </a:lnTo>
                  <a:lnTo>
                    <a:pt x="1065" y="7"/>
                  </a:lnTo>
                  <a:lnTo>
                    <a:pt x="959" y="0"/>
                  </a:lnTo>
                  <a:lnTo>
                    <a:pt x="852" y="4"/>
                  </a:lnTo>
                  <a:lnTo>
                    <a:pt x="745" y="18"/>
                  </a:lnTo>
                  <a:lnTo>
                    <a:pt x="640" y="42"/>
                  </a:lnTo>
                  <a:lnTo>
                    <a:pt x="538" y="81"/>
                  </a:lnTo>
                  <a:lnTo>
                    <a:pt x="438" y="132"/>
                  </a:lnTo>
                  <a:lnTo>
                    <a:pt x="343" y="197"/>
                  </a:lnTo>
                  <a:lnTo>
                    <a:pt x="254" y="278"/>
                  </a:lnTo>
                  <a:lnTo>
                    <a:pt x="171" y="374"/>
                  </a:lnTo>
                  <a:lnTo>
                    <a:pt x="95" y="487"/>
                  </a:lnTo>
                  <a:lnTo>
                    <a:pt x="28" y="618"/>
                  </a:lnTo>
                  <a:lnTo>
                    <a:pt x="0" y="691"/>
                  </a:lnTo>
                  <a:lnTo>
                    <a:pt x="41" y="639"/>
                  </a:lnTo>
                  <a:lnTo>
                    <a:pt x="130" y="547"/>
                  </a:lnTo>
                  <a:lnTo>
                    <a:pt x="226" y="465"/>
                  </a:lnTo>
                  <a:lnTo>
                    <a:pt x="325" y="395"/>
                  </a:lnTo>
                  <a:lnTo>
                    <a:pt x="427" y="335"/>
                  </a:lnTo>
                  <a:lnTo>
                    <a:pt x="531" y="285"/>
                  </a:lnTo>
                  <a:lnTo>
                    <a:pt x="636" y="243"/>
                  </a:lnTo>
                  <a:lnTo>
                    <a:pt x="742" y="210"/>
                  </a:lnTo>
                  <a:lnTo>
                    <a:pt x="898" y="172"/>
                  </a:lnTo>
                  <a:lnTo>
                    <a:pt x="1099" y="142"/>
                  </a:lnTo>
                  <a:lnTo>
                    <a:pt x="1280" y="132"/>
                  </a:lnTo>
                  <a:lnTo>
                    <a:pt x="1437" y="133"/>
                  </a:lnTo>
                  <a:lnTo>
                    <a:pt x="1502" y="13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9Slide.vn 44">
              <a:extLst>
                <a:ext uri="{FF2B5EF4-FFF2-40B4-BE49-F238E27FC236}">
                  <a16:creationId xmlns:a16="http://schemas.microsoft.com/office/drawing/2014/main" id="{D8D9B43A-54EB-4A85-88A9-42CB0728B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5825" y="4768303"/>
              <a:ext cx="601675" cy="272732"/>
            </a:xfrm>
            <a:custGeom>
              <a:avLst/>
              <a:gdLst>
                <a:gd name="T0" fmla="*/ 1153 w 1153"/>
                <a:gd name="T1" fmla="*/ 525 h 525"/>
                <a:gd name="T2" fmla="*/ 1139 w 1153"/>
                <a:gd name="T3" fmla="*/ 472 h 525"/>
                <a:gd name="T4" fmla="*/ 1104 w 1153"/>
                <a:gd name="T5" fmla="*/ 372 h 525"/>
                <a:gd name="T6" fmla="*/ 1060 w 1153"/>
                <a:gd name="T7" fmla="*/ 282 h 525"/>
                <a:gd name="T8" fmla="*/ 1007 w 1153"/>
                <a:gd name="T9" fmla="*/ 203 h 525"/>
                <a:gd name="T10" fmla="*/ 947 w 1153"/>
                <a:gd name="T11" fmla="*/ 134 h 525"/>
                <a:gd name="T12" fmla="*/ 880 w 1153"/>
                <a:gd name="T13" fmla="*/ 79 h 525"/>
                <a:gd name="T14" fmla="*/ 809 w 1153"/>
                <a:gd name="T15" fmla="*/ 38 h 525"/>
                <a:gd name="T16" fmla="*/ 731 w 1153"/>
                <a:gd name="T17" fmla="*/ 12 h 525"/>
                <a:gd name="T18" fmla="*/ 650 w 1153"/>
                <a:gd name="T19" fmla="*/ 0 h 525"/>
                <a:gd name="T20" fmla="*/ 566 w 1153"/>
                <a:gd name="T21" fmla="*/ 7 h 525"/>
                <a:gd name="T22" fmla="*/ 479 w 1153"/>
                <a:gd name="T23" fmla="*/ 30 h 525"/>
                <a:gd name="T24" fmla="*/ 391 w 1153"/>
                <a:gd name="T25" fmla="*/ 73 h 525"/>
                <a:gd name="T26" fmla="*/ 303 w 1153"/>
                <a:gd name="T27" fmla="*/ 135 h 525"/>
                <a:gd name="T28" fmla="*/ 215 w 1153"/>
                <a:gd name="T29" fmla="*/ 218 h 525"/>
                <a:gd name="T30" fmla="*/ 127 w 1153"/>
                <a:gd name="T31" fmla="*/ 323 h 525"/>
                <a:gd name="T32" fmla="*/ 41 w 1153"/>
                <a:gd name="T33" fmla="*/ 451 h 525"/>
                <a:gd name="T34" fmla="*/ 0 w 1153"/>
                <a:gd name="T35" fmla="*/ 525 h 525"/>
                <a:gd name="T36" fmla="*/ 41 w 1153"/>
                <a:gd name="T37" fmla="*/ 499 h 525"/>
                <a:gd name="T38" fmla="*/ 125 w 1153"/>
                <a:gd name="T39" fmla="*/ 459 h 525"/>
                <a:gd name="T40" fmla="*/ 210 w 1153"/>
                <a:gd name="T41" fmla="*/ 427 h 525"/>
                <a:gd name="T42" fmla="*/ 294 w 1153"/>
                <a:gd name="T43" fmla="*/ 404 h 525"/>
                <a:gd name="T44" fmla="*/ 378 w 1153"/>
                <a:gd name="T45" fmla="*/ 388 h 525"/>
                <a:gd name="T46" fmla="*/ 461 w 1153"/>
                <a:gd name="T47" fmla="*/ 380 h 525"/>
                <a:gd name="T48" fmla="*/ 583 w 1153"/>
                <a:gd name="T49" fmla="*/ 379 h 525"/>
                <a:gd name="T50" fmla="*/ 737 w 1153"/>
                <a:gd name="T51" fmla="*/ 396 h 525"/>
                <a:gd name="T52" fmla="*/ 880 w 1153"/>
                <a:gd name="T53" fmla="*/ 427 h 525"/>
                <a:gd name="T54" fmla="*/ 1006 w 1153"/>
                <a:gd name="T55" fmla="*/ 466 h 525"/>
                <a:gd name="T56" fmla="*/ 1111 w 1153"/>
                <a:gd name="T57" fmla="*/ 507 h 525"/>
                <a:gd name="T58" fmla="*/ 1153 w 1153"/>
                <a:gd name="T59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53" h="525">
                  <a:moveTo>
                    <a:pt x="1153" y="525"/>
                  </a:moveTo>
                  <a:lnTo>
                    <a:pt x="1139" y="472"/>
                  </a:lnTo>
                  <a:lnTo>
                    <a:pt x="1104" y="372"/>
                  </a:lnTo>
                  <a:lnTo>
                    <a:pt x="1060" y="282"/>
                  </a:lnTo>
                  <a:lnTo>
                    <a:pt x="1007" y="203"/>
                  </a:lnTo>
                  <a:lnTo>
                    <a:pt x="947" y="134"/>
                  </a:lnTo>
                  <a:lnTo>
                    <a:pt x="880" y="79"/>
                  </a:lnTo>
                  <a:lnTo>
                    <a:pt x="809" y="38"/>
                  </a:lnTo>
                  <a:lnTo>
                    <a:pt x="731" y="12"/>
                  </a:lnTo>
                  <a:lnTo>
                    <a:pt x="650" y="0"/>
                  </a:lnTo>
                  <a:lnTo>
                    <a:pt x="566" y="7"/>
                  </a:lnTo>
                  <a:lnTo>
                    <a:pt x="479" y="30"/>
                  </a:lnTo>
                  <a:lnTo>
                    <a:pt x="391" y="73"/>
                  </a:lnTo>
                  <a:lnTo>
                    <a:pt x="303" y="135"/>
                  </a:lnTo>
                  <a:lnTo>
                    <a:pt x="215" y="218"/>
                  </a:lnTo>
                  <a:lnTo>
                    <a:pt x="127" y="323"/>
                  </a:lnTo>
                  <a:lnTo>
                    <a:pt x="41" y="451"/>
                  </a:lnTo>
                  <a:lnTo>
                    <a:pt x="0" y="525"/>
                  </a:lnTo>
                  <a:lnTo>
                    <a:pt x="41" y="499"/>
                  </a:lnTo>
                  <a:lnTo>
                    <a:pt x="125" y="459"/>
                  </a:lnTo>
                  <a:lnTo>
                    <a:pt x="210" y="427"/>
                  </a:lnTo>
                  <a:lnTo>
                    <a:pt x="294" y="404"/>
                  </a:lnTo>
                  <a:lnTo>
                    <a:pt x="378" y="388"/>
                  </a:lnTo>
                  <a:lnTo>
                    <a:pt x="461" y="380"/>
                  </a:lnTo>
                  <a:lnTo>
                    <a:pt x="583" y="379"/>
                  </a:lnTo>
                  <a:lnTo>
                    <a:pt x="737" y="396"/>
                  </a:lnTo>
                  <a:lnTo>
                    <a:pt x="880" y="427"/>
                  </a:lnTo>
                  <a:lnTo>
                    <a:pt x="1006" y="466"/>
                  </a:lnTo>
                  <a:lnTo>
                    <a:pt x="1111" y="507"/>
                  </a:lnTo>
                  <a:lnTo>
                    <a:pt x="1153" y="52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9Slide.vn 45">
              <a:extLst>
                <a:ext uri="{FF2B5EF4-FFF2-40B4-BE49-F238E27FC236}">
                  <a16:creationId xmlns:a16="http://schemas.microsoft.com/office/drawing/2014/main" id="{C2651E7F-7932-4AFD-8F35-76A2E16A9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5825" y="4891135"/>
              <a:ext cx="601675" cy="149898"/>
            </a:xfrm>
            <a:custGeom>
              <a:avLst/>
              <a:gdLst>
                <a:gd name="T0" fmla="*/ 1153 w 1153"/>
                <a:gd name="T1" fmla="*/ 286 h 286"/>
                <a:gd name="T2" fmla="*/ 1104 w 1153"/>
                <a:gd name="T3" fmla="*/ 236 h 286"/>
                <a:gd name="T4" fmla="*/ 1020 w 1153"/>
                <a:gd name="T5" fmla="*/ 165 h 286"/>
                <a:gd name="T6" fmla="*/ 958 w 1153"/>
                <a:gd name="T7" fmla="*/ 122 h 286"/>
                <a:gd name="T8" fmla="*/ 891 w 1153"/>
                <a:gd name="T9" fmla="*/ 84 h 286"/>
                <a:gd name="T10" fmla="*/ 821 w 1153"/>
                <a:gd name="T11" fmla="*/ 53 h 286"/>
                <a:gd name="T12" fmla="*/ 749 w 1153"/>
                <a:gd name="T13" fmla="*/ 27 h 286"/>
                <a:gd name="T14" fmla="*/ 674 w 1153"/>
                <a:gd name="T15" fmla="*/ 10 h 286"/>
                <a:gd name="T16" fmla="*/ 596 w 1153"/>
                <a:gd name="T17" fmla="*/ 0 h 286"/>
                <a:gd name="T18" fmla="*/ 517 w 1153"/>
                <a:gd name="T19" fmla="*/ 0 h 286"/>
                <a:gd name="T20" fmla="*/ 438 w 1153"/>
                <a:gd name="T21" fmla="*/ 10 h 286"/>
                <a:gd name="T22" fmla="*/ 356 w 1153"/>
                <a:gd name="T23" fmla="*/ 31 h 286"/>
                <a:gd name="T24" fmla="*/ 276 w 1153"/>
                <a:gd name="T25" fmla="*/ 63 h 286"/>
                <a:gd name="T26" fmla="*/ 195 w 1153"/>
                <a:gd name="T27" fmla="*/ 110 h 286"/>
                <a:gd name="T28" fmla="*/ 116 w 1153"/>
                <a:gd name="T29" fmla="*/ 168 h 286"/>
                <a:gd name="T30" fmla="*/ 37 w 1153"/>
                <a:gd name="T31" fmla="*/ 242 h 286"/>
                <a:gd name="T32" fmla="*/ 0 w 1153"/>
                <a:gd name="T33" fmla="*/ 286 h 286"/>
                <a:gd name="T34" fmla="*/ 41 w 1153"/>
                <a:gd name="T35" fmla="*/ 260 h 286"/>
                <a:gd name="T36" fmla="*/ 125 w 1153"/>
                <a:gd name="T37" fmla="*/ 220 h 286"/>
                <a:gd name="T38" fmla="*/ 210 w 1153"/>
                <a:gd name="T39" fmla="*/ 188 h 286"/>
                <a:gd name="T40" fmla="*/ 294 w 1153"/>
                <a:gd name="T41" fmla="*/ 165 h 286"/>
                <a:gd name="T42" fmla="*/ 378 w 1153"/>
                <a:gd name="T43" fmla="*/ 149 h 286"/>
                <a:gd name="T44" fmla="*/ 461 w 1153"/>
                <a:gd name="T45" fmla="*/ 141 h 286"/>
                <a:gd name="T46" fmla="*/ 583 w 1153"/>
                <a:gd name="T47" fmla="*/ 140 h 286"/>
                <a:gd name="T48" fmla="*/ 737 w 1153"/>
                <a:gd name="T49" fmla="*/ 157 h 286"/>
                <a:gd name="T50" fmla="*/ 880 w 1153"/>
                <a:gd name="T51" fmla="*/ 188 h 286"/>
                <a:gd name="T52" fmla="*/ 1006 w 1153"/>
                <a:gd name="T53" fmla="*/ 227 h 286"/>
                <a:gd name="T54" fmla="*/ 1111 w 1153"/>
                <a:gd name="T55" fmla="*/ 268 h 286"/>
                <a:gd name="T56" fmla="*/ 1153 w 1153"/>
                <a:gd name="T57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53" h="286">
                  <a:moveTo>
                    <a:pt x="1153" y="286"/>
                  </a:moveTo>
                  <a:lnTo>
                    <a:pt x="1104" y="236"/>
                  </a:lnTo>
                  <a:lnTo>
                    <a:pt x="1020" y="165"/>
                  </a:lnTo>
                  <a:lnTo>
                    <a:pt x="958" y="122"/>
                  </a:lnTo>
                  <a:lnTo>
                    <a:pt x="891" y="84"/>
                  </a:lnTo>
                  <a:lnTo>
                    <a:pt x="821" y="53"/>
                  </a:lnTo>
                  <a:lnTo>
                    <a:pt x="749" y="27"/>
                  </a:lnTo>
                  <a:lnTo>
                    <a:pt x="674" y="10"/>
                  </a:lnTo>
                  <a:lnTo>
                    <a:pt x="596" y="0"/>
                  </a:lnTo>
                  <a:lnTo>
                    <a:pt x="517" y="0"/>
                  </a:lnTo>
                  <a:lnTo>
                    <a:pt x="438" y="10"/>
                  </a:lnTo>
                  <a:lnTo>
                    <a:pt x="356" y="31"/>
                  </a:lnTo>
                  <a:lnTo>
                    <a:pt x="276" y="63"/>
                  </a:lnTo>
                  <a:lnTo>
                    <a:pt x="195" y="110"/>
                  </a:lnTo>
                  <a:lnTo>
                    <a:pt x="116" y="168"/>
                  </a:lnTo>
                  <a:lnTo>
                    <a:pt x="37" y="242"/>
                  </a:lnTo>
                  <a:lnTo>
                    <a:pt x="0" y="286"/>
                  </a:lnTo>
                  <a:lnTo>
                    <a:pt x="41" y="260"/>
                  </a:lnTo>
                  <a:lnTo>
                    <a:pt x="125" y="220"/>
                  </a:lnTo>
                  <a:lnTo>
                    <a:pt x="210" y="188"/>
                  </a:lnTo>
                  <a:lnTo>
                    <a:pt x="294" y="165"/>
                  </a:lnTo>
                  <a:lnTo>
                    <a:pt x="378" y="149"/>
                  </a:lnTo>
                  <a:lnTo>
                    <a:pt x="461" y="141"/>
                  </a:lnTo>
                  <a:lnTo>
                    <a:pt x="583" y="140"/>
                  </a:lnTo>
                  <a:lnTo>
                    <a:pt x="737" y="157"/>
                  </a:lnTo>
                  <a:lnTo>
                    <a:pt x="880" y="188"/>
                  </a:lnTo>
                  <a:lnTo>
                    <a:pt x="1006" y="227"/>
                  </a:lnTo>
                  <a:lnTo>
                    <a:pt x="1111" y="268"/>
                  </a:lnTo>
                  <a:lnTo>
                    <a:pt x="1153" y="28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9Slide.vn 46">
              <a:extLst>
                <a:ext uri="{FF2B5EF4-FFF2-40B4-BE49-F238E27FC236}">
                  <a16:creationId xmlns:a16="http://schemas.microsoft.com/office/drawing/2014/main" id="{B88ABBB5-D154-4599-AFDF-44D710FFA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773" y="4426869"/>
              <a:ext cx="437203" cy="622495"/>
            </a:xfrm>
            <a:custGeom>
              <a:avLst/>
              <a:gdLst>
                <a:gd name="T0" fmla="*/ 0 w 840"/>
                <a:gd name="T1" fmla="*/ 1197 h 1197"/>
                <a:gd name="T2" fmla="*/ 110 w 840"/>
                <a:gd name="T3" fmla="*/ 1150 h 1197"/>
                <a:gd name="T4" fmla="*/ 301 w 840"/>
                <a:gd name="T5" fmla="*/ 1053 h 1197"/>
                <a:gd name="T6" fmla="*/ 459 w 840"/>
                <a:gd name="T7" fmla="*/ 951 h 1197"/>
                <a:gd name="T8" fmla="*/ 586 w 840"/>
                <a:gd name="T9" fmla="*/ 847 h 1197"/>
                <a:gd name="T10" fmla="*/ 684 w 840"/>
                <a:gd name="T11" fmla="*/ 742 h 1197"/>
                <a:gd name="T12" fmla="*/ 756 w 840"/>
                <a:gd name="T13" fmla="*/ 637 h 1197"/>
                <a:gd name="T14" fmla="*/ 805 w 840"/>
                <a:gd name="T15" fmla="*/ 536 h 1197"/>
                <a:gd name="T16" fmla="*/ 832 w 840"/>
                <a:gd name="T17" fmla="*/ 437 h 1197"/>
                <a:gd name="T18" fmla="*/ 840 w 840"/>
                <a:gd name="T19" fmla="*/ 345 h 1197"/>
                <a:gd name="T20" fmla="*/ 831 w 840"/>
                <a:gd name="T21" fmla="*/ 261 h 1197"/>
                <a:gd name="T22" fmla="*/ 809 w 840"/>
                <a:gd name="T23" fmla="*/ 186 h 1197"/>
                <a:gd name="T24" fmla="*/ 774 w 840"/>
                <a:gd name="T25" fmla="*/ 121 h 1197"/>
                <a:gd name="T26" fmla="*/ 730 w 840"/>
                <a:gd name="T27" fmla="*/ 68 h 1197"/>
                <a:gd name="T28" fmla="*/ 679 w 840"/>
                <a:gd name="T29" fmla="*/ 29 h 1197"/>
                <a:gd name="T30" fmla="*/ 624 w 840"/>
                <a:gd name="T31" fmla="*/ 6 h 1197"/>
                <a:gd name="T32" fmla="*/ 565 w 840"/>
                <a:gd name="T33" fmla="*/ 0 h 1197"/>
                <a:gd name="T34" fmla="*/ 537 w 840"/>
                <a:gd name="T35" fmla="*/ 6 h 1197"/>
                <a:gd name="T36" fmla="*/ 516 w 840"/>
                <a:gd name="T37" fmla="*/ 15 h 1197"/>
                <a:gd name="T38" fmla="*/ 474 w 840"/>
                <a:gd name="T39" fmla="*/ 46 h 1197"/>
                <a:gd name="T40" fmla="*/ 433 w 840"/>
                <a:gd name="T41" fmla="*/ 87 h 1197"/>
                <a:gd name="T42" fmla="*/ 391 w 840"/>
                <a:gd name="T43" fmla="*/ 139 h 1197"/>
                <a:gd name="T44" fmla="*/ 331 w 840"/>
                <a:gd name="T45" fmla="*/ 233 h 1197"/>
                <a:gd name="T46" fmla="*/ 252 w 840"/>
                <a:gd name="T47" fmla="*/ 385 h 1197"/>
                <a:gd name="T48" fmla="*/ 178 w 840"/>
                <a:gd name="T49" fmla="*/ 558 h 1197"/>
                <a:gd name="T50" fmla="*/ 113 w 840"/>
                <a:gd name="T51" fmla="*/ 743 h 1197"/>
                <a:gd name="T52" fmla="*/ 57 w 840"/>
                <a:gd name="T53" fmla="*/ 931 h 1197"/>
                <a:gd name="T54" fmla="*/ 14 w 840"/>
                <a:gd name="T55" fmla="*/ 1113 h 1197"/>
                <a:gd name="T56" fmla="*/ 0 w 840"/>
                <a:gd name="T57" fmla="*/ 1197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0" h="1197">
                  <a:moveTo>
                    <a:pt x="0" y="1197"/>
                  </a:moveTo>
                  <a:lnTo>
                    <a:pt x="110" y="1150"/>
                  </a:lnTo>
                  <a:lnTo>
                    <a:pt x="301" y="1053"/>
                  </a:lnTo>
                  <a:lnTo>
                    <a:pt x="459" y="951"/>
                  </a:lnTo>
                  <a:lnTo>
                    <a:pt x="586" y="847"/>
                  </a:lnTo>
                  <a:lnTo>
                    <a:pt x="684" y="742"/>
                  </a:lnTo>
                  <a:lnTo>
                    <a:pt x="756" y="637"/>
                  </a:lnTo>
                  <a:lnTo>
                    <a:pt x="805" y="536"/>
                  </a:lnTo>
                  <a:lnTo>
                    <a:pt x="832" y="437"/>
                  </a:lnTo>
                  <a:lnTo>
                    <a:pt x="840" y="345"/>
                  </a:lnTo>
                  <a:lnTo>
                    <a:pt x="831" y="261"/>
                  </a:lnTo>
                  <a:lnTo>
                    <a:pt x="809" y="186"/>
                  </a:lnTo>
                  <a:lnTo>
                    <a:pt x="774" y="121"/>
                  </a:lnTo>
                  <a:lnTo>
                    <a:pt x="730" y="68"/>
                  </a:lnTo>
                  <a:lnTo>
                    <a:pt x="679" y="29"/>
                  </a:lnTo>
                  <a:lnTo>
                    <a:pt x="624" y="6"/>
                  </a:lnTo>
                  <a:lnTo>
                    <a:pt x="565" y="0"/>
                  </a:lnTo>
                  <a:lnTo>
                    <a:pt x="537" y="6"/>
                  </a:lnTo>
                  <a:lnTo>
                    <a:pt x="516" y="15"/>
                  </a:lnTo>
                  <a:lnTo>
                    <a:pt x="474" y="46"/>
                  </a:lnTo>
                  <a:lnTo>
                    <a:pt x="433" y="87"/>
                  </a:lnTo>
                  <a:lnTo>
                    <a:pt x="391" y="139"/>
                  </a:lnTo>
                  <a:lnTo>
                    <a:pt x="331" y="233"/>
                  </a:lnTo>
                  <a:lnTo>
                    <a:pt x="252" y="385"/>
                  </a:lnTo>
                  <a:lnTo>
                    <a:pt x="178" y="558"/>
                  </a:lnTo>
                  <a:lnTo>
                    <a:pt x="113" y="743"/>
                  </a:lnTo>
                  <a:lnTo>
                    <a:pt x="57" y="931"/>
                  </a:lnTo>
                  <a:lnTo>
                    <a:pt x="14" y="1113"/>
                  </a:lnTo>
                  <a:lnTo>
                    <a:pt x="0" y="119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9Slide.vn 47">
              <a:extLst>
                <a:ext uri="{FF2B5EF4-FFF2-40B4-BE49-F238E27FC236}">
                  <a16:creationId xmlns:a16="http://schemas.microsoft.com/office/drawing/2014/main" id="{A9CDAA9E-A21C-49DE-ACB6-2BF9EF35C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9923" y="4866152"/>
              <a:ext cx="110342" cy="320616"/>
            </a:xfrm>
            <a:custGeom>
              <a:avLst/>
              <a:gdLst>
                <a:gd name="T0" fmla="*/ 195 w 214"/>
                <a:gd name="T1" fmla="*/ 617 h 619"/>
                <a:gd name="T2" fmla="*/ 168 w 214"/>
                <a:gd name="T3" fmla="*/ 595 h 619"/>
                <a:gd name="T4" fmla="*/ 120 w 214"/>
                <a:gd name="T5" fmla="*/ 538 h 619"/>
                <a:gd name="T6" fmla="*/ 80 w 214"/>
                <a:gd name="T7" fmla="*/ 466 h 619"/>
                <a:gd name="T8" fmla="*/ 48 w 214"/>
                <a:gd name="T9" fmla="*/ 383 h 619"/>
                <a:gd name="T10" fmla="*/ 25 w 214"/>
                <a:gd name="T11" fmla="*/ 295 h 619"/>
                <a:gd name="T12" fmla="*/ 8 w 214"/>
                <a:gd name="T13" fmla="*/ 204 h 619"/>
                <a:gd name="T14" fmla="*/ 0 w 214"/>
                <a:gd name="T15" fmla="*/ 116 h 619"/>
                <a:gd name="T16" fmla="*/ 0 w 214"/>
                <a:gd name="T17" fmla="*/ 35 h 619"/>
                <a:gd name="T18" fmla="*/ 4 w 214"/>
                <a:gd name="T19" fmla="*/ 0 h 619"/>
                <a:gd name="T20" fmla="*/ 11 w 214"/>
                <a:gd name="T21" fmla="*/ 65 h 619"/>
                <a:gd name="T22" fmla="*/ 46 w 214"/>
                <a:gd name="T23" fmla="*/ 227 h 619"/>
                <a:gd name="T24" fmla="*/ 102 w 214"/>
                <a:gd name="T25" fmla="*/ 393 h 619"/>
                <a:gd name="T26" fmla="*/ 153 w 214"/>
                <a:gd name="T27" fmla="*/ 501 h 619"/>
                <a:gd name="T28" fmla="*/ 190 w 214"/>
                <a:gd name="T29" fmla="*/ 556 h 619"/>
                <a:gd name="T30" fmla="*/ 209 w 214"/>
                <a:gd name="T31" fmla="*/ 577 h 619"/>
                <a:gd name="T32" fmla="*/ 214 w 214"/>
                <a:gd name="T33" fmla="*/ 584 h 619"/>
                <a:gd name="T34" fmla="*/ 214 w 214"/>
                <a:gd name="T35" fmla="*/ 599 h 619"/>
                <a:gd name="T36" fmla="*/ 208 w 214"/>
                <a:gd name="T37" fmla="*/ 612 h 619"/>
                <a:gd name="T38" fmla="*/ 196 w 214"/>
                <a:gd name="T39" fmla="*/ 619 h 619"/>
                <a:gd name="T40" fmla="*/ 188 w 214"/>
                <a:gd name="T41" fmla="*/ 615 h 619"/>
                <a:gd name="T42" fmla="*/ 195 w 214"/>
                <a:gd name="T43" fmla="*/ 617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4" h="619">
                  <a:moveTo>
                    <a:pt x="195" y="617"/>
                  </a:moveTo>
                  <a:lnTo>
                    <a:pt x="168" y="595"/>
                  </a:lnTo>
                  <a:lnTo>
                    <a:pt x="120" y="538"/>
                  </a:lnTo>
                  <a:lnTo>
                    <a:pt x="80" y="466"/>
                  </a:lnTo>
                  <a:lnTo>
                    <a:pt x="48" y="383"/>
                  </a:lnTo>
                  <a:lnTo>
                    <a:pt x="25" y="295"/>
                  </a:lnTo>
                  <a:lnTo>
                    <a:pt x="8" y="204"/>
                  </a:lnTo>
                  <a:lnTo>
                    <a:pt x="0" y="116"/>
                  </a:lnTo>
                  <a:lnTo>
                    <a:pt x="0" y="35"/>
                  </a:lnTo>
                  <a:lnTo>
                    <a:pt x="4" y="0"/>
                  </a:lnTo>
                  <a:lnTo>
                    <a:pt x="11" y="65"/>
                  </a:lnTo>
                  <a:lnTo>
                    <a:pt x="46" y="227"/>
                  </a:lnTo>
                  <a:lnTo>
                    <a:pt x="102" y="393"/>
                  </a:lnTo>
                  <a:lnTo>
                    <a:pt x="153" y="501"/>
                  </a:lnTo>
                  <a:lnTo>
                    <a:pt x="190" y="556"/>
                  </a:lnTo>
                  <a:lnTo>
                    <a:pt x="209" y="577"/>
                  </a:lnTo>
                  <a:lnTo>
                    <a:pt x="214" y="584"/>
                  </a:lnTo>
                  <a:lnTo>
                    <a:pt x="214" y="599"/>
                  </a:lnTo>
                  <a:lnTo>
                    <a:pt x="208" y="612"/>
                  </a:lnTo>
                  <a:lnTo>
                    <a:pt x="196" y="619"/>
                  </a:lnTo>
                  <a:lnTo>
                    <a:pt x="188" y="615"/>
                  </a:lnTo>
                  <a:lnTo>
                    <a:pt x="195" y="617"/>
                  </a:lnTo>
                  <a:close/>
                </a:path>
              </a:pathLst>
            </a:custGeom>
            <a:solidFill>
              <a:srgbClr val="B6D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9Slide.vn 48">
              <a:extLst>
                <a:ext uri="{FF2B5EF4-FFF2-40B4-BE49-F238E27FC236}">
                  <a16:creationId xmlns:a16="http://schemas.microsoft.com/office/drawing/2014/main" id="{56E89BE1-1572-43A1-AF2B-3F4F74D92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4497" y="4358164"/>
              <a:ext cx="362253" cy="691198"/>
            </a:xfrm>
            <a:custGeom>
              <a:avLst/>
              <a:gdLst>
                <a:gd name="T0" fmla="*/ 162 w 699"/>
                <a:gd name="T1" fmla="*/ 1326 h 1326"/>
                <a:gd name="T2" fmla="*/ 124 w 699"/>
                <a:gd name="T3" fmla="*/ 1222 h 1326"/>
                <a:gd name="T4" fmla="*/ 66 w 699"/>
                <a:gd name="T5" fmla="*/ 1026 h 1326"/>
                <a:gd name="T6" fmla="*/ 27 w 699"/>
                <a:gd name="T7" fmla="*/ 848 h 1326"/>
                <a:gd name="T8" fmla="*/ 5 w 699"/>
                <a:gd name="T9" fmla="*/ 686 h 1326"/>
                <a:gd name="T10" fmla="*/ 0 w 699"/>
                <a:gd name="T11" fmla="*/ 540 h 1326"/>
                <a:gd name="T12" fmla="*/ 9 w 699"/>
                <a:gd name="T13" fmla="*/ 411 h 1326"/>
                <a:gd name="T14" fmla="*/ 32 w 699"/>
                <a:gd name="T15" fmla="*/ 299 h 1326"/>
                <a:gd name="T16" fmla="*/ 69 w 699"/>
                <a:gd name="T17" fmla="*/ 205 h 1326"/>
                <a:gd name="T18" fmla="*/ 115 w 699"/>
                <a:gd name="T19" fmla="*/ 128 h 1326"/>
                <a:gd name="T20" fmla="*/ 172 w 699"/>
                <a:gd name="T21" fmla="*/ 69 h 1326"/>
                <a:gd name="T22" fmla="*/ 237 w 699"/>
                <a:gd name="T23" fmla="*/ 27 h 1326"/>
                <a:gd name="T24" fmla="*/ 310 w 699"/>
                <a:gd name="T25" fmla="*/ 5 h 1326"/>
                <a:gd name="T26" fmla="*/ 389 w 699"/>
                <a:gd name="T27" fmla="*/ 0 h 1326"/>
                <a:gd name="T28" fmla="*/ 473 w 699"/>
                <a:gd name="T29" fmla="*/ 14 h 1326"/>
                <a:gd name="T30" fmla="*/ 561 w 699"/>
                <a:gd name="T31" fmla="*/ 48 h 1326"/>
                <a:gd name="T32" fmla="*/ 652 w 699"/>
                <a:gd name="T33" fmla="*/ 100 h 1326"/>
                <a:gd name="T34" fmla="*/ 699 w 699"/>
                <a:gd name="T35" fmla="*/ 135 h 1326"/>
                <a:gd name="T36" fmla="*/ 678 w 699"/>
                <a:gd name="T37" fmla="*/ 144 h 1326"/>
                <a:gd name="T38" fmla="*/ 636 w 699"/>
                <a:gd name="T39" fmla="*/ 175 h 1326"/>
                <a:gd name="T40" fmla="*/ 595 w 699"/>
                <a:gd name="T41" fmla="*/ 216 h 1326"/>
                <a:gd name="T42" fmla="*/ 553 w 699"/>
                <a:gd name="T43" fmla="*/ 268 h 1326"/>
                <a:gd name="T44" fmla="*/ 493 w 699"/>
                <a:gd name="T45" fmla="*/ 362 h 1326"/>
                <a:gd name="T46" fmla="*/ 414 w 699"/>
                <a:gd name="T47" fmla="*/ 514 h 1326"/>
                <a:gd name="T48" fmla="*/ 340 w 699"/>
                <a:gd name="T49" fmla="*/ 687 h 1326"/>
                <a:gd name="T50" fmla="*/ 275 w 699"/>
                <a:gd name="T51" fmla="*/ 872 h 1326"/>
                <a:gd name="T52" fmla="*/ 219 w 699"/>
                <a:gd name="T53" fmla="*/ 1060 h 1326"/>
                <a:gd name="T54" fmla="*/ 176 w 699"/>
                <a:gd name="T55" fmla="*/ 1242 h 1326"/>
                <a:gd name="T56" fmla="*/ 162 w 699"/>
                <a:gd name="T57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9" h="1326">
                  <a:moveTo>
                    <a:pt x="162" y="1326"/>
                  </a:moveTo>
                  <a:lnTo>
                    <a:pt x="124" y="1222"/>
                  </a:lnTo>
                  <a:lnTo>
                    <a:pt x="66" y="1026"/>
                  </a:lnTo>
                  <a:lnTo>
                    <a:pt x="27" y="848"/>
                  </a:lnTo>
                  <a:lnTo>
                    <a:pt x="5" y="686"/>
                  </a:lnTo>
                  <a:lnTo>
                    <a:pt x="0" y="540"/>
                  </a:lnTo>
                  <a:lnTo>
                    <a:pt x="9" y="411"/>
                  </a:lnTo>
                  <a:lnTo>
                    <a:pt x="32" y="299"/>
                  </a:lnTo>
                  <a:lnTo>
                    <a:pt x="69" y="205"/>
                  </a:lnTo>
                  <a:lnTo>
                    <a:pt x="115" y="128"/>
                  </a:lnTo>
                  <a:lnTo>
                    <a:pt x="172" y="69"/>
                  </a:lnTo>
                  <a:lnTo>
                    <a:pt x="237" y="27"/>
                  </a:lnTo>
                  <a:lnTo>
                    <a:pt x="310" y="5"/>
                  </a:lnTo>
                  <a:lnTo>
                    <a:pt x="389" y="0"/>
                  </a:lnTo>
                  <a:lnTo>
                    <a:pt x="473" y="14"/>
                  </a:lnTo>
                  <a:lnTo>
                    <a:pt x="561" y="48"/>
                  </a:lnTo>
                  <a:lnTo>
                    <a:pt x="652" y="100"/>
                  </a:lnTo>
                  <a:lnTo>
                    <a:pt x="699" y="135"/>
                  </a:lnTo>
                  <a:lnTo>
                    <a:pt x="678" y="144"/>
                  </a:lnTo>
                  <a:lnTo>
                    <a:pt x="636" y="175"/>
                  </a:lnTo>
                  <a:lnTo>
                    <a:pt x="595" y="216"/>
                  </a:lnTo>
                  <a:lnTo>
                    <a:pt x="553" y="268"/>
                  </a:lnTo>
                  <a:lnTo>
                    <a:pt x="493" y="362"/>
                  </a:lnTo>
                  <a:lnTo>
                    <a:pt x="414" y="514"/>
                  </a:lnTo>
                  <a:lnTo>
                    <a:pt x="340" y="687"/>
                  </a:lnTo>
                  <a:lnTo>
                    <a:pt x="275" y="872"/>
                  </a:lnTo>
                  <a:lnTo>
                    <a:pt x="219" y="1060"/>
                  </a:lnTo>
                  <a:lnTo>
                    <a:pt x="176" y="1242"/>
                  </a:lnTo>
                  <a:lnTo>
                    <a:pt x="162" y="13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991AE22-B1F7-4710-A9BF-A072F0E14E20}"/>
                </a:ext>
              </a:extLst>
            </p:cNvPr>
            <p:cNvGrpSpPr/>
            <p:nvPr/>
          </p:nvGrpSpPr>
          <p:grpSpPr>
            <a:xfrm>
              <a:off x="5245030" y="1368266"/>
              <a:ext cx="1689446" cy="2648550"/>
              <a:chOff x="5124751" y="1749203"/>
              <a:chExt cx="1838716" cy="2882561"/>
            </a:xfrm>
          </p:grpSpPr>
          <p:sp>
            <p:nvSpPr>
              <p:cNvPr id="93" name="9Slide.vn 49">
                <a:extLst>
                  <a:ext uri="{FF2B5EF4-FFF2-40B4-BE49-F238E27FC236}">
                    <a16:creationId xmlns:a16="http://schemas.microsoft.com/office/drawing/2014/main" id="{3807D587-B9E7-48D2-A9FF-7832C86BC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4751" y="1749203"/>
                <a:ext cx="1838716" cy="2312800"/>
              </a:xfrm>
              <a:custGeom>
                <a:avLst/>
                <a:gdLst>
                  <a:gd name="connsiteX0" fmla="*/ 919057 w 1838716"/>
                  <a:gd name="connsiteY0" fmla="*/ 0 h 2312800"/>
                  <a:gd name="connsiteX1" fmla="*/ 1833366 w 1838716"/>
                  <a:gd name="connsiteY1" fmla="*/ 824976 h 2312800"/>
                  <a:gd name="connsiteX2" fmla="*/ 1835336 w 1838716"/>
                  <a:gd name="connsiteY2" fmla="*/ 863943 h 2312800"/>
                  <a:gd name="connsiteX3" fmla="*/ 1835617 w 1838716"/>
                  <a:gd name="connsiteY3" fmla="*/ 865042 h 2312800"/>
                  <a:gd name="connsiteX4" fmla="*/ 1838450 w 1838716"/>
                  <a:gd name="connsiteY4" fmla="*/ 919203 h 2312800"/>
                  <a:gd name="connsiteX5" fmla="*/ 1360009 w 1838716"/>
                  <a:gd name="connsiteY5" fmla="*/ 2205682 h 2312800"/>
                  <a:gd name="connsiteX6" fmla="*/ 529064 w 1838716"/>
                  <a:gd name="connsiteY6" fmla="*/ 2162470 h 2312800"/>
                  <a:gd name="connsiteX7" fmla="*/ 0 w 1838716"/>
                  <a:gd name="connsiteY7" fmla="*/ 919203 h 2312800"/>
                  <a:gd name="connsiteX8" fmla="*/ 68 w 1838716"/>
                  <a:gd name="connsiteY8" fmla="*/ 918953 h 2312800"/>
                  <a:gd name="connsiteX9" fmla="*/ 0 w 1838716"/>
                  <a:gd name="connsiteY9" fmla="*/ 918891 h 2312800"/>
                  <a:gd name="connsiteX10" fmla="*/ 919057 w 1838716"/>
                  <a:gd name="connsiteY10" fmla="*/ 0 h 23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38716" h="2312800">
                    <a:moveTo>
                      <a:pt x="919057" y="0"/>
                    </a:moveTo>
                    <a:cubicBezTo>
                      <a:pt x="1394710" y="0"/>
                      <a:pt x="1786278" y="361774"/>
                      <a:pt x="1833366" y="824976"/>
                    </a:cubicBezTo>
                    <a:lnTo>
                      <a:pt x="1835336" y="863943"/>
                    </a:lnTo>
                    <a:lnTo>
                      <a:pt x="1835617" y="865042"/>
                    </a:lnTo>
                    <a:cubicBezTo>
                      <a:pt x="1838261" y="882402"/>
                      <a:pt x="1839241" y="900453"/>
                      <a:pt x="1838450" y="919203"/>
                    </a:cubicBezTo>
                    <a:cubicBezTo>
                      <a:pt x="1838450" y="1321073"/>
                      <a:pt x="1435325" y="1653805"/>
                      <a:pt x="1360009" y="2205682"/>
                    </a:cubicBezTo>
                    <a:cubicBezTo>
                      <a:pt x="831562" y="2330379"/>
                      <a:pt x="856873" y="2380998"/>
                      <a:pt x="529064" y="2162470"/>
                    </a:cubicBezTo>
                    <a:cubicBezTo>
                      <a:pt x="377815" y="1563060"/>
                      <a:pt x="100627" y="1492686"/>
                      <a:pt x="0" y="919203"/>
                    </a:cubicBezTo>
                    <a:lnTo>
                      <a:pt x="68" y="918953"/>
                    </a:lnTo>
                    <a:lnTo>
                      <a:pt x="0" y="918891"/>
                    </a:lnTo>
                    <a:cubicBezTo>
                      <a:pt x="0" y="411619"/>
                      <a:pt x="411076" y="0"/>
                      <a:pt x="9190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4" name="9Slide.vn 50">
                <a:extLst>
                  <a:ext uri="{FF2B5EF4-FFF2-40B4-BE49-F238E27FC236}">
                    <a16:creationId xmlns:a16="http://schemas.microsoft.com/office/drawing/2014/main" id="{95EA2F04-67EA-4A3B-A89F-C36E475DC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739" y="2843522"/>
                <a:ext cx="280705" cy="1051572"/>
              </a:xfrm>
              <a:custGeom>
                <a:avLst/>
                <a:gdLst>
                  <a:gd name="T0" fmla="*/ 0 w 455"/>
                  <a:gd name="T1" fmla="*/ 0 h 1703"/>
                  <a:gd name="T2" fmla="*/ 367 w 455"/>
                  <a:gd name="T3" fmla="*/ 888 h 1703"/>
                  <a:gd name="T4" fmla="*/ 455 w 455"/>
                  <a:gd name="T5" fmla="*/ 1703 h 1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5" h="1703">
                    <a:moveTo>
                      <a:pt x="0" y="0"/>
                    </a:moveTo>
                    <a:cubicBezTo>
                      <a:pt x="0" y="0"/>
                      <a:pt x="282" y="648"/>
                      <a:pt x="367" y="888"/>
                    </a:cubicBezTo>
                    <a:cubicBezTo>
                      <a:pt x="453" y="1129"/>
                      <a:pt x="455" y="1703"/>
                      <a:pt x="455" y="1703"/>
                    </a:cubicBezTo>
                  </a:path>
                </a:pathLst>
              </a:custGeom>
              <a:noFill/>
              <a:ln w="57150" cap="rnd">
                <a:solidFill>
                  <a:srgbClr val="403F4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5" name="9Slide.vn 51">
                <a:extLst>
                  <a:ext uri="{FF2B5EF4-FFF2-40B4-BE49-F238E27FC236}">
                    <a16:creationId xmlns:a16="http://schemas.microsoft.com/office/drawing/2014/main" id="{B4292292-5BE4-4C06-8EDD-B61C07135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868" y="2843522"/>
                <a:ext cx="280705" cy="1051572"/>
              </a:xfrm>
              <a:custGeom>
                <a:avLst/>
                <a:gdLst>
                  <a:gd name="T0" fmla="*/ 455 w 455"/>
                  <a:gd name="T1" fmla="*/ 0 h 1703"/>
                  <a:gd name="T2" fmla="*/ 87 w 455"/>
                  <a:gd name="T3" fmla="*/ 888 h 1703"/>
                  <a:gd name="T4" fmla="*/ 0 w 455"/>
                  <a:gd name="T5" fmla="*/ 1703 h 1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5" h="1703">
                    <a:moveTo>
                      <a:pt x="455" y="0"/>
                    </a:moveTo>
                    <a:cubicBezTo>
                      <a:pt x="455" y="0"/>
                      <a:pt x="173" y="648"/>
                      <a:pt x="87" y="888"/>
                    </a:cubicBezTo>
                    <a:cubicBezTo>
                      <a:pt x="2" y="1129"/>
                      <a:pt x="0" y="1703"/>
                      <a:pt x="0" y="1703"/>
                    </a:cubicBezTo>
                  </a:path>
                </a:pathLst>
              </a:custGeom>
              <a:noFill/>
              <a:ln w="57150" cap="rnd">
                <a:solidFill>
                  <a:srgbClr val="403F4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6" name="9Slide.vn 52">
                <a:extLst>
                  <a:ext uri="{FF2B5EF4-FFF2-40B4-BE49-F238E27FC236}">
                    <a16:creationId xmlns:a16="http://schemas.microsoft.com/office/drawing/2014/main" id="{E4514CD3-C88A-49D2-B5A2-5F89FEBCF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3130" y="4188622"/>
                <a:ext cx="631228" cy="443142"/>
              </a:xfrm>
              <a:custGeom>
                <a:avLst/>
                <a:gdLst>
                  <a:gd name="T0" fmla="*/ 0 w 1024"/>
                  <a:gd name="T1" fmla="*/ 0 h 716"/>
                  <a:gd name="T2" fmla="*/ 0 w 1024"/>
                  <a:gd name="T3" fmla="*/ 460 h 716"/>
                  <a:gd name="T4" fmla="*/ 205 w 1024"/>
                  <a:gd name="T5" fmla="*/ 716 h 716"/>
                  <a:gd name="T6" fmla="*/ 819 w 1024"/>
                  <a:gd name="T7" fmla="*/ 716 h 716"/>
                  <a:gd name="T8" fmla="*/ 1024 w 1024"/>
                  <a:gd name="T9" fmla="*/ 460 h 716"/>
                  <a:gd name="T10" fmla="*/ 1024 w 1024"/>
                  <a:gd name="T11" fmla="*/ 0 h 716"/>
                  <a:gd name="T12" fmla="*/ 0 w 1024"/>
                  <a:gd name="T13" fmla="*/ 0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4" h="716">
                    <a:moveTo>
                      <a:pt x="0" y="0"/>
                    </a:moveTo>
                    <a:lnTo>
                      <a:pt x="0" y="460"/>
                    </a:lnTo>
                    <a:cubicBezTo>
                      <a:pt x="0" y="601"/>
                      <a:pt x="92" y="716"/>
                      <a:pt x="205" y="716"/>
                    </a:cubicBezTo>
                    <a:lnTo>
                      <a:pt x="819" y="716"/>
                    </a:lnTo>
                    <a:cubicBezTo>
                      <a:pt x="932" y="716"/>
                      <a:pt x="1024" y="601"/>
                      <a:pt x="1024" y="460"/>
                    </a:cubicBezTo>
                    <a:lnTo>
                      <a:pt x="1024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7" name="9Slide.vn 53">
                <a:extLst>
                  <a:ext uri="{FF2B5EF4-FFF2-40B4-BE49-F238E27FC236}">
                    <a16:creationId xmlns:a16="http://schemas.microsoft.com/office/drawing/2014/main" id="{337F4B75-FC72-4C2F-9F58-37FC10D5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966" y="3840947"/>
                <a:ext cx="947555" cy="618404"/>
              </a:xfrm>
              <a:custGeom>
                <a:avLst/>
                <a:gdLst>
                  <a:gd name="T0" fmla="*/ 0 w 1534"/>
                  <a:gd name="T1" fmla="*/ 0 h 1001"/>
                  <a:gd name="T2" fmla="*/ 0 w 1534"/>
                  <a:gd name="T3" fmla="*/ 745 h 1001"/>
                  <a:gd name="T4" fmla="*/ 256 w 1534"/>
                  <a:gd name="T5" fmla="*/ 1001 h 1001"/>
                  <a:gd name="T6" fmla="*/ 1278 w 1534"/>
                  <a:gd name="T7" fmla="*/ 1001 h 1001"/>
                  <a:gd name="T8" fmla="*/ 1534 w 1534"/>
                  <a:gd name="T9" fmla="*/ 745 h 1001"/>
                  <a:gd name="T10" fmla="*/ 1534 w 1534"/>
                  <a:gd name="T11" fmla="*/ 0 h 1001"/>
                  <a:gd name="T12" fmla="*/ 0 w 1534"/>
                  <a:gd name="T13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4" h="1001">
                    <a:moveTo>
                      <a:pt x="0" y="0"/>
                    </a:moveTo>
                    <a:lnTo>
                      <a:pt x="0" y="745"/>
                    </a:lnTo>
                    <a:cubicBezTo>
                      <a:pt x="0" y="886"/>
                      <a:pt x="114" y="1001"/>
                      <a:pt x="256" y="1001"/>
                    </a:cubicBezTo>
                    <a:lnTo>
                      <a:pt x="1278" y="1001"/>
                    </a:lnTo>
                    <a:cubicBezTo>
                      <a:pt x="1419" y="1001"/>
                      <a:pt x="1534" y="886"/>
                      <a:pt x="1534" y="745"/>
                    </a:cubicBezTo>
                    <a:lnTo>
                      <a:pt x="1534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221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8" name="9Slide.vn 54">
                <a:extLst>
                  <a:ext uri="{FF2B5EF4-FFF2-40B4-BE49-F238E27FC236}">
                    <a16:creationId xmlns:a16="http://schemas.microsoft.com/office/drawing/2014/main" id="{D5EDDB4D-ADF7-4EEC-919C-BFBA11831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8957" y="2869170"/>
                <a:ext cx="182386" cy="240808"/>
              </a:xfrm>
              <a:prstGeom prst="ellipse">
                <a:avLst/>
              </a:prstGeom>
              <a:noFill/>
              <a:ln w="46038" cap="rnd">
                <a:solidFill>
                  <a:srgbClr val="403F4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9" name="9Slide.vn 55">
                <a:extLst>
                  <a:ext uri="{FF2B5EF4-FFF2-40B4-BE49-F238E27FC236}">
                    <a16:creationId xmlns:a16="http://schemas.microsoft.com/office/drawing/2014/main" id="{3F1C6BD0-FD79-482A-AD7B-C380EA09D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91344" y="2869170"/>
                <a:ext cx="183812" cy="240808"/>
              </a:xfrm>
              <a:prstGeom prst="ellipse">
                <a:avLst/>
              </a:prstGeom>
              <a:noFill/>
              <a:ln w="46038" cap="rnd">
                <a:solidFill>
                  <a:srgbClr val="403F4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0" name="9Slide.vn 56">
                <a:extLst>
                  <a:ext uri="{FF2B5EF4-FFF2-40B4-BE49-F238E27FC236}">
                    <a16:creationId xmlns:a16="http://schemas.microsoft.com/office/drawing/2014/main" id="{58590ECE-31C5-4A35-8799-EDD1BA74E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5156" y="2869170"/>
                <a:ext cx="183812" cy="240808"/>
              </a:xfrm>
              <a:prstGeom prst="ellipse">
                <a:avLst/>
              </a:prstGeom>
              <a:noFill/>
              <a:ln w="46038" cap="rnd">
                <a:solidFill>
                  <a:srgbClr val="403F4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1" name="9Slide.vn 57">
                <a:extLst>
                  <a:ext uri="{FF2B5EF4-FFF2-40B4-BE49-F238E27FC236}">
                    <a16:creationId xmlns:a16="http://schemas.microsoft.com/office/drawing/2014/main" id="{548860AC-2F7E-4232-ACDC-67008EE6C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8966" y="2869170"/>
                <a:ext cx="183812" cy="240808"/>
              </a:xfrm>
              <a:prstGeom prst="ellipse">
                <a:avLst/>
              </a:prstGeom>
              <a:noFill/>
              <a:ln w="46038" cap="rnd">
                <a:solidFill>
                  <a:srgbClr val="403F4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2" name="9Slide.vn 58">
                <a:extLst>
                  <a:ext uri="{FF2B5EF4-FFF2-40B4-BE49-F238E27FC236}">
                    <a16:creationId xmlns:a16="http://schemas.microsoft.com/office/drawing/2014/main" id="{5AB050D1-9588-4D46-AC9C-BDCEC7ADD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6571" y="1749203"/>
                <a:ext cx="1370748" cy="1557410"/>
              </a:xfrm>
              <a:custGeom>
                <a:avLst/>
                <a:gdLst>
                  <a:gd name="T0" fmla="*/ 366 w 2219"/>
                  <a:gd name="T1" fmla="*/ 271 h 2521"/>
                  <a:gd name="T2" fmla="*/ 1632 w 2219"/>
                  <a:gd name="T3" fmla="*/ 407 h 2521"/>
                  <a:gd name="T4" fmla="*/ 2180 w 2219"/>
                  <a:gd name="T5" fmla="*/ 1544 h 2521"/>
                  <a:gd name="T6" fmla="*/ 1855 w 2219"/>
                  <a:gd name="T7" fmla="*/ 2405 h 2521"/>
                  <a:gd name="T8" fmla="*/ 1759 w 2219"/>
                  <a:gd name="T9" fmla="*/ 1419 h 2521"/>
                  <a:gd name="T10" fmla="*/ 619 w 2219"/>
                  <a:gd name="T11" fmla="*/ 784 h 2521"/>
                  <a:gd name="T12" fmla="*/ 366 w 2219"/>
                  <a:gd name="T13" fmla="*/ 271 h 2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9" h="2521">
                    <a:moveTo>
                      <a:pt x="366" y="271"/>
                    </a:moveTo>
                    <a:cubicBezTo>
                      <a:pt x="733" y="0"/>
                      <a:pt x="1389" y="231"/>
                      <a:pt x="1632" y="407"/>
                    </a:cubicBezTo>
                    <a:cubicBezTo>
                      <a:pt x="1969" y="652"/>
                      <a:pt x="2219" y="1194"/>
                      <a:pt x="2180" y="1544"/>
                    </a:cubicBezTo>
                    <a:cubicBezTo>
                      <a:pt x="2141" y="1894"/>
                      <a:pt x="1993" y="2079"/>
                      <a:pt x="1855" y="2405"/>
                    </a:cubicBezTo>
                    <a:cubicBezTo>
                      <a:pt x="1806" y="2521"/>
                      <a:pt x="2022" y="2052"/>
                      <a:pt x="1759" y="1419"/>
                    </a:cubicBezTo>
                    <a:cubicBezTo>
                      <a:pt x="1563" y="948"/>
                      <a:pt x="995" y="827"/>
                      <a:pt x="619" y="784"/>
                    </a:cubicBezTo>
                    <a:cubicBezTo>
                      <a:pt x="356" y="753"/>
                      <a:pt x="0" y="541"/>
                      <a:pt x="366" y="271"/>
                    </a:cubicBezTo>
                  </a:path>
                </a:pathLst>
              </a:custGeom>
              <a:solidFill>
                <a:schemeClr val="bg1">
                  <a:alpha val="56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3" name="9Slide.vn 59">
                <a:extLst>
                  <a:ext uri="{FF2B5EF4-FFF2-40B4-BE49-F238E27FC236}">
                    <a16:creationId xmlns:a16="http://schemas.microsoft.com/office/drawing/2014/main" id="{A2DB6C13-E2BD-4E4A-A4B5-4C3E917E9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9344" y="3917892"/>
                <a:ext cx="1015950" cy="84069"/>
              </a:xfrm>
              <a:custGeom>
                <a:avLst/>
                <a:gdLst>
                  <a:gd name="T0" fmla="*/ 1645 w 1645"/>
                  <a:gd name="T1" fmla="*/ 101 h 138"/>
                  <a:gd name="T2" fmla="*/ 1610 w 1645"/>
                  <a:gd name="T3" fmla="*/ 138 h 138"/>
                  <a:gd name="T4" fmla="*/ 35 w 1645"/>
                  <a:gd name="T5" fmla="*/ 138 h 138"/>
                  <a:gd name="T6" fmla="*/ 0 w 1645"/>
                  <a:gd name="T7" fmla="*/ 101 h 138"/>
                  <a:gd name="T8" fmla="*/ 0 w 1645"/>
                  <a:gd name="T9" fmla="*/ 37 h 138"/>
                  <a:gd name="T10" fmla="*/ 35 w 1645"/>
                  <a:gd name="T11" fmla="*/ 0 h 138"/>
                  <a:gd name="T12" fmla="*/ 1610 w 1645"/>
                  <a:gd name="T13" fmla="*/ 0 h 138"/>
                  <a:gd name="T14" fmla="*/ 1645 w 1645"/>
                  <a:gd name="T15" fmla="*/ 37 h 138"/>
                  <a:gd name="T16" fmla="*/ 1645 w 1645"/>
                  <a:gd name="T17" fmla="*/ 101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5" h="138">
                    <a:moveTo>
                      <a:pt x="1645" y="101"/>
                    </a:moveTo>
                    <a:cubicBezTo>
                      <a:pt x="1645" y="121"/>
                      <a:pt x="1629" y="138"/>
                      <a:pt x="1610" y="138"/>
                    </a:cubicBezTo>
                    <a:lnTo>
                      <a:pt x="35" y="138"/>
                    </a:lnTo>
                    <a:cubicBezTo>
                      <a:pt x="15" y="138"/>
                      <a:pt x="0" y="121"/>
                      <a:pt x="0" y="101"/>
                    </a:cubicBezTo>
                    <a:lnTo>
                      <a:pt x="0" y="37"/>
                    </a:lnTo>
                    <a:cubicBezTo>
                      <a:pt x="0" y="17"/>
                      <a:pt x="15" y="0"/>
                      <a:pt x="35" y="0"/>
                    </a:cubicBezTo>
                    <a:lnTo>
                      <a:pt x="1610" y="0"/>
                    </a:lnTo>
                    <a:cubicBezTo>
                      <a:pt x="1629" y="0"/>
                      <a:pt x="1645" y="17"/>
                      <a:pt x="1645" y="37"/>
                    </a:cubicBezTo>
                    <a:lnTo>
                      <a:pt x="1645" y="101"/>
                    </a:lnTo>
                    <a:close/>
                  </a:path>
                </a:pathLst>
              </a:custGeom>
              <a:solidFill>
                <a:srgbClr val="403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4" name="9Slide.vn 60">
                <a:extLst>
                  <a:ext uri="{FF2B5EF4-FFF2-40B4-BE49-F238E27FC236}">
                    <a16:creationId xmlns:a16="http://schemas.microsoft.com/office/drawing/2014/main" id="{60628CF8-5D35-449C-AB33-6723C586E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9344" y="4053257"/>
                <a:ext cx="1015950" cy="85494"/>
              </a:xfrm>
              <a:custGeom>
                <a:avLst/>
                <a:gdLst>
                  <a:gd name="T0" fmla="*/ 1645 w 1645"/>
                  <a:gd name="T1" fmla="*/ 101 h 138"/>
                  <a:gd name="T2" fmla="*/ 1610 w 1645"/>
                  <a:gd name="T3" fmla="*/ 138 h 138"/>
                  <a:gd name="T4" fmla="*/ 35 w 1645"/>
                  <a:gd name="T5" fmla="*/ 138 h 138"/>
                  <a:gd name="T6" fmla="*/ 0 w 1645"/>
                  <a:gd name="T7" fmla="*/ 101 h 138"/>
                  <a:gd name="T8" fmla="*/ 0 w 1645"/>
                  <a:gd name="T9" fmla="*/ 37 h 138"/>
                  <a:gd name="T10" fmla="*/ 35 w 1645"/>
                  <a:gd name="T11" fmla="*/ 0 h 138"/>
                  <a:gd name="T12" fmla="*/ 1610 w 1645"/>
                  <a:gd name="T13" fmla="*/ 0 h 138"/>
                  <a:gd name="T14" fmla="*/ 1645 w 1645"/>
                  <a:gd name="T15" fmla="*/ 37 h 138"/>
                  <a:gd name="T16" fmla="*/ 1645 w 1645"/>
                  <a:gd name="T17" fmla="*/ 101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5" h="138">
                    <a:moveTo>
                      <a:pt x="1645" y="101"/>
                    </a:moveTo>
                    <a:cubicBezTo>
                      <a:pt x="1645" y="121"/>
                      <a:pt x="1629" y="138"/>
                      <a:pt x="1610" y="138"/>
                    </a:cubicBezTo>
                    <a:lnTo>
                      <a:pt x="35" y="138"/>
                    </a:lnTo>
                    <a:cubicBezTo>
                      <a:pt x="15" y="138"/>
                      <a:pt x="0" y="121"/>
                      <a:pt x="0" y="101"/>
                    </a:cubicBezTo>
                    <a:lnTo>
                      <a:pt x="0" y="37"/>
                    </a:lnTo>
                    <a:cubicBezTo>
                      <a:pt x="0" y="17"/>
                      <a:pt x="15" y="0"/>
                      <a:pt x="35" y="0"/>
                    </a:cubicBezTo>
                    <a:lnTo>
                      <a:pt x="1610" y="0"/>
                    </a:lnTo>
                    <a:cubicBezTo>
                      <a:pt x="1629" y="0"/>
                      <a:pt x="1645" y="17"/>
                      <a:pt x="1645" y="37"/>
                    </a:cubicBezTo>
                    <a:lnTo>
                      <a:pt x="1645" y="101"/>
                    </a:lnTo>
                  </a:path>
                </a:pathLst>
              </a:custGeom>
              <a:solidFill>
                <a:srgbClr val="403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5" name="9Slide.vn 61">
                <a:extLst>
                  <a:ext uri="{FF2B5EF4-FFF2-40B4-BE49-F238E27FC236}">
                    <a16:creationId xmlns:a16="http://schemas.microsoft.com/office/drawing/2014/main" id="{5DA6E374-1D3F-42B8-A27A-0BF1AFF91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0768" y="4188622"/>
                <a:ext cx="1015950" cy="85494"/>
              </a:xfrm>
              <a:custGeom>
                <a:avLst/>
                <a:gdLst>
                  <a:gd name="T0" fmla="*/ 1645 w 1645"/>
                  <a:gd name="T1" fmla="*/ 101 h 138"/>
                  <a:gd name="T2" fmla="*/ 1610 w 1645"/>
                  <a:gd name="T3" fmla="*/ 138 h 138"/>
                  <a:gd name="T4" fmla="*/ 35 w 1645"/>
                  <a:gd name="T5" fmla="*/ 138 h 138"/>
                  <a:gd name="T6" fmla="*/ 0 w 1645"/>
                  <a:gd name="T7" fmla="*/ 101 h 138"/>
                  <a:gd name="T8" fmla="*/ 0 w 1645"/>
                  <a:gd name="T9" fmla="*/ 37 h 138"/>
                  <a:gd name="T10" fmla="*/ 35 w 1645"/>
                  <a:gd name="T11" fmla="*/ 0 h 138"/>
                  <a:gd name="T12" fmla="*/ 1610 w 1645"/>
                  <a:gd name="T13" fmla="*/ 0 h 138"/>
                  <a:gd name="T14" fmla="*/ 1645 w 1645"/>
                  <a:gd name="T15" fmla="*/ 37 h 138"/>
                  <a:gd name="T16" fmla="*/ 1645 w 1645"/>
                  <a:gd name="T17" fmla="*/ 101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5" h="138">
                    <a:moveTo>
                      <a:pt x="1645" y="101"/>
                    </a:moveTo>
                    <a:cubicBezTo>
                      <a:pt x="1645" y="121"/>
                      <a:pt x="1630" y="138"/>
                      <a:pt x="1610" y="138"/>
                    </a:cubicBezTo>
                    <a:lnTo>
                      <a:pt x="35" y="138"/>
                    </a:lnTo>
                    <a:cubicBezTo>
                      <a:pt x="16" y="138"/>
                      <a:pt x="0" y="121"/>
                      <a:pt x="0" y="101"/>
                    </a:cubicBezTo>
                    <a:lnTo>
                      <a:pt x="0" y="37"/>
                    </a:lnTo>
                    <a:cubicBezTo>
                      <a:pt x="0" y="17"/>
                      <a:pt x="16" y="0"/>
                      <a:pt x="35" y="0"/>
                    </a:cubicBezTo>
                    <a:lnTo>
                      <a:pt x="1610" y="0"/>
                    </a:lnTo>
                    <a:cubicBezTo>
                      <a:pt x="1630" y="0"/>
                      <a:pt x="1645" y="17"/>
                      <a:pt x="1645" y="37"/>
                    </a:cubicBezTo>
                    <a:lnTo>
                      <a:pt x="1645" y="101"/>
                    </a:lnTo>
                  </a:path>
                </a:pathLst>
              </a:custGeom>
              <a:solidFill>
                <a:srgbClr val="403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8440051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Combo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22" name="9Slide.vn 10">
            <a:extLst>
              <a:ext uri="{FF2B5EF4-FFF2-40B4-BE49-F238E27FC236}">
                <a16:creationId xmlns:a16="http://schemas.microsoft.com/office/drawing/2014/main" id="{D93968FF-BAC2-4E0B-974E-DF97394C6D57}"/>
              </a:ext>
            </a:extLst>
          </p:cNvPr>
          <p:cNvGrpSpPr/>
          <p:nvPr/>
        </p:nvGrpSpPr>
        <p:grpSpPr>
          <a:xfrm>
            <a:off x="3086873" y="843395"/>
            <a:ext cx="3808558" cy="5426164"/>
            <a:chOff x="3230770" y="1494639"/>
            <a:chExt cx="2080023" cy="2963469"/>
          </a:xfrm>
        </p:grpSpPr>
        <p:sp>
          <p:nvSpPr>
            <p:cNvPr id="24" name="9Slide.vn 11">
              <a:extLst>
                <a:ext uri="{FF2B5EF4-FFF2-40B4-BE49-F238E27FC236}">
                  <a16:creationId xmlns:a16="http://schemas.microsoft.com/office/drawing/2014/main" id="{0BFF871F-F4CD-4396-8297-A61796AD85E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17786" y="2719794"/>
              <a:ext cx="544116" cy="351235"/>
            </a:xfrm>
            <a:custGeom>
              <a:avLst/>
              <a:gdLst/>
              <a:ahLst/>
              <a:cxnLst>
                <a:cxn ang="0">
                  <a:pos x="474" y="335"/>
                </a:cxn>
                <a:cxn ang="0">
                  <a:pos x="525" y="323"/>
                </a:cxn>
                <a:cxn ang="0">
                  <a:pos x="512" y="270"/>
                </a:cxn>
                <a:cxn ang="0">
                  <a:pos x="61" y="10"/>
                </a:cxn>
                <a:cxn ang="0">
                  <a:pos x="11" y="22"/>
                </a:cxn>
                <a:cxn ang="0">
                  <a:pos x="23" y="75"/>
                </a:cxn>
                <a:cxn ang="0">
                  <a:pos x="474" y="335"/>
                </a:cxn>
              </a:cxnLst>
              <a:rect l="0" t="0" r="r" b="b"/>
              <a:pathLst>
                <a:path w="535" h="345">
                  <a:moveTo>
                    <a:pt x="474" y="335"/>
                  </a:moveTo>
                  <a:cubicBezTo>
                    <a:pt x="492" y="345"/>
                    <a:pt x="514" y="341"/>
                    <a:pt x="525" y="323"/>
                  </a:cubicBezTo>
                  <a:cubicBezTo>
                    <a:pt x="535" y="305"/>
                    <a:pt x="530" y="281"/>
                    <a:pt x="512" y="27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43" y="0"/>
                    <a:pt x="21" y="5"/>
                    <a:pt x="11" y="22"/>
                  </a:cubicBezTo>
                  <a:cubicBezTo>
                    <a:pt x="0" y="40"/>
                    <a:pt x="5" y="64"/>
                    <a:pt x="23" y="75"/>
                  </a:cubicBezTo>
                  <a:lnTo>
                    <a:pt x="474" y="33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9Slide.vn 12">
              <a:extLst>
                <a:ext uri="{FF2B5EF4-FFF2-40B4-BE49-F238E27FC236}">
                  <a16:creationId xmlns:a16="http://schemas.microsoft.com/office/drawing/2014/main" id="{BF2156CE-41E8-4B09-A489-1F487033510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74936" y="2817425"/>
              <a:ext cx="544116" cy="351235"/>
            </a:xfrm>
            <a:custGeom>
              <a:avLst/>
              <a:gdLst/>
              <a:ahLst/>
              <a:cxnLst>
                <a:cxn ang="0">
                  <a:pos x="24" y="76"/>
                </a:cxn>
                <a:cxn ang="0">
                  <a:pos x="474" y="336"/>
                </a:cxn>
                <a:cxn ang="0">
                  <a:pos x="525" y="323"/>
                </a:cxn>
                <a:cxn ang="0">
                  <a:pos x="512" y="271"/>
                </a:cxn>
                <a:cxn ang="0">
                  <a:pos x="61" y="11"/>
                </a:cxn>
                <a:cxn ang="0">
                  <a:pos x="11" y="23"/>
                </a:cxn>
                <a:cxn ang="0">
                  <a:pos x="24" y="76"/>
                </a:cxn>
              </a:cxnLst>
              <a:rect l="0" t="0" r="r" b="b"/>
              <a:pathLst>
                <a:path w="535" h="346">
                  <a:moveTo>
                    <a:pt x="24" y="76"/>
                  </a:moveTo>
                  <a:cubicBezTo>
                    <a:pt x="474" y="336"/>
                    <a:pt x="474" y="336"/>
                    <a:pt x="474" y="336"/>
                  </a:cubicBezTo>
                  <a:cubicBezTo>
                    <a:pt x="492" y="346"/>
                    <a:pt x="514" y="341"/>
                    <a:pt x="525" y="323"/>
                  </a:cubicBezTo>
                  <a:cubicBezTo>
                    <a:pt x="535" y="306"/>
                    <a:pt x="530" y="281"/>
                    <a:pt x="512" y="27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43" y="0"/>
                    <a:pt x="21" y="5"/>
                    <a:pt x="11" y="23"/>
                  </a:cubicBezTo>
                  <a:cubicBezTo>
                    <a:pt x="0" y="41"/>
                    <a:pt x="6" y="65"/>
                    <a:pt x="24" y="7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9Slide.vn 13">
              <a:extLst>
                <a:ext uri="{FF2B5EF4-FFF2-40B4-BE49-F238E27FC236}">
                  <a16:creationId xmlns:a16="http://schemas.microsoft.com/office/drawing/2014/main" id="{19825E34-DDDF-4AE8-8180-D2A926F082E0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222561" y="2916247"/>
              <a:ext cx="1088232" cy="1541861"/>
            </a:xfrm>
            <a:custGeom>
              <a:avLst/>
              <a:gdLst/>
              <a:ahLst/>
              <a:cxnLst>
                <a:cxn ang="0">
                  <a:pos x="1068" y="298"/>
                </a:cxn>
                <a:cxn ang="0">
                  <a:pos x="1058" y="284"/>
                </a:cxn>
                <a:cxn ang="0">
                  <a:pos x="1038" y="271"/>
                </a:cxn>
                <a:cxn ang="0">
                  <a:pos x="587" y="11"/>
                </a:cxn>
                <a:cxn ang="0">
                  <a:pos x="567" y="3"/>
                </a:cxn>
                <a:cxn ang="0">
                  <a:pos x="536" y="17"/>
                </a:cxn>
                <a:cxn ang="0">
                  <a:pos x="24" y="903"/>
                </a:cxn>
                <a:cxn ang="0">
                  <a:pos x="24" y="903"/>
                </a:cxn>
                <a:cxn ang="0">
                  <a:pos x="1" y="1456"/>
                </a:cxn>
                <a:cxn ang="0">
                  <a:pos x="29" y="1507"/>
                </a:cxn>
                <a:cxn ang="0">
                  <a:pos x="87" y="1506"/>
                </a:cxn>
                <a:cxn ang="0">
                  <a:pos x="554" y="1209"/>
                </a:cxn>
                <a:cxn ang="0">
                  <a:pos x="554" y="1209"/>
                </a:cxn>
                <a:cxn ang="0">
                  <a:pos x="1066" y="323"/>
                </a:cxn>
                <a:cxn ang="0">
                  <a:pos x="1069" y="304"/>
                </a:cxn>
                <a:cxn ang="0">
                  <a:pos x="1068" y="298"/>
                </a:cxn>
                <a:cxn ang="0">
                  <a:pos x="509" y="1167"/>
                </a:cxn>
                <a:cxn ang="0">
                  <a:pos x="509" y="1167"/>
                </a:cxn>
                <a:cxn ang="0">
                  <a:pos x="195" y="1367"/>
                </a:cxn>
                <a:cxn ang="0">
                  <a:pos x="194" y="1366"/>
                </a:cxn>
                <a:cxn ang="0">
                  <a:pos x="142" y="1310"/>
                </a:cxn>
                <a:cxn ang="0">
                  <a:pos x="68" y="1289"/>
                </a:cxn>
                <a:cxn ang="0">
                  <a:pos x="68" y="1289"/>
                </a:cxn>
                <a:cxn ang="0">
                  <a:pos x="83" y="921"/>
                </a:cxn>
                <a:cxn ang="0">
                  <a:pos x="83" y="921"/>
                </a:cxn>
                <a:cxn ang="0">
                  <a:pos x="87" y="914"/>
                </a:cxn>
                <a:cxn ang="0">
                  <a:pos x="87" y="914"/>
                </a:cxn>
                <a:cxn ang="0">
                  <a:pos x="229" y="896"/>
                </a:cxn>
                <a:cxn ang="0">
                  <a:pos x="237" y="898"/>
                </a:cxn>
                <a:cxn ang="0">
                  <a:pos x="241" y="905"/>
                </a:cxn>
                <a:cxn ang="0">
                  <a:pos x="255" y="1023"/>
                </a:cxn>
                <a:cxn ang="0">
                  <a:pos x="281" y="1063"/>
                </a:cxn>
                <a:cxn ang="0">
                  <a:pos x="281" y="1063"/>
                </a:cxn>
                <a:cxn ang="0">
                  <a:pos x="328" y="1067"/>
                </a:cxn>
                <a:cxn ang="0">
                  <a:pos x="446" y="1021"/>
                </a:cxn>
                <a:cxn ang="0">
                  <a:pos x="457" y="1025"/>
                </a:cxn>
                <a:cxn ang="0">
                  <a:pos x="513" y="1161"/>
                </a:cxn>
                <a:cxn ang="0">
                  <a:pos x="513" y="1161"/>
                </a:cxn>
                <a:cxn ang="0">
                  <a:pos x="509" y="1167"/>
                </a:cxn>
                <a:cxn ang="0">
                  <a:pos x="538" y="1117"/>
                </a:cxn>
                <a:cxn ang="0">
                  <a:pos x="538" y="1117"/>
                </a:cxn>
                <a:cxn ang="0">
                  <a:pos x="494" y="1010"/>
                </a:cxn>
                <a:cxn ang="0">
                  <a:pos x="432" y="984"/>
                </a:cxn>
                <a:cxn ang="0">
                  <a:pos x="314" y="1030"/>
                </a:cxn>
                <a:cxn ang="0">
                  <a:pos x="301" y="1029"/>
                </a:cxn>
                <a:cxn ang="0">
                  <a:pos x="294" y="1018"/>
                </a:cxn>
                <a:cxn ang="0">
                  <a:pos x="280" y="901"/>
                </a:cxn>
                <a:cxn ang="0">
                  <a:pos x="267" y="872"/>
                </a:cxn>
                <a:cxn ang="0">
                  <a:pos x="224" y="856"/>
                </a:cxn>
                <a:cxn ang="0">
                  <a:pos x="113" y="871"/>
                </a:cxn>
                <a:cxn ang="0">
                  <a:pos x="112" y="870"/>
                </a:cxn>
                <a:cxn ang="0">
                  <a:pos x="566" y="85"/>
                </a:cxn>
                <a:cxn ang="0">
                  <a:pos x="566" y="85"/>
                </a:cxn>
                <a:cxn ang="0">
                  <a:pos x="992" y="331"/>
                </a:cxn>
                <a:cxn ang="0">
                  <a:pos x="992" y="331"/>
                </a:cxn>
                <a:cxn ang="0">
                  <a:pos x="538" y="1117"/>
                </a:cxn>
              </a:cxnLst>
              <a:rect l="0" t="0" r="r" b="b"/>
              <a:pathLst>
                <a:path w="1070" h="1517">
                  <a:moveTo>
                    <a:pt x="1068" y="298"/>
                  </a:moveTo>
                  <a:cubicBezTo>
                    <a:pt x="1066" y="293"/>
                    <a:pt x="1063" y="288"/>
                    <a:pt x="1058" y="284"/>
                  </a:cubicBezTo>
                  <a:cubicBezTo>
                    <a:pt x="1053" y="280"/>
                    <a:pt x="1046" y="275"/>
                    <a:pt x="1038" y="27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580" y="6"/>
                    <a:pt x="573" y="4"/>
                    <a:pt x="567" y="3"/>
                  </a:cubicBezTo>
                  <a:cubicBezTo>
                    <a:pt x="555" y="0"/>
                    <a:pt x="542" y="6"/>
                    <a:pt x="536" y="17"/>
                  </a:cubicBezTo>
                  <a:cubicBezTo>
                    <a:pt x="24" y="903"/>
                    <a:pt x="24" y="903"/>
                    <a:pt x="24" y="903"/>
                  </a:cubicBezTo>
                  <a:cubicBezTo>
                    <a:pt x="24" y="903"/>
                    <a:pt x="24" y="903"/>
                    <a:pt x="24" y="903"/>
                  </a:cubicBezTo>
                  <a:cubicBezTo>
                    <a:pt x="1" y="1456"/>
                    <a:pt x="1" y="1456"/>
                    <a:pt x="1" y="1456"/>
                  </a:cubicBezTo>
                  <a:cubicBezTo>
                    <a:pt x="0" y="1477"/>
                    <a:pt x="11" y="1496"/>
                    <a:pt x="29" y="1507"/>
                  </a:cubicBezTo>
                  <a:cubicBezTo>
                    <a:pt x="47" y="1517"/>
                    <a:pt x="70" y="1517"/>
                    <a:pt x="87" y="1506"/>
                  </a:cubicBezTo>
                  <a:cubicBezTo>
                    <a:pt x="554" y="1209"/>
                    <a:pt x="554" y="1209"/>
                    <a:pt x="554" y="1209"/>
                  </a:cubicBezTo>
                  <a:cubicBezTo>
                    <a:pt x="554" y="1209"/>
                    <a:pt x="554" y="1209"/>
                    <a:pt x="554" y="1209"/>
                  </a:cubicBezTo>
                  <a:cubicBezTo>
                    <a:pt x="1066" y="323"/>
                    <a:pt x="1066" y="323"/>
                    <a:pt x="1066" y="323"/>
                  </a:cubicBezTo>
                  <a:cubicBezTo>
                    <a:pt x="1069" y="317"/>
                    <a:pt x="1070" y="311"/>
                    <a:pt x="1069" y="304"/>
                  </a:cubicBezTo>
                  <a:cubicBezTo>
                    <a:pt x="1069" y="302"/>
                    <a:pt x="1069" y="300"/>
                    <a:pt x="1068" y="298"/>
                  </a:cubicBezTo>
                  <a:close/>
                  <a:moveTo>
                    <a:pt x="509" y="1167"/>
                  </a:moveTo>
                  <a:cubicBezTo>
                    <a:pt x="509" y="1167"/>
                    <a:pt x="509" y="1167"/>
                    <a:pt x="509" y="1167"/>
                  </a:cubicBezTo>
                  <a:cubicBezTo>
                    <a:pt x="195" y="1367"/>
                    <a:pt x="195" y="1367"/>
                    <a:pt x="195" y="1367"/>
                  </a:cubicBezTo>
                  <a:cubicBezTo>
                    <a:pt x="194" y="1366"/>
                    <a:pt x="194" y="1366"/>
                    <a:pt x="194" y="1366"/>
                  </a:cubicBezTo>
                  <a:cubicBezTo>
                    <a:pt x="179" y="1342"/>
                    <a:pt x="158" y="1320"/>
                    <a:pt x="142" y="1310"/>
                  </a:cubicBezTo>
                  <a:cubicBezTo>
                    <a:pt x="124" y="1300"/>
                    <a:pt x="95" y="1292"/>
                    <a:pt x="68" y="1289"/>
                  </a:cubicBezTo>
                  <a:cubicBezTo>
                    <a:pt x="68" y="1289"/>
                    <a:pt x="68" y="1289"/>
                    <a:pt x="68" y="1289"/>
                  </a:cubicBezTo>
                  <a:cubicBezTo>
                    <a:pt x="83" y="921"/>
                    <a:pt x="83" y="921"/>
                    <a:pt x="83" y="921"/>
                  </a:cubicBezTo>
                  <a:cubicBezTo>
                    <a:pt x="83" y="921"/>
                    <a:pt x="83" y="921"/>
                    <a:pt x="83" y="921"/>
                  </a:cubicBezTo>
                  <a:cubicBezTo>
                    <a:pt x="87" y="914"/>
                    <a:pt x="87" y="914"/>
                    <a:pt x="87" y="914"/>
                  </a:cubicBezTo>
                  <a:cubicBezTo>
                    <a:pt x="87" y="914"/>
                    <a:pt x="87" y="914"/>
                    <a:pt x="87" y="914"/>
                  </a:cubicBezTo>
                  <a:cubicBezTo>
                    <a:pt x="229" y="896"/>
                    <a:pt x="229" y="896"/>
                    <a:pt x="229" y="896"/>
                  </a:cubicBezTo>
                  <a:cubicBezTo>
                    <a:pt x="233" y="896"/>
                    <a:pt x="235" y="897"/>
                    <a:pt x="237" y="898"/>
                  </a:cubicBezTo>
                  <a:cubicBezTo>
                    <a:pt x="238" y="899"/>
                    <a:pt x="240" y="901"/>
                    <a:pt x="241" y="905"/>
                  </a:cubicBezTo>
                  <a:cubicBezTo>
                    <a:pt x="255" y="1023"/>
                    <a:pt x="255" y="1023"/>
                    <a:pt x="255" y="1023"/>
                  </a:cubicBezTo>
                  <a:cubicBezTo>
                    <a:pt x="257" y="1040"/>
                    <a:pt x="266" y="1054"/>
                    <a:pt x="281" y="1063"/>
                  </a:cubicBezTo>
                  <a:cubicBezTo>
                    <a:pt x="281" y="1063"/>
                    <a:pt x="281" y="1063"/>
                    <a:pt x="281" y="1063"/>
                  </a:cubicBezTo>
                  <a:cubicBezTo>
                    <a:pt x="296" y="1072"/>
                    <a:pt x="313" y="1073"/>
                    <a:pt x="328" y="1067"/>
                  </a:cubicBezTo>
                  <a:cubicBezTo>
                    <a:pt x="446" y="1021"/>
                    <a:pt x="446" y="1021"/>
                    <a:pt x="446" y="1021"/>
                  </a:cubicBezTo>
                  <a:cubicBezTo>
                    <a:pt x="450" y="1019"/>
                    <a:pt x="455" y="1021"/>
                    <a:pt x="457" y="1025"/>
                  </a:cubicBezTo>
                  <a:cubicBezTo>
                    <a:pt x="513" y="1161"/>
                    <a:pt x="513" y="1161"/>
                    <a:pt x="513" y="1161"/>
                  </a:cubicBezTo>
                  <a:cubicBezTo>
                    <a:pt x="513" y="1161"/>
                    <a:pt x="513" y="1161"/>
                    <a:pt x="513" y="1161"/>
                  </a:cubicBezTo>
                  <a:lnTo>
                    <a:pt x="509" y="1167"/>
                  </a:lnTo>
                  <a:close/>
                  <a:moveTo>
                    <a:pt x="538" y="1117"/>
                  </a:moveTo>
                  <a:cubicBezTo>
                    <a:pt x="538" y="1117"/>
                    <a:pt x="538" y="1117"/>
                    <a:pt x="538" y="1117"/>
                  </a:cubicBezTo>
                  <a:cubicBezTo>
                    <a:pt x="494" y="1010"/>
                    <a:pt x="494" y="1010"/>
                    <a:pt x="494" y="1010"/>
                  </a:cubicBezTo>
                  <a:cubicBezTo>
                    <a:pt x="484" y="986"/>
                    <a:pt x="456" y="974"/>
                    <a:pt x="432" y="984"/>
                  </a:cubicBezTo>
                  <a:cubicBezTo>
                    <a:pt x="314" y="1030"/>
                    <a:pt x="314" y="1030"/>
                    <a:pt x="314" y="1030"/>
                  </a:cubicBezTo>
                  <a:cubicBezTo>
                    <a:pt x="308" y="1032"/>
                    <a:pt x="303" y="1030"/>
                    <a:pt x="301" y="1029"/>
                  </a:cubicBezTo>
                  <a:cubicBezTo>
                    <a:pt x="299" y="1027"/>
                    <a:pt x="295" y="1024"/>
                    <a:pt x="294" y="1018"/>
                  </a:cubicBezTo>
                  <a:cubicBezTo>
                    <a:pt x="280" y="901"/>
                    <a:pt x="280" y="901"/>
                    <a:pt x="280" y="901"/>
                  </a:cubicBezTo>
                  <a:cubicBezTo>
                    <a:pt x="279" y="891"/>
                    <a:pt x="275" y="880"/>
                    <a:pt x="267" y="872"/>
                  </a:cubicBezTo>
                  <a:cubicBezTo>
                    <a:pt x="256" y="860"/>
                    <a:pt x="240" y="854"/>
                    <a:pt x="224" y="856"/>
                  </a:cubicBezTo>
                  <a:cubicBezTo>
                    <a:pt x="113" y="871"/>
                    <a:pt x="113" y="871"/>
                    <a:pt x="113" y="871"/>
                  </a:cubicBezTo>
                  <a:cubicBezTo>
                    <a:pt x="112" y="871"/>
                    <a:pt x="112" y="871"/>
                    <a:pt x="112" y="870"/>
                  </a:cubicBezTo>
                  <a:cubicBezTo>
                    <a:pt x="566" y="85"/>
                    <a:pt x="566" y="85"/>
                    <a:pt x="566" y="85"/>
                  </a:cubicBezTo>
                  <a:cubicBezTo>
                    <a:pt x="566" y="85"/>
                    <a:pt x="566" y="85"/>
                    <a:pt x="566" y="85"/>
                  </a:cubicBezTo>
                  <a:cubicBezTo>
                    <a:pt x="992" y="331"/>
                    <a:pt x="992" y="331"/>
                    <a:pt x="992" y="331"/>
                  </a:cubicBezTo>
                  <a:cubicBezTo>
                    <a:pt x="992" y="331"/>
                    <a:pt x="992" y="331"/>
                    <a:pt x="992" y="331"/>
                  </a:cubicBezTo>
                  <a:lnTo>
                    <a:pt x="538" y="111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9Slide.vn 14">
              <a:extLst>
                <a:ext uri="{FF2B5EF4-FFF2-40B4-BE49-F238E27FC236}">
                  <a16:creationId xmlns:a16="http://schemas.microsoft.com/office/drawing/2014/main" id="{F4243583-78D1-47C4-BA74-B1A22648B88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30770" y="2056615"/>
              <a:ext cx="192881" cy="104775"/>
            </a:xfrm>
            <a:custGeom>
              <a:avLst/>
              <a:gdLst/>
              <a:ahLst/>
              <a:cxnLst>
                <a:cxn ang="0">
                  <a:pos x="33" y="33"/>
                </a:cxn>
                <a:cxn ang="0">
                  <a:pos x="5" y="76"/>
                </a:cxn>
                <a:cxn ang="0">
                  <a:pos x="51" y="99"/>
                </a:cxn>
                <a:cxn ang="0">
                  <a:pos x="155" y="71"/>
                </a:cxn>
                <a:cxn ang="0">
                  <a:pos x="184" y="28"/>
                </a:cxn>
                <a:cxn ang="0">
                  <a:pos x="138" y="5"/>
                </a:cxn>
                <a:cxn ang="0">
                  <a:pos x="33" y="33"/>
                </a:cxn>
              </a:cxnLst>
              <a:rect l="0" t="0" r="r" b="b"/>
              <a:pathLst>
                <a:path w="189" h="104">
                  <a:moveTo>
                    <a:pt x="33" y="33"/>
                  </a:moveTo>
                  <a:cubicBezTo>
                    <a:pt x="13" y="39"/>
                    <a:pt x="0" y="58"/>
                    <a:pt x="5" y="76"/>
                  </a:cubicBezTo>
                  <a:cubicBezTo>
                    <a:pt x="10" y="94"/>
                    <a:pt x="31" y="104"/>
                    <a:pt x="51" y="99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76" y="65"/>
                    <a:pt x="189" y="46"/>
                    <a:pt x="184" y="28"/>
                  </a:cubicBezTo>
                  <a:cubicBezTo>
                    <a:pt x="179" y="10"/>
                    <a:pt x="158" y="0"/>
                    <a:pt x="138" y="5"/>
                  </a:cubicBezTo>
                  <a:lnTo>
                    <a:pt x="33" y="33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9Slide.vn 15">
              <a:extLst>
                <a:ext uri="{FF2B5EF4-FFF2-40B4-BE49-F238E27FC236}">
                  <a16:creationId xmlns:a16="http://schemas.microsoft.com/office/drawing/2014/main" id="{C792EC36-3DAC-4AF5-A1C6-9A5E92B7CBE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73746" y="1494639"/>
              <a:ext cx="105966" cy="191691"/>
            </a:xfrm>
            <a:custGeom>
              <a:avLst/>
              <a:gdLst/>
              <a:ahLst/>
              <a:cxnLst>
                <a:cxn ang="0">
                  <a:pos x="99" y="138"/>
                </a:cxn>
                <a:cxn ang="0">
                  <a:pos x="76" y="184"/>
                </a:cxn>
                <a:cxn ang="0">
                  <a:pos x="33" y="155"/>
                </a:cxn>
                <a:cxn ang="0">
                  <a:pos x="5" y="51"/>
                </a:cxn>
                <a:cxn ang="0">
                  <a:pos x="28" y="5"/>
                </a:cxn>
                <a:cxn ang="0">
                  <a:pos x="71" y="33"/>
                </a:cxn>
                <a:cxn ang="0">
                  <a:pos x="99" y="138"/>
                </a:cxn>
              </a:cxnLst>
              <a:rect l="0" t="0" r="r" b="b"/>
              <a:pathLst>
                <a:path w="104" h="189">
                  <a:moveTo>
                    <a:pt x="99" y="138"/>
                  </a:moveTo>
                  <a:cubicBezTo>
                    <a:pt x="104" y="158"/>
                    <a:pt x="94" y="179"/>
                    <a:pt x="76" y="184"/>
                  </a:cubicBezTo>
                  <a:cubicBezTo>
                    <a:pt x="58" y="189"/>
                    <a:pt x="39" y="176"/>
                    <a:pt x="33" y="155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0" y="31"/>
                    <a:pt x="10" y="10"/>
                    <a:pt x="28" y="5"/>
                  </a:cubicBezTo>
                  <a:cubicBezTo>
                    <a:pt x="46" y="0"/>
                    <a:pt x="65" y="13"/>
                    <a:pt x="71" y="33"/>
                  </a:cubicBezTo>
                  <a:lnTo>
                    <a:pt x="99" y="138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9Slide.vn 16">
              <a:extLst>
                <a:ext uri="{FF2B5EF4-FFF2-40B4-BE49-F238E27FC236}">
                  <a16:creationId xmlns:a16="http://schemas.microsoft.com/office/drawing/2014/main" id="{52B1D5CE-861A-4539-A20B-09C1A4D0F50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11795" y="2897197"/>
              <a:ext cx="105966" cy="191691"/>
            </a:xfrm>
            <a:custGeom>
              <a:avLst/>
              <a:gdLst/>
              <a:ahLst/>
              <a:cxnLst>
                <a:cxn ang="0">
                  <a:pos x="5" y="51"/>
                </a:cxn>
                <a:cxn ang="0">
                  <a:pos x="28" y="5"/>
                </a:cxn>
                <a:cxn ang="0">
                  <a:pos x="71" y="33"/>
                </a:cxn>
                <a:cxn ang="0">
                  <a:pos x="99" y="137"/>
                </a:cxn>
                <a:cxn ang="0">
                  <a:pos x="76" y="183"/>
                </a:cxn>
                <a:cxn ang="0">
                  <a:pos x="33" y="155"/>
                </a:cxn>
                <a:cxn ang="0">
                  <a:pos x="5" y="51"/>
                </a:cxn>
              </a:cxnLst>
              <a:rect l="0" t="0" r="r" b="b"/>
              <a:pathLst>
                <a:path w="104" h="188">
                  <a:moveTo>
                    <a:pt x="5" y="51"/>
                  </a:moveTo>
                  <a:cubicBezTo>
                    <a:pt x="0" y="30"/>
                    <a:pt x="10" y="10"/>
                    <a:pt x="28" y="5"/>
                  </a:cubicBezTo>
                  <a:cubicBezTo>
                    <a:pt x="46" y="0"/>
                    <a:pt x="65" y="13"/>
                    <a:pt x="71" y="33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4" y="158"/>
                    <a:pt x="94" y="179"/>
                    <a:pt x="76" y="183"/>
                  </a:cubicBezTo>
                  <a:cubicBezTo>
                    <a:pt x="58" y="188"/>
                    <a:pt x="39" y="175"/>
                    <a:pt x="33" y="155"/>
                  </a:cubicBezTo>
                  <a:lnTo>
                    <a:pt x="5" y="5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9Slide.vn 17">
              <a:extLst>
                <a:ext uri="{FF2B5EF4-FFF2-40B4-BE49-F238E27FC236}">
                  <a16:creationId xmlns:a16="http://schemas.microsoft.com/office/drawing/2014/main" id="{1EE83885-F8B3-4DEA-A276-8577308E0BC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632137" y="2441188"/>
              <a:ext cx="192881" cy="107156"/>
            </a:xfrm>
            <a:custGeom>
              <a:avLst/>
              <a:gdLst/>
              <a:ahLst/>
              <a:cxnLst>
                <a:cxn ang="0">
                  <a:pos x="155" y="72"/>
                </a:cxn>
                <a:cxn ang="0">
                  <a:pos x="184" y="29"/>
                </a:cxn>
                <a:cxn ang="0">
                  <a:pos x="138" y="6"/>
                </a:cxn>
                <a:cxn ang="0">
                  <a:pos x="34" y="34"/>
                </a:cxn>
                <a:cxn ang="0">
                  <a:pos x="5" y="77"/>
                </a:cxn>
                <a:cxn ang="0">
                  <a:pos x="51" y="99"/>
                </a:cxn>
                <a:cxn ang="0">
                  <a:pos x="155" y="72"/>
                </a:cxn>
              </a:cxnLst>
              <a:rect l="0" t="0" r="r" b="b"/>
              <a:pathLst>
                <a:path w="189" h="105">
                  <a:moveTo>
                    <a:pt x="155" y="72"/>
                  </a:moveTo>
                  <a:cubicBezTo>
                    <a:pt x="176" y="66"/>
                    <a:pt x="189" y="47"/>
                    <a:pt x="184" y="29"/>
                  </a:cubicBezTo>
                  <a:cubicBezTo>
                    <a:pt x="179" y="11"/>
                    <a:pt x="158" y="0"/>
                    <a:pt x="138" y="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13" y="39"/>
                    <a:pt x="0" y="59"/>
                    <a:pt x="5" y="77"/>
                  </a:cubicBezTo>
                  <a:cubicBezTo>
                    <a:pt x="10" y="95"/>
                    <a:pt x="31" y="105"/>
                    <a:pt x="51" y="99"/>
                  </a:cubicBezTo>
                  <a:lnTo>
                    <a:pt x="155" y="72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9Slide.vn 18">
              <a:extLst>
                <a:ext uri="{FF2B5EF4-FFF2-40B4-BE49-F238E27FC236}">
                  <a16:creationId xmlns:a16="http://schemas.microsoft.com/office/drawing/2014/main" id="{56C08EDF-C047-4582-90B5-962A3C2DBA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85577" y="1555361"/>
              <a:ext cx="136922" cy="182166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21" y="170"/>
                </a:cxn>
                <a:cxn ang="0">
                  <a:pos x="69" y="153"/>
                </a:cxn>
                <a:cxn ang="0">
                  <a:pos x="123" y="60"/>
                </a:cxn>
                <a:cxn ang="0">
                  <a:pos x="113" y="9"/>
                </a:cxn>
                <a:cxn ang="0">
                  <a:pos x="64" y="26"/>
                </a:cxn>
                <a:cxn ang="0">
                  <a:pos x="10" y="119"/>
                </a:cxn>
              </a:cxnLst>
              <a:rect l="0" t="0" r="r" b="b"/>
              <a:pathLst>
                <a:path w="134" h="179">
                  <a:moveTo>
                    <a:pt x="10" y="119"/>
                  </a:moveTo>
                  <a:cubicBezTo>
                    <a:pt x="0" y="138"/>
                    <a:pt x="4" y="160"/>
                    <a:pt x="21" y="170"/>
                  </a:cubicBezTo>
                  <a:cubicBezTo>
                    <a:pt x="37" y="179"/>
                    <a:pt x="59" y="171"/>
                    <a:pt x="69" y="153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34" y="41"/>
                    <a:pt x="129" y="19"/>
                    <a:pt x="113" y="9"/>
                  </a:cubicBezTo>
                  <a:cubicBezTo>
                    <a:pt x="97" y="0"/>
                    <a:pt x="75" y="7"/>
                    <a:pt x="64" y="26"/>
                  </a:cubicBezTo>
                  <a:lnTo>
                    <a:pt x="10" y="119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9Slide.vn 19">
              <a:extLst>
                <a:ext uri="{FF2B5EF4-FFF2-40B4-BE49-F238E27FC236}">
                  <a16:creationId xmlns:a16="http://schemas.microsoft.com/office/drawing/2014/main" id="{66B8E271-0096-4C13-B516-FB09B726E87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578558" y="1914931"/>
              <a:ext cx="182166" cy="135731"/>
            </a:xfrm>
            <a:custGeom>
              <a:avLst/>
              <a:gdLst/>
              <a:ahLst/>
              <a:cxnLst>
                <a:cxn ang="0">
                  <a:pos x="59" y="11"/>
                </a:cxn>
                <a:cxn ang="0">
                  <a:pos x="9" y="21"/>
                </a:cxn>
                <a:cxn ang="0">
                  <a:pos x="25" y="69"/>
                </a:cxn>
                <a:cxn ang="0">
                  <a:pos x="119" y="123"/>
                </a:cxn>
                <a:cxn ang="0">
                  <a:pos x="169" y="113"/>
                </a:cxn>
                <a:cxn ang="0">
                  <a:pos x="153" y="65"/>
                </a:cxn>
                <a:cxn ang="0">
                  <a:pos x="59" y="11"/>
                </a:cxn>
              </a:cxnLst>
              <a:rect l="0" t="0" r="r" b="b"/>
              <a:pathLst>
                <a:path w="179" h="134">
                  <a:moveTo>
                    <a:pt x="59" y="11"/>
                  </a:moveTo>
                  <a:cubicBezTo>
                    <a:pt x="41" y="0"/>
                    <a:pt x="18" y="5"/>
                    <a:pt x="9" y="21"/>
                  </a:cubicBezTo>
                  <a:cubicBezTo>
                    <a:pt x="0" y="37"/>
                    <a:pt x="7" y="59"/>
                    <a:pt x="25" y="69"/>
                  </a:cubicBezTo>
                  <a:cubicBezTo>
                    <a:pt x="119" y="123"/>
                    <a:pt x="119" y="123"/>
                    <a:pt x="119" y="123"/>
                  </a:cubicBezTo>
                  <a:cubicBezTo>
                    <a:pt x="137" y="134"/>
                    <a:pt x="160" y="129"/>
                    <a:pt x="169" y="113"/>
                  </a:cubicBezTo>
                  <a:cubicBezTo>
                    <a:pt x="179" y="97"/>
                    <a:pt x="171" y="75"/>
                    <a:pt x="153" y="65"/>
                  </a:cubicBezTo>
                  <a:lnTo>
                    <a:pt x="59" y="1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9Slide.vn 20">
              <a:extLst>
                <a:ext uri="{FF2B5EF4-FFF2-40B4-BE49-F238E27FC236}">
                  <a16:creationId xmlns:a16="http://schemas.microsoft.com/office/drawing/2014/main" id="{8C601ADB-034D-4107-AF05-9DCA97450C4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60548" y="2618590"/>
              <a:ext cx="182166" cy="135731"/>
            </a:xfrm>
            <a:custGeom>
              <a:avLst/>
              <a:gdLst/>
              <a:ahLst/>
              <a:cxnLst>
                <a:cxn ang="0">
                  <a:pos x="60" y="10"/>
                </a:cxn>
                <a:cxn ang="0">
                  <a:pos x="9" y="21"/>
                </a:cxn>
                <a:cxn ang="0">
                  <a:pos x="26" y="69"/>
                </a:cxn>
                <a:cxn ang="0">
                  <a:pos x="119" y="123"/>
                </a:cxn>
                <a:cxn ang="0">
                  <a:pos x="169" y="113"/>
                </a:cxn>
                <a:cxn ang="0">
                  <a:pos x="153" y="64"/>
                </a:cxn>
                <a:cxn ang="0">
                  <a:pos x="60" y="10"/>
                </a:cxn>
              </a:cxnLst>
              <a:rect l="0" t="0" r="r" b="b"/>
              <a:pathLst>
                <a:path w="179" h="134">
                  <a:moveTo>
                    <a:pt x="60" y="10"/>
                  </a:moveTo>
                  <a:cubicBezTo>
                    <a:pt x="41" y="0"/>
                    <a:pt x="19" y="4"/>
                    <a:pt x="9" y="21"/>
                  </a:cubicBezTo>
                  <a:cubicBezTo>
                    <a:pt x="0" y="37"/>
                    <a:pt x="7" y="59"/>
                    <a:pt x="26" y="69"/>
                  </a:cubicBezTo>
                  <a:cubicBezTo>
                    <a:pt x="119" y="123"/>
                    <a:pt x="119" y="123"/>
                    <a:pt x="119" y="123"/>
                  </a:cubicBezTo>
                  <a:cubicBezTo>
                    <a:pt x="137" y="134"/>
                    <a:pt x="160" y="129"/>
                    <a:pt x="169" y="113"/>
                  </a:cubicBezTo>
                  <a:cubicBezTo>
                    <a:pt x="179" y="97"/>
                    <a:pt x="171" y="75"/>
                    <a:pt x="153" y="64"/>
                  </a:cubicBezTo>
                  <a:lnTo>
                    <a:pt x="60" y="1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9Slide.vn 21">
              <a:extLst>
                <a:ext uri="{FF2B5EF4-FFF2-40B4-BE49-F238E27FC236}">
                  <a16:creationId xmlns:a16="http://schemas.microsoft.com/office/drawing/2014/main" id="{CD795D3F-03A2-41A3-92D4-9DA328F6B9E5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3439130" y="1710142"/>
              <a:ext cx="1170385" cy="1276352"/>
            </a:xfrm>
            <a:custGeom>
              <a:avLst/>
              <a:gdLst/>
              <a:ahLst/>
              <a:cxnLst>
                <a:cxn ang="0">
                  <a:pos x="510" y="1256"/>
                </a:cxn>
                <a:cxn ang="0">
                  <a:pos x="0" y="961"/>
                </a:cxn>
                <a:cxn ang="0">
                  <a:pos x="13" y="937"/>
                </a:cxn>
                <a:cxn ang="0">
                  <a:pos x="32" y="713"/>
                </a:cxn>
                <a:cxn ang="0">
                  <a:pos x="73" y="317"/>
                </a:cxn>
                <a:cxn ang="0">
                  <a:pos x="373" y="37"/>
                </a:cxn>
                <a:cxn ang="0">
                  <a:pos x="616" y="7"/>
                </a:cxn>
                <a:cxn ang="0">
                  <a:pos x="848" y="77"/>
                </a:cxn>
                <a:cxn ang="0">
                  <a:pos x="852" y="80"/>
                </a:cxn>
                <a:cxn ang="0">
                  <a:pos x="853" y="80"/>
                </a:cxn>
                <a:cxn ang="0">
                  <a:pos x="1029" y="245"/>
                </a:cxn>
                <a:cxn ang="0">
                  <a:pos x="1125" y="470"/>
                </a:cxn>
                <a:cxn ang="0">
                  <a:pos x="1032" y="870"/>
                </a:cxn>
                <a:cxn ang="0">
                  <a:pos x="710" y="1104"/>
                </a:cxn>
                <a:cxn ang="0">
                  <a:pos x="524" y="1232"/>
                </a:cxn>
                <a:cxn ang="0">
                  <a:pos x="510" y="1256"/>
                </a:cxn>
                <a:cxn ang="0">
                  <a:pos x="75" y="939"/>
                </a:cxn>
                <a:cxn ang="0">
                  <a:pos x="492" y="1180"/>
                </a:cxn>
                <a:cxn ang="0">
                  <a:pos x="686" y="1053"/>
                </a:cxn>
                <a:cxn ang="0">
                  <a:pos x="987" y="836"/>
                </a:cxn>
                <a:cxn ang="0">
                  <a:pos x="1069" y="481"/>
                </a:cxn>
                <a:cxn ang="0">
                  <a:pos x="824" y="128"/>
                </a:cxn>
                <a:cxn ang="0">
                  <a:pos x="820" y="126"/>
                </a:cxn>
                <a:cxn ang="0">
                  <a:pos x="392" y="90"/>
                </a:cxn>
                <a:cxn ang="0">
                  <a:pos x="125" y="339"/>
                </a:cxn>
                <a:cxn ang="0">
                  <a:pos x="88" y="708"/>
                </a:cxn>
                <a:cxn ang="0">
                  <a:pos x="75" y="939"/>
                </a:cxn>
              </a:cxnLst>
              <a:rect l="0" t="0" r="r" b="b"/>
              <a:pathLst>
                <a:path w="1152" h="1256">
                  <a:moveTo>
                    <a:pt x="510" y="1256"/>
                  </a:moveTo>
                  <a:cubicBezTo>
                    <a:pt x="0" y="961"/>
                    <a:pt x="0" y="961"/>
                    <a:pt x="0" y="961"/>
                  </a:cubicBezTo>
                  <a:cubicBezTo>
                    <a:pt x="13" y="937"/>
                    <a:pt x="13" y="937"/>
                    <a:pt x="13" y="937"/>
                  </a:cubicBezTo>
                  <a:cubicBezTo>
                    <a:pt x="46" y="877"/>
                    <a:pt x="40" y="801"/>
                    <a:pt x="32" y="713"/>
                  </a:cubicBezTo>
                  <a:cubicBezTo>
                    <a:pt x="23" y="604"/>
                    <a:pt x="11" y="468"/>
                    <a:pt x="73" y="317"/>
                  </a:cubicBezTo>
                  <a:cubicBezTo>
                    <a:pt x="128" y="184"/>
                    <a:pt x="234" y="85"/>
                    <a:pt x="373" y="37"/>
                  </a:cubicBezTo>
                  <a:cubicBezTo>
                    <a:pt x="449" y="10"/>
                    <a:pt x="533" y="0"/>
                    <a:pt x="616" y="7"/>
                  </a:cubicBezTo>
                  <a:cubicBezTo>
                    <a:pt x="699" y="14"/>
                    <a:pt x="779" y="38"/>
                    <a:pt x="848" y="77"/>
                  </a:cubicBezTo>
                  <a:cubicBezTo>
                    <a:pt x="852" y="80"/>
                    <a:pt x="852" y="80"/>
                    <a:pt x="852" y="80"/>
                  </a:cubicBezTo>
                  <a:cubicBezTo>
                    <a:pt x="853" y="80"/>
                    <a:pt x="853" y="80"/>
                    <a:pt x="853" y="80"/>
                  </a:cubicBezTo>
                  <a:cubicBezTo>
                    <a:pt x="920" y="120"/>
                    <a:pt x="981" y="177"/>
                    <a:pt x="1029" y="245"/>
                  </a:cubicBezTo>
                  <a:cubicBezTo>
                    <a:pt x="1076" y="313"/>
                    <a:pt x="1109" y="391"/>
                    <a:pt x="1125" y="470"/>
                  </a:cubicBezTo>
                  <a:cubicBezTo>
                    <a:pt x="1152" y="615"/>
                    <a:pt x="1119" y="757"/>
                    <a:pt x="1032" y="870"/>
                  </a:cubicBezTo>
                  <a:cubicBezTo>
                    <a:pt x="932" y="1000"/>
                    <a:pt x="809" y="1057"/>
                    <a:pt x="710" y="1104"/>
                  </a:cubicBezTo>
                  <a:cubicBezTo>
                    <a:pt x="629" y="1141"/>
                    <a:pt x="560" y="1174"/>
                    <a:pt x="524" y="1232"/>
                  </a:cubicBezTo>
                  <a:lnTo>
                    <a:pt x="510" y="1256"/>
                  </a:lnTo>
                  <a:close/>
                  <a:moveTo>
                    <a:pt x="75" y="939"/>
                  </a:moveTo>
                  <a:cubicBezTo>
                    <a:pt x="492" y="1180"/>
                    <a:pt x="492" y="1180"/>
                    <a:pt x="492" y="1180"/>
                  </a:cubicBezTo>
                  <a:cubicBezTo>
                    <a:pt x="538" y="1122"/>
                    <a:pt x="607" y="1090"/>
                    <a:pt x="686" y="1053"/>
                  </a:cubicBezTo>
                  <a:cubicBezTo>
                    <a:pt x="784" y="1007"/>
                    <a:pt x="896" y="955"/>
                    <a:pt x="987" y="836"/>
                  </a:cubicBezTo>
                  <a:cubicBezTo>
                    <a:pt x="1087" y="707"/>
                    <a:pt x="1087" y="572"/>
                    <a:pt x="1069" y="481"/>
                  </a:cubicBezTo>
                  <a:cubicBezTo>
                    <a:pt x="1042" y="337"/>
                    <a:pt x="948" y="201"/>
                    <a:pt x="824" y="128"/>
                  </a:cubicBezTo>
                  <a:cubicBezTo>
                    <a:pt x="820" y="126"/>
                    <a:pt x="820" y="126"/>
                    <a:pt x="820" y="126"/>
                  </a:cubicBezTo>
                  <a:cubicBezTo>
                    <a:pt x="695" y="55"/>
                    <a:pt x="530" y="41"/>
                    <a:pt x="392" y="90"/>
                  </a:cubicBezTo>
                  <a:cubicBezTo>
                    <a:pt x="304" y="120"/>
                    <a:pt x="187" y="188"/>
                    <a:pt x="125" y="339"/>
                  </a:cubicBezTo>
                  <a:cubicBezTo>
                    <a:pt x="68" y="477"/>
                    <a:pt x="79" y="600"/>
                    <a:pt x="88" y="708"/>
                  </a:cubicBezTo>
                  <a:cubicBezTo>
                    <a:pt x="96" y="795"/>
                    <a:pt x="102" y="871"/>
                    <a:pt x="75" y="93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9Slide.vn 22">
              <a:extLst>
                <a:ext uri="{FF2B5EF4-FFF2-40B4-BE49-F238E27FC236}">
                  <a16:creationId xmlns:a16="http://schemas.microsoft.com/office/drawing/2014/main" id="{32E16D86-5347-4B37-9E33-6822E92AD6F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52239" y="1932790"/>
              <a:ext cx="378619" cy="434579"/>
            </a:xfrm>
            <a:custGeom>
              <a:avLst/>
              <a:gdLst/>
              <a:ahLst/>
              <a:cxnLst>
                <a:cxn ang="0">
                  <a:pos x="90" y="42"/>
                </a:cxn>
                <a:cxn ang="0">
                  <a:pos x="16" y="171"/>
                </a:cxn>
                <a:cxn ang="0">
                  <a:pos x="15" y="174"/>
                </a:cxn>
                <a:cxn ang="0">
                  <a:pos x="4" y="267"/>
                </a:cxn>
                <a:cxn ang="0">
                  <a:pos x="40" y="375"/>
                </a:cxn>
                <a:cxn ang="0">
                  <a:pos x="44" y="375"/>
                </a:cxn>
                <a:cxn ang="0">
                  <a:pos x="112" y="379"/>
                </a:cxn>
                <a:cxn ang="0">
                  <a:pos x="149" y="332"/>
                </a:cxn>
                <a:cxn ang="0">
                  <a:pos x="149" y="331"/>
                </a:cxn>
                <a:cxn ang="0">
                  <a:pos x="148" y="330"/>
                </a:cxn>
                <a:cxn ang="0">
                  <a:pos x="131" y="312"/>
                </a:cxn>
                <a:cxn ang="0">
                  <a:pos x="134" y="301"/>
                </a:cxn>
                <a:cxn ang="0">
                  <a:pos x="145" y="304"/>
                </a:cxn>
                <a:cxn ang="0">
                  <a:pos x="192" y="323"/>
                </a:cxn>
                <a:cxn ang="0">
                  <a:pos x="202" y="327"/>
                </a:cxn>
                <a:cxn ang="0">
                  <a:pos x="197" y="337"/>
                </a:cxn>
                <a:cxn ang="0">
                  <a:pos x="171" y="340"/>
                </a:cxn>
                <a:cxn ang="0">
                  <a:pos x="137" y="391"/>
                </a:cxn>
                <a:cxn ang="0">
                  <a:pos x="254" y="416"/>
                </a:cxn>
                <a:cxn ang="0">
                  <a:pos x="319" y="366"/>
                </a:cxn>
                <a:cxn ang="0">
                  <a:pos x="320" y="365"/>
                </a:cxn>
                <a:cxn ang="0">
                  <a:pos x="312" y="237"/>
                </a:cxn>
                <a:cxn ang="0">
                  <a:pos x="306" y="232"/>
                </a:cxn>
                <a:cxn ang="0">
                  <a:pos x="307" y="226"/>
                </a:cxn>
                <a:cxn ang="0">
                  <a:pos x="247" y="115"/>
                </a:cxn>
                <a:cxn ang="0">
                  <a:pos x="227" y="149"/>
                </a:cxn>
                <a:cxn ang="0">
                  <a:pos x="180" y="179"/>
                </a:cxn>
                <a:cxn ang="0">
                  <a:pos x="108" y="171"/>
                </a:cxn>
                <a:cxn ang="0">
                  <a:pos x="106" y="171"/>
                </a:cxn>
                <a:cxn ang="0">
                  <a:pos x="104" y="169"/>
                </a:cxn>
                <a:cxn ang="0">
                  <a:pos x="85" y="182"/>
                </a:cxn>
                <a:cxn ang="0">
                  <a:pos x="78" y="181"/>
                </a:cxn>
                <a:cxn ang="0">
                  <a:pos x="75" y="178"/>
                </a:cxn>
                <a:cxn ang="0">
                  <a:pos x="79" y="168"/>
                </a:cxn>
                <a:cxn ang="0">
                  <a:pos x="106" y="126"/>
                </a:cxn>
                <a:cxn ang="0">
                  <a:pos x="114" y="118"/>
                </a:cxn>
                <a:cxn ang="0">
                  <a:pos x="122" y="125"/>
                </a:cxn>
                <a:cxn ang="0">
                  <a:pos x="118" y="150"/>
                </a:cxn>
                <a:cxn ang="0">
                  <a:pos x="210" y="134"/>
                </a:cxn>
                <a:cxn ang="0">
                  <a:pos x="229" y="96"/>
                </a:cxn>
                <a:cxn ang="0">
                  <a:pos x="192" y="14"/>
                </a:cxn>
                <a:cxn ang="0">
                  <a:pos x="164" y="4"/>
                </a:cxn>
                <a:cxn ang="0">
                  <a:pos x="110" y="18"/>
                </a:cxn>
                <a:cxn ang="0">
                  <a:pos x="90" y="42"/>
                </a:cxn>
              </a:cxnLst>
              <a:rect l="0" t="0" r="r" b="b"/>
              <a:pathLst>
                <a:path w="372" h="428">
                  <a:moveTo>
                    <a:pt x="90" y="42"/>
                  </a:moveTo>
                  <a:cubicBezTo>
                    <a:pt x="16" y="171"/>
                    <a:pt x="16" y="171"/>
                    <a:pt x="16" y="171"/>
                  </a:cubicBezTo>
                  <a:cubicBezTo>
                    <a:pt x="16" y="172"/>
                    <a:pt x="16" y="173"/>
                    <a:pt x="15" y="174"/>
                  </a:cubicBezTo>
                  <a:cubicBezTo>
                    <a:pt x="15" y="175"/>
                    <a:pt x="0" y="215"/>
                    <a:pt x="4" y="267"/>
                  </a:cubicBezTo>
                  <a:cubicBezTo>
                    <a:pt x="6" y="307"/>
                    <a:pt x="19" y="343"/>
                    <a:pt x="40" y="375"/>
                  </a:cubicBezTo>
                  <a:cubicBezTo>
                    <a:pt x="42" y="375"/>
                    <a:pt x="43" y="375"/>
                    <a:pt x="44" y="375"/>
                  </a:cubicBezTo>
                  <a:cubicBezTo>
                    <a:pt x="71" y="387"/>
                    <a:pt x="93" y="388"/>
                    <a:pt x="112" y="379"/>
                  </a:cubicBezTo>
                  <a:cubicBezTo>
                    <a:pt x="139" y="366"/>
                    <a:pt x="149" y="333"/>
                    <a:pt x="149" y="332"/>
                  </a:cubicBezTo>
                  <a:cubicBezTo>
                    <a:pt x="149" y="332"/>
                    <a:pt x="149" y="332"/>
                    <a:pt x="149" y="331"/>
                  </a:cubicBezTo>
                  <a:cubicBezTo>
                    <a:pt x="149" y="331"/>
                    <a:pt x="148" y="331"/>
                    <a:pt x="148" y="330"/>
                  </a:cubicBezTo>
                  <a:cubicBezTo>
                    <a:pt x="137" y="322"/>
                    <a:pt x="131" y="312"/>
                    <a:pt x="131" y="312"/>
                  </a:cubicBezTo>
                  <a:cubicBezTo>
                    <a:pt x="129" y="308"/>
                    <a:pt x="130" y="303"/>
                    <a:pt x="134" y="301"/>
                  </a:cubicBezTo>
                  <a:cubicBezTo>
                    <a:pt x="138" y="299"/>
                    <a:pt x="142" y="300"/>
                    <a:pt x="145" y="304"/>
                  </a:cubicBezTo>
                  <a:cubicBezTo>
                    <a:pt x="145" y="305"/>
                    <a:pt x="162" y="334"/>
                    <a:pt x="192" y="323"/>
                  </a:cubicBezTo>
                  <a:cubicBezTo>
                    <a:pt x="196" y="321"/>
                    <a:pt x="200" y="323"/>
                    <a:pt x="202" y="327"/>
                  </a:cubicBezTo>
                  <a:cubicBezTo>
                    <a:pt x="203" y="331"/>
                    <a:pt x="201" y="336"/>
                    <a:pt x="197" y="337"/>
                  </a:cubicBezTo>
                  <a:cubicBezTo>
                    <a:pt x="188" y="341"/>
                    <a:pt x="179" y="342"/>
                    <a:pt x="171" y="340"/>
                  </a:cubicBezTo>
                  <a:cubicBezTo>
                    <a:pt x="168" y="348"/>
                    <a:pt x="159" y="373"/>
                    <a:pt x="137" y="391"/>
                  </a:cubicBezTo>
                  <a:cubicBezTo>
                    <a:pt x="171" y="421"/>
                    <a:pt x="223" y="428"/>
                    <a:pt x="254" y="416"/>
                  </a:cubicBezTo>
                  <a:cubicBezTo>
                    <a:pt x="298" y="400"/>
                    <a:pt x="319" y="366"/>
                    <a:pt x="319" y="366"/>
                  </a:cubicBezTo>
                  <a:cubicBezTo>
                    <a:pt x="320" y="365"/>
                    <a:pt x="320" y="365"/>
                    <a:pt x="320" y="365"/>
                  </a:cubicBezTo>
                  <a:cubicBezTo>
                    <a:pt x="372" y="283"/>
                    <a:pt x="314" y="238"/>
                    <a:pt x="312" y="237"/>
                  </a:cubicBezTo>
                  <a:cubicBezTo>
                    <a:pt x="306" y="232"/>
                    <a:pt x="306" y="232"/>
                    <a:pt x="306" y="232"/>
                  </a:cubicBezTo>
                  <a:cubicBezTo>
                    <a:pt x="307" y="226"/>
                    <a:pt x="307" y="226"/>
                    <a:pt x="307" y="226"/>
                  </a:cubicBezTo>
                  <a:cubicBezTo>
                    <a:pt x="316" y="167"/>
                    <a:pt x="272" y="131"/>
                    <a:pt x="247" y="115"/>
                  </a:cubicBezTo>
                  <a:cubicBezTo>
                    <a:pt x="244" y="125"/>
                    <a:pt x="237" y="137"/>
                    <a:pt x="227" y="149"/>
                  </a:cubicBezTo>
                  <a:cubicBezTo>
                    <a:pt x="214" y="164"/>
                    <a:pt x="198" y="174"/>
                    <a:pt x="180" y="179"/>
                  </a:cubicBezTo>
                  <a:cubicBezTo>
                    <a:pt x="158" y="185"/>
                    <a:pt x="133" y="182"/>
                    <a:pt x="108" y="171"/>
                  </a:cubicBezTo>
                  <a:cubicBezTo>
                    <a:pt x="107" y="171"/>
                    <a:pt x="107" y="171"/>
                    <a:pt x="106" y="171"/>
                  </a:cubicBezTo>
                  <a:cubicBezTo>
                    <a:pt x="106" y="170"/>
                    <a:pt x="105" y="170"/>
                    <a:pt x="104" y="169"/>
                  </a:cubicBezTo>
                  <a:cubicBezTo>
                    <a:pt x="95" y="178"/>
                    <a:pt x="86" y="182"/>
                    <a:pt x="85" y="182"/>
                  </a:cubicBezTo>
                  <a:cubicBezTo>
                    <a:pt x="83" y="183"/>
                    <a:pt x="81" y="183"/>
                    <a:pt x="78" y="181"/>
                  </a:cubicBezTo>
                  <a:cubicBezTo>
                    <a:pt x="77" y="181"/>
                    <a:pt x="76" y="179"/>
                    <a:pt x="75" y="178"/>
                  </a:cubicBezTo>
                  <a:cubicBezTo>
                    <a:pt x="74" y="174"/>
                    <a:pt x="75" y="169"/>
                    <a:pt x="79" y="168"/>
                  </a:cubicBezTo>
                  <a:cubicBezTo>
                    <a:pt x="81" y="167"/>
                    <a:pt x="108" y="155"/>
                    <a:pt x="106" y="126"/>
                  </a:cubicBezTo>
                  <a:cubicBezTo>
                    <a:pt x="106" y="122"/>
                    <a:pt x="109" y="118"/>
                    <a:pt x="114" y="118"/>
                  </a:cubicBezTo>
                  <a:cubicBezTo>
                    <a:pt x="118" y="118"/>
                    <a:pt x="122" y="121"/>
                    <a:pt x="122" y="125"/>
                  </a:cubicBezTo>
                  <a:cubicBezTo>
                    <a:pt x="123" y="135"/>
                    <a:pt x="121" y="143"/>
                    <a:pt x="118" y="150"/>
                  </a:cubicBezTo>
                  <a:cubicBezTo>
                    <a:pt x="167" y="171"/>
                    <a:pt x="196" y="149"/>
                    <a:pt x="210" y="134"/>
                  </a:cubicBezTo>
                  <a:cubicBezTo>
                    <a:pt x="224" y="117"/>
                    <a:pt x="229" y="97"/>
                    <a:pt x="229" y="96"/>
                  </a:cubicBezTo>
                  <a:cubicBezTo>
                    <a:pt x="236" y="63"/>
                    <a:pt x="221" y="31"/>
                    <a:pt x="192" y="14"/>
                  </a:cubicBezTo>
                  <a:cubicBezTo>
                    <a:pt x="183" y="10"/>
                    <a:pt x="174" y="6"/>
                    <a:pt x="164" y="4"/>
                  </a:cubicBezTo>
                  <a:cubicBezTo>
                    <a:pt x="145" y="0"/>
                    <a:pt x="127" y="5"/>
                    <a:pt x="110" y="18"/>
                  </a:cubicBezTo>
                  <a:cubicBezTo>
                    <a:pt x="97" y="29"/>
                    <a:pt x="90" y="42"/>
                    <a:pt x="90" y="4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9Slide.vn 23">
              <a:extLst>
                <a:ext uri="{FF2B5EF4-FFF2-40B4-BE49-F238E27FC236}">
                  <a16:creationId xmlns:a16="http://schemas.microsoft.com/office/drawing/2014/main" id="{7CF58A0D-20C0-412A-AC3D-4662683160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92720" y="2168534"/>
              <a:ext cx="567929" cy="523876"/>
            </a:xfrm>
            <a:custGeom>
              <a:avLst/>
              <a:gdLst/>
              <a:ahLst/>
              <a:cxnLst>
                <a:cxn ang="0">
                  <a:pos x="362" y="381"/>
                </a:cxn>
                <a:cxn ang="0">
                  <a:pos x="272" y="324"/>
                </a:cxn>
                <a:cxn ang="0">
                  <a:pos x="187" y="270"/>
                </a:cxn>
                <a:cxn ang="0">
                  <a:pos x="206" y="257"/>
                </a:cxn>
                <a:cxn ang="0">
                  <a:pos x="310" y="296"/>
                </a:cxn>
                <a:cxn ang="0">
                  <a:pos x="325" y="302"/>
                </a:cxn>
                <a:cxn ang="0">
                  <a:pos x="409" y="373"/>
                </a:cxn>
                <a:cxn ang="0">
                  <a:pos x="464" y="367"/>
                </a:cxn>
                <a:cxn ang="0">
                  <a:pos x="513" y="267"/>
                </a:cxn>
                <a:cxn ang="0">
                  <a:pos x="518" y="254"/>
                </a:cxn>
                <a:cxn ang="0">
                  <a:pos x="488" y="206"/>
                </a:cxn>
                <a:cxn ang="0">
                  <a:pos x="370" y="192"/>
                </a:cxn>
                <a:cxn ang="0">
                  <a:pos x="294" y="175"/>
                </a:cxn>
                <a:cxn ang="0">
                  <a:pos x="330" y="218"/>
                </a:cxn>
                <a:cxn ang="0">
                  <a:pos x="313" y="221"/>
                </a:cxn>
                <a:cxn ang="0">
                  <a:pos x="206" y="36"/>
                </a:cxn>
                <a:cxn ang="0">
                  <a:pos x="34" y="300"/>
                </a:cxn>
                <a:cxn ang="0">
                  <a:pos x="24" y="452"/>
                </a:cxn>
                <a:cxn ang="0">
                  <a:pos x="67" y="488"/>
                </a:cxn>
                <a:cxn ang="0">
                  <a:pos x="182" y="495"/>
                </a:cxn>
                <a:cxn ang="0">
                  <a:pos x="188" y="492"/>
                </a:cxn>
                <a:cxn ang="0">
                  <a:pos x="251" y="369"/>
                </a:cxn>
                <a:cxn ang="0">
                  <a:pos x="208" y="383"/>
                </a:cxn>
                <a:cxn ang="0">
                  <a:pos x="202" y="374"/>
                </a:cxn>
                <a:cxn ang="0">
                  <a:pos x="227" y="366"/>
                </a:cxn>
                <a:cxn ang="0">
                  <a:pos x="258" y="336"/>
                </a:cxn>
                <a:cxn ang="0">
                  <a:pos x="270" y="346"/>
                </a:cxn>
                <a:cxn ang="0">
                  <a:pos x="215" y="502"/>
                </a:cxn>
                <a:cxn ang="0">
                  <a:pos x="345" y="463"/>
                </a:cxn>
                <a:cxn ang="0">
                  <a:pos x="365" y="414"/>
                </a:cxn>
                <a:cxn ang="0">
                  <a:pos x="388" y="414"/>
                </a:cxn>
                <a:cxn ang="0">
                  <a:pos x="426" y="416"/>
                </a:cxn>
                <a:cxn ang="0">
                  <a:pos x="406" y="396"/>
                </a:cxn>
              </a:cxnLst>
              <a:rect l="0" t="0" r="r" b="b"/>
              <a:pathLst>
                <a:path w="559" h="516">
                  <a:moveTo>
                    <a:pt x="406" y="396"/>
                  </a:moveTo>
                  <a:cubicBezTo>
                    <a:pt x="393" y="394"/>
                    <a:pt x="377" y="390"/>
                    <a:pt x="362" y="381"/>
                  </a:cubicBezTo>
                  <a:cubicBezTo>
                    <a:pt x="342" y="370"/>
                    <a:pt x="323" y="351"/>
                    <a:pt x="308" y="321"/>
                  </a:cubicBezTo>
                  <a:cubicBezTo>
                    <a:pt x="300" y="323"/>
                    <a:pt x="287" y="325"/>
                    <a:pt x="272" y="324"/>
                  </a:cubicBezTo>
                  <a:cubicBezTo>
                    <a:pt x="260" y="323"/>
                    <a:pt x="244" y="320"/>
                    <a:pt x="228" y="311"/>
                  </a:cubicBezTo>
                  <a:cubicBezTo>
                    <a:pt x="214" y="303"/>
                    <a:pt x="199" y="290"/>
                    <a:pt x="187" y="270"/>
                  </a:cubicBezTo>
                  <a:cubicBezTo>
                    <a:pt x="183" y="264"/>
                    <a:pt x="185" y="257"/>
                    <a:pt x="190" y="254"/>
                  </a:cubicBezTo>
                  <a:cubicBezTo>
                    <a:pt x="196" y="250"/>
                    <a:pt x="203" y="252"/>
                    <a:pt x="206" y="257"/>
                  </a:cubicBezTo>
                  <a:cubicBezTo>
                    <a:pt x="243" y="315"/>
                    <a:pt x="295" y="301"/>
                    <a:pt x="308" y="297"/>
                  </a:cubicBezTo>
                  <a:cubicBezTo>
                    <a:pt x="308" y="296"/>
                    <a:pt x="309" y="296"/>
                    <a:pt x="310" y="296"/>
                  </a:cubicBezTo>
                  <a:cubicBezTo>
                    <a:pt x="313" y="294"/>
                    <a:pt x="316" y="294"/>
                    <a:pt x="319" y="296"/>
                  </a:cubicBezTo>
                  <a:cubicBezTo>
                    <a:pt x="322" y="297"/>
                    <a:pt x="324" y="299"/>
                    <a:pt x="325" y="302"/>
                  </a:cubicBezTo>
                  <a:cubicBezTo>
                    <a:pt x="326" y="303"/>
                    <a:pt x="326" y="303"/>
                    <a:pt x="326" y="304"/>
                  </a:cubicBezTo>
                  <a:cubicBezTo>
                    <a:pt x="344" y="345"/>
                    <a:pt x="372" y="368"/>
                    <a:pt x="409" y="373"/>
                  </a:cubicBezTo>
                  <a:cubicBezTo>
                    <a:pt x="438" y="376"/>
                    <a:pt x="461" y="368"/>
                    <a:pt x="462" y="368"/>
                  </a:cubicBezTo>
                  <a:cubicBezTo>
                    <a:pt x="462" y="367"/>
                    <a:pt x="463" y="367"/>
                    <a:pt x="464" y="367"/>
                  </a:cubicBezTo>
                  <a:cubicBezTo>
                    <a:pt x="490" y="353"/>
                    <a:pt x="506" y="333"/>
                    <a:pt x="512" y="308"/>
                  </a:cubicBezTo>
                  <a:cubicBezTo>
                    <a:pt x="517" y="285"/>
                    <a:pt x="513" y="267"/>
                    <a:pt x="513" y="267"/>
                  </a:cubicBezTo>
                  <a:cubicBezTo>
                    <a:pt x="511" y="259"/>
                    <a:pt x="511" y="259"/>
                    <a:pt x="511" y="259"/>
                  </a:cubicBezTo>
                  <a:cubicBezTo>
                    <a:pt x="518" y="254"/>
                    <a:pt x="518" y="254"/>
                    <a:pt x="518" y="254"/>
                  </a:cubicBezTo>
                  <a:cubicBezTo>
                    <a:pt x="559" y="224"/>
                    <a:pt x="557" y="186"/>
                    <a:pt x="551" y="163"/>
                  </a:cubicBezTo>
                  <a:cubicBezTo>
                    <a:pt x="539" y="177"/>
                    <a:pt x="518" y="195"/>
                    <a:pt x="488" y="206"/>
                  </a:cubicBezTo>
                  <a:cubicBezTo>
                    <a:pt x="465" y="214"/>
                    <a:pt x="438" y="215"/>
                    <a:pt x="410" y="208"/>
                  </a:cubicBezTo>
                  <a:cubicBezTo>
                    <a:pt x="396" y="205"/>
                    <a:pt x="382" y="199"/>
                    <a:pt x="370" y="192"/>
                  </a:cubicBezTo>
                  <a:cubicBezTo>
                    <a:pt x="359" y="186"/>
                    <a:pt x="350" y="179"/>
                    <a:pt x="342" y="171"/>
                  </a:cubicBezTo>
                  <a:cubicBezTo>
                    <a:pt x="327" y="176"/>
                    <a:pt x="311" y="178"/>
                    <a:pt x="294" y="175"/>
                  </a:cubicBezTo>
                  <a:cubicBezTo>
                    <a:pt x="304" y="184"/>
                    <a:pt x="315" y="193"/>
                    <a:pt x="327" y="202"/>
                  </a:cubicBezTo>
                  <a:cubicBezTo>
                    <a:pt x="332" y="205"/>
                    <a:pt x="333" y="213"/>
                    <a:pt x="330" y="218"/>
                  </a:cubicBezTo>
                  <a:cubicBezTo>
                    <a:pt x="326" y="223"/>
                    <a:pt x="319" y="224"/>
                    <a:pt x="314" y="221"/>
                  </a:cubicBezTo>
                  <a:cubicBezTo>
                    <a:pt x="314" y="221"/>
                    <a:pt x="314" y="221"/>
                    <a:pt x="313" y="221"/>
                  </a:cubicBezTo>
                  <a:cubicBezTo>
                    <a:pt x="277" y="195"/>
                    <a:pt x="249" y="165"/>
                    <a:pt x="231" y="129"/>
                  </a:cubicBezTo>
                  <a:cubicBezTo>
                    <a:pt x="217" y="101"/>
                    <a:pt x="209" y="69"/>
                    <a:pt x="206" y="36"/>
                  </a:cubicBezTo>
                  <a:cubicBezTo>
                    <a:pt x="206" y="23"/>
                    <a:pt x="206" y="11"/>
                    <a:pt x="207" y="0"/>
                  </a:cubicBezTo>
                  <a:cubicBezTo>
                    <a:pt x="34" y="300"/>
                    <a:pt x="34" y="300"/>
                    <a:pt x="34" y="300"/>
                  </a:cubicBezTo>
                  <a:cubicBezTo>
                    <a:pt x="17" y="329"/>
                    <a:pt x="2" y="357"/>
                    <a:pt x="1" y="389"/>
                  </a:cubicBezTo>
                  <a:cubicBezTo>
                    <a:pt x="0" y="427"/>
                    <a:pt x="24" y="452"/>
                    <a:pt x="24" y="452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38" y="467"/>
                    <a:pt x="52" y="479"/>
                    <a:pt x="67" y="488"/>
                  </a:cubicBezTo>
                  <a:cubicBezTo>
                    <a:pt x="93" y="502"/>
                    <a:pt x="120" y="508"/>
                    <a:pt x="148" y="505"/>
                  </a:cubicBezTo>
                  <a:cubicBezTo>
                    <a:pt x="169" y="502"/>
                    <a:pt x="182" y="495"/>
                    <a:pt x="182" y="495"/>
                  </a:cubicBezTo>
                  <a:cubicBezTo>
                    <a:pt x="187" y="492"/>
                    <a:pt x="187" y="492"/>
                    <a:pt x="187" y="492"/>
                  </a:cubicBezTo>
                  <a:cubicBezTo>
                    <a:pt x="188" y="492"/>
                    <a:pt x="188" y="492"/>
                    <a:pt x="188" y="492"/>
                  </a:cubicBezTo>
                  <a:cubicBezTo>
                    <a:pt x="193" y="489"/>
                    <a:pt x="202" y="484"/>
                    <a:pt x="210" y="476"/>
                  </a:cubicBezTo>
                  <a:cubicBezTo>
                    <a:pt x="225" y="462"/>
                    <a:pt x="257" y="424"/>
                    <a:pt x="251" y="369"/>
                  </a:cubicBezTo>
                  <a:cubicBezTo>
                    <a:pt x="244" y="375"/>
                    <a:pt x="237" y="379"/>
                    <a:pt x="231" y="381"/>
                  </a:cubicBezTo>
                  <a:cubicBezTo>
                    <a:pt x="219" y="384"/>
                    <a:pt x="209" y="383"/>
                    <a:pt x="208" y="383"/>
                  </a:cubicBezTo>
                  <a:cubicBezTo>
                    <a:pt x="207" y="382"/>
                    <a:pt x="206" y="382"/>
                    <a:pt x="205" y="382"/>
                  </a:cubicBezTo>
                  <a:cubicBezTo>
                    <a:pt x="203" y="380"/>
                    <a:pt x="201" y="377"/>
                    <a:pt x="202" y="374"/>
                  </a:cubicBezTo>
                  <a:cubicBezTo>
                    <a:pt x="202" y="369"/>
                    <a:pt x="206" y="367"/>
                    <a:pt x="211" y="367"/>
                  </a:cubicBezTo>
                  <a:cubicBezTo>
                    <a:pt x="211" y="367"/>
                    <a:pt x="218" y="368"/>
                    <a:pt x="227" y="366"/>
                  </a:cubicBezTo>
                  <a:cubicBezTo>
                    <a:pt x="237" y="362"/>
                    <a:pt x="245" y="354"/>
                    <a:pt x="248" y="341"/>
                  </a:cubicBezTo>
                  <a:cubicBezTo>
                    <a:pt x="249" y="337"/>
                    <a:pt x="254" y="335"/>
                    <a:pt x="258" y="336"/>
                  </a:cubicBezTo>
                  <a:cubicBezTo>
                    <a:pt x="259" y="336"/>
                    <a:pt x="259" y="337"/>
                    <a:pt x="260" y="337"/>
                  </a:cubicBezTo>
                  <a:cubicBezTo>
                    <a:pt x="265" y="338"/>
                    <a:pt x="269" y="341"/>
                    <a:pt x="270" y="346"/>
                  </a:cubicBezTo>
                  <a:cubicBezTo>
                    <a:pt x="289" y="422"/>
                    <a:pt x="246" y="474"/>
                    <a:pt x="226" y="493"/>
                  </a:cubicBezTo>
                  <a:cubicBezTo>
                    <a:pt x="222" y="497"/>
                    <a:pt x="218" y="500"/>
                    <a:pt x="215" y="502"/>
                  </a:cubicBezTo>
                  <a:cubicBezTo>
                    <a:pt x="262" y="516"/>
                    <a:pt x="306" y="503"/>
                    <a:pt x="343" y="465"/>
                  </a:cubicBezTo>
                  <a:cubicBezTo>
                    <a:pt x="343" y="464"/>
                    <a:pt x="344" y="463"/>
                    <a:pt x="345" y="463"/>
                  </a:cubicBezTo>
                  <a:cubicBezTo>
                    <a:pt x="345" y="462"/>
                    <a:pt x="346" y="461"/>
                    <a:pt x="346" y="461"/>
                  </a:cubicBezTo>
                  <a:cubicBezTo>
                    <a:pt x="351" y="456"/>
                    <a:pt x="365" y="436"/>
                    <a:pt x="365" y="414"/>
                  </a:cubicBezTo>
                  <a:cubicBezTo>
                    <a:pt x="365" y="408"/>
                    <a:pt x="370" y="403"/>
                    <a:pt x="377" y="403"/>
                  </a:cubicBezTo>
                  <a:cubicBezTo>
                    <a:pt x="383" y="402"/>
                    <a:pt x="388" y="408"/>
                    <a:pt x="388" y="414"/>
                  </a:cubicBezTo>
                  <a:cubicBezTo>
                    <a:pt x="389" y="428"/>
                    <a:pt x="385" y="441"/>
                    <a:pt x="380" y="451"/>
                  </a:cubicBezTo>
                  <a:cubicBezTo>
                    <a:pt x="398" y="444"/>
                    <a:pt x="413" y="433"/>
                    <a:pt x="426" y="416"/>
                  </a:cubicBezTo>
                  <a:cubicBezTo>
                    <a:pt x="432" y="409"/>
                    <a:pt x="436" y="402"/>
                    <a:pt x="439" y="396"/>
                  </a:cubicBezTo>
                  <a:cubicBezTo>
                    <a:pt x="430" y="397"/>
                    <a:pt x="418" y="397"/>
                    <a:pt x="406" y="396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9Slide.vn 24">
              <a:extLst>
                <a:ext uri="{FF2B5EF4-FFF2-40B4-BE49-F238E27FC236}">
                  <a16:creationId xmlns:a16="http://schemas.microsoft.com/office/drawing/2014/main" id="{FD344159-8C5C-401D-9F90-C6A8BE93ED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47514" y="1842302"/>
              <a:ext cx="609600" cy="704851"/>
            </a:xfrm>
            <a:custGeom>
              <a:avLst/>
              <a:gdLst/>
              <a:ahLst/>
              <a:cxnLst>
                <a:cxn ang="0">
                  <a:pos x="234" y="325"/>
                </a:cxn>
                <a:cxn ang="0">
                  <a:pos x="132" y="258"/>
                </a:cxn>
                <a:cxn ang="0">
                  <a:pos x="171" y="259"/>
                </a:cxn>
                <a:cxn ang="0">
                  <a:pos x="457" y="297"/>
                </a:cxn>
                <a:cxn ang="0">
                  <a:pos x="511" y="248"/>
                </a:cxn>
                <a:cxn ang="0">
                  <a:pos x="588" y="117"/>
                </a:cxn>
                <a:cxn ang="0">
                  <a:pos x="593" y="106"/>
                </a:cxn>
                <a:cxn ang="0">
                  <a:pos x="562" y="16"/>
                </a:cxn>
                <a:cxn ang="0">
                  <a:pos x="471" y="25"/>
                </a:cxn>
                <a:cxn ang="0">
                  <a:pos x="449" y="107"/>
                </a:cxn>
                <a:cxn ang="0">
                  <a:pos x="509" y="138"/>
                </a:cxn>
                <a:cxn ang="0">
                  <a:pos x="485" y="180"/>
                </a:cxn>
                <a:cxn ang="0">
                  <a:pos x="470" y="191"/>
                </a:cxn>
                <a:cxn ang="0">
                  <a:pos x="423" y="100"/>
                </a:cxn>
                <a:cxn ang="0">
                  <a:pos x="431" y="10"/>
                </a:cxn>
                <a:cxn ang="0">
                  <a:pos x="316" y="25"/>
                </a:cxn>
                <a:cxn ang="0">
                  <a:pos x="310" y="23"/>
                </a:cxn>
                <a:cxn ang="0">
                  <a:pos x="260" y="21"/>
                </a:cxn>
                <a:cxn ang="0">
                  <a:pos x="196" y="83"/>
                </a:cxn>
                <a:cxn ang="0">
                  <a:pos x="224" y="164"/>
                </a:cxn>
                <a:cxn ang="0">
                  <a:pos x="301" y="139"/>
                </a:cxn>
                <a:cxn ang="0">
                  <a:pos x="308" y="109"/>
                </a:cxn>
                <a:cxn ang="0">
                  <a:pos x="350" y="139"/>
                </a:cxn>
                <a:cxn ang="0">
                  <a:pos x="324" y="149"/>
                </a:cxn>
                <a:cxn ang="0">
                  <a:pos x="322" y="151"/>
                </a:cxn>
                <a:cxn ang="0">
                  <a:pos x="302" y="213"/>
                </a:cxn>
                <a:cxn ang="0">
                  <a:pos x="294" y="251"/>
                </a:cxn>
                <a:cxn ang="0">
                  <a:pos x="175" y="131"/>
                </a:cxn>
                <a:cxn ang="0">
                  <a:pos x="113" y="134"/>
                </a:cxn>
                <a:cxn ang="0">
                  <a:pos x="95" y="175"/>
                </a:cxn>
                <a:cxn ang="0">
                  <a:pos x="92" y="176"/>
                </a:cxn>
                <a:cxn ang="0">
                  <a:pos x="32" y="268"/>
                </a:cxn>
                <a:cxn ang="0">
                  <a:pos x="33" y="274"/>
                </a:cxn>
                <a:cxn ang="0">
                  <a:pos x="108" y="350"/>
                </a:cxn>
                <a:cxn ang="0">
                  <a:pos x="185" y="332"/>
                </a:cxn>
                <a:cxn ang="0">
                  <a:pos x="181" y="386"/>
                </a:cxn>
                <a:cxn ang="0">
                  <a:pos x="180" y="400"/>
                </a:cxn>
                <a:cxn ang="0">
                  <a:pos x="103" y="373"/>
                </a:cxn>
                <a:cxn ang="0">
                  <a:pos x="1" y="357"/>
                </a:cxn>
                <a:cxn ang="0">
                  <a:pos x="45" y="361"/>
                </a:cxn>
                <a:cxn ang="0">
                  <a:pos x="10" y="417"/>
                </a:cxn>
                <a:cxn ang="0">
                  <a:pos x="8" y="421"/>
                </a:cxn>
                <a:cxn ang="0">
                  <a:pos x="39" y="551"/>
                </a:cxn>
                <a:cxn ang="0">
                  <a:pos x="147" y="425"/>
                </a:cxn>
                <a:cxn ang="0">
                  <a:pos x="220" y="424"/>
                </a:cxn>
                <a:cxn ang="0">
                  <a:pos x="289" y="498"/>
                </a:cxn>
                <a:cxn ang="0">
                  <a:pos x="154" y="448"/>
                </a:cxn>
                <a:cxn ang="0">
                  <a:pos x="79" y="505"/>
                </a:cxn>
                <a:cxn ang="0">
                  <a:pos x="62" y="576"/>
                </a:cxn>
                <a:cxn ang="0">
                  <a:pos x="62" y="576"/>
                </a:cxn>
                <a:cxn ang="0">
                  <a:pos x="63" y="578"/>
                </a:cxn>
                <a:cxn ang="0">
                  <a:pos x="177" y="692"/>
                </a:cxn>
                <a:cxn ang="0">
                  <a:pos x="241" y="681"/>
                </a:cxn>
                <a:cxn ang="0">
                  <a:pos x="306" y="607"/>
                </a:cxn>
              </a:cxnLst>
              <a:rect l="0" t="0" r="r" b="b"/>
              <a:pathLst>
                <a:path w="600" h="693">
                  <a:moveTo>
                    <a:pt x="475" y="312"/>
                  </a:moveTo>
                  <a:cubicBezTo>
                    <a:pt x="469" y="317"/>
                    <a:pt x="462" y="321"/>
                    <a:pt x="455" y="325"/>
                  </a:cubicBezTo>
                  <a:cubicBezTo>
                    <a:pt x="439" y="334"/>
                    <a:pt x="420" y="341"/>
                    <a:pt x="398" y="346"/>
                  </a:cubicBezTo>
                  <a:cubicBezTo>
                    <a:pt x="370" y="353"/>
                    <a:pt x="337" y="354"/>
                    <a:pt x="300" y="347"/>
                  </a:cubicBezTo>
                  <a:cubicBezTo>
                    <a:pt x="279" y="343"/>
                    <a:pt x="257" y="336"/>
                    <a:pt x="234" y="325"/>
                  </a:cubicBezTo>
                  <a:cubicBezTo>
                    <a:pt x="234" y="325"/>
                    <a:pt x="234" y="325"/>
                    <a:pt x="234" y="325"/>
                  </a:cubicBezTo>
                  <a:cubicBezTo>
                    <a:pt x="234" y="325"/>
                    <a:pt x="234" y="325"/>
                    <a:pt x="234" y="325"/>
                  </a:cubicBezTo>
                  <a:cubicBezTo>
                    <a:pt x="234" y="325"/>
                    <a:pt x="222" y="319"/>
                    <a:pt x="206" y="310"/>
                  </a:cubicBezTo>
                  <a:cubicBezTo>
                    <a:pt x="195" y="304"/>
                    <a:pt x="183" y="296"/>
                    <a:pt x="170" y="287"/>
                  </a:cubicBezTo>
                  <a:cubicBezTo>
                    <a:pt x="157" y="279"/>
                    <a:pt x="144" y="269"/>
                    <a:pt x="132" y="258"/>
                  </a:cubicBezTo>
                  <a:cubicBezTo>
                    <a:pt x="124" y="251"/>
                    <a:pt x="116" y="244"/>
                    <a:pt x="110" y="237"/>
                  </a:cubicBezTo>
                  <a:cubicBezTo>
                    <a:pt x="106" y="232"/>
                    <a:pt x="107" y="224"/>
                    <a:pt x="111" y="220"/>
                  </a:cubicBezTo>
                  <a:cubicBezTo>
                    <a:pt x="116" y="216"/>
                    <a:pt x="124" y="217"/>
                    <a:pt x="128" y="222"/>
                  </a:cubicBezTo>
                  <a:cubicBezTo>
                    <a:pt x="133" y="228"/>
                    <a:pt x="140" y="235"/>
                    <a:pt x="147" y="241"/>
                  </a:cubicBezTo>
                  <a:cubicBezTo>
                    <a:pt x="154" y="247"/>
                    <a:pt x="162" y="254"/>
                    <a:pt x="171" y="259"/>
                  </a:cubicBezTo>
                  <a:cubicBezTo>
                    <a:pt x="187" y="271"/>
                    <a:pt x="204" y="282"/>
                    <a:pt x="217" y="290"/>
                  </a:cubicBezTo>
                  <a:cubicBezTo>
                    <a:pt x="232" y="298"/>
                    <a:pt x="243" y="303"/>
                    <a:pt x="244" y="304"/>
                  </a:cubicBezTo>
                  <a:cubicBezTo>
                    <a:pt x="280" y="321"/>
                    <a:pt x="313" y="328"/>
                    <a:pt x="342" y="328"/>
                  </a:cubicBezTo>
                  <a:cubicBezTo>
                    <a:pt x="371" y="329"/>
                    <a:pt x="396" y="324"/>
                    <a:pt x="418" y="316"/>
                  </a:cubicBezTo>
                  <a:cubicBezTo>
                    <a:pt x="432" y="311"/>
                    <a:pt x="445" y="304"/>
                    <a:pt x="457" y="297"/>
                  </a:cubicBezTo>
                  <a:cubicBezTo>
                    <a:pt x="472" y="287"/>
                    <a:pt x="484" y="277"/>
                    <a:pt x="493" y="269"/>
                  </a:cubicBezTo>
                  <a:cubicBezTo>
                    <a:pt x="505" y="257"/>
                    <a:pt x="511" y="249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1" y="248"/>
                    <a:pt x="511" y="248"/>
                    <a:pt x="511" y="248"/>
                  </a:cubicBezTo>
                  <a:cubicBezTo>
                    <a:pt x="512" y="247"/>
                    <a:pt x="513" y="247"/>
                    <a:pt x="514" y="246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8" y="117"/>
                    <a:pt x="588" y="117"/>
                    <a:pt x="588" y="117"/>
                  </a:cubicBezTo>
                  <a:cubicBezTo>
                    <a:pt x="589" y="115"/>
                    <a:pt x="591" y="112"/>
                    <a:pt x="593" y="106"/>
                  </a:cubicBezTo>
                  <a:cubicBezTo>
                    <a:pt x="596" y="101"/>
                    <a:pt x="598" y="94"/>
                    <a:pt x="599" y="86"/>
                  </a:cubicBezTo>
                  <a:cubicBezTo>
                    <a:pt x="600" y="81"/>
                    <a:pt x="600" y="75"/>
                    <a:pt x="600" y="70"/>
                  </a:cubicBezTo>
                  <a:cubicBezTo>
                    <a:pt x="599" y="62"/>
                    <a:pt x="597" y="55"/>
                    <a:pt x="593" y="47"/>
                  </a:cubicBezTo>
                  <a:cubicBezTo>
                    <a:pt x="591" y="43"/>
                    <a:pt x="588" y="38"/>
                    <a:pt x="584" y="34"/>
                  </a:cubicBezTo>
                  <a:cubicBezTo>
                    <a:pt x="577" y="26"/>
                    <a:pt x="570" y="20"/>
                    <a:pt x="562" y="16"/>
                  </a:cubicBezTo>
                  <a:cubicBezTo>
                    <a:pt x="551" y="9"/>
                    <a:pt x="539" y="6"/>
                    <a:pt x="527" y="5"/>
                  </a:cubicBezTo>
                  <a:cubicBezTo>
                    <a:pt x="515" y="4"/>
                    <a:pt x="504" y="6"/>
                    <a:pt x="493" y="11"/>
                  </a:cubicBezTo>
                  <a:cubicBezTo>
                    <a:pt x="486" y="14"/>
                    <a:pt x="479" y="18"/>
                    <a:pt x="472" y="24"/>
                  </a:cubicBezTo>
                  <a:cubicBezTo>
                    <a:pt x="472" y="24"/>
                    <a:pt x="472" y="24"/>
                    <a:pt x="472" y="24"/>
                  </a:cubicBezTo>
                  <a:cubicBezTo>
                    <a:pt x="472" y="24"/>
                    <a:pt x="472" y="24"/>
                    <a:pt x="471" y="25"/>
                  </a:cubicBezTo>
                  <a:cubicBezTo>
                    <a:pt x="470" y="26"/>
                    <a:pt x="469" y="27"/>
                    <a:pt x="467" y="29"/>
                  </a:cubicBezTo>
                  <a:cubicBezTo>
                    <a:pt x="464" y="32"/>
                    <a:pt x="460" y="37"/>
                    <a:pt x="456" y="44"/>
                  </a:cubicBezTo>
                  <a:cubicBezTo>
                    <a:pt x="454" y="49"/>
                    <a:pt x="451" y="54"/>
                    <a:pt x="449" y="60"/>
                  </a:cubicBezTo>
                  <a:cubicBezTo>
                    <a:pt x="447" y="67"/>
                    <a:pt x="445" y="74"/>
                    <a:pt x="445" y="82"/>
                  </a:cubicBezTo>
                  <a:cubicBezTo>
                    <a:pt x="445" y="90"/>
                    <a:pt x="446" y="99"/>
                    <a:pt x="449" y="107"/>
                  </a:cubicBezTo>
                  <a:cubicBezTo>
                    <a:pt x="452" y="113"/>
                    <a:pt x="454" y="119"/>
                    <a:pt x="459" y="125"/>
                  </a:cubicBezTo>
                  <a:cubicBezTo>
                    <a:pt x="464" y="132"/>
                    <a:pt x="471" y="140"/>
                    <a:pt x="481" y="148"/>
                  </a:cubicBezTo>
                  <a:cubicBezTo>
                    <a:pt x="482" y="146"/>
                    <a:pt x="484" y="144"/>
                    <a:pt x="486" y="143"/>
                  </a:cubicBezTo>
                  <a:cubicBezTo>
                    <a:pt x="489" y="139"/>
                    <a:pt x="494" y="136"/>
                    <a:pt x="499" y="134"/>
                  </a:cubicBezTo>
                  <a:cubicBezTo>
                    <a:pt x="503" y="132"/>
                    <a:pt x="508" y="134"/>
                    <a:pt x="509" y="138"/>
                  </a:cubicBezTo>
                  <a:cubicBezTo>
                    <a:pt x="511" y="142"/>
                    <a:pt x="509" y="146"/>
                    <a:pt x="505" y="148"/>
                  </a:cubicBezTo>
                  <a:cubicBezTo>
                    <a:pt x="502" y="150"/>
                    <a:pt x="499" y="152"/>
                    <a:pt x="496" y="154"/>
                  </a:cubicBezTo>
                  <a:cubicBezTo>
                    <a:pt x="494" y="156"/>
                    <a:pt x="492" y="159"/>
                    <a:pt x="490" y="161"/>
                  </a:cubicBezTo>
                  <a:cubicBezTo>
                    <a:pt x="489" y="164"/>
                    <a:pt x="487" y="168"/>
                    <a:pt x="486" y="171"/>
                  </a:cubicBezTo>
                  <a:cubicBezTo>
                    <a:pt x="486" y="174"/>
                    <a:pt x="485" y="177"/>
                    <a:pt x="485" y="180"/>
                  </a:cubicBezTo>
                  <a:cubicBezTo>
                    <a:pt x="484" y="185"/>
                    <a:pt x="485" y="189"/>
                    <a:pt x="485" y="189"/>
                  </a:cubicBezTo>
                  <a:cubicBezTo>
                    <a:pt x="485" y="189"/>
                    <a:pt x="485" y="189"/>
                    <a:pt x="485" y="189"/>
                  </a:cubicBezTo>
                  <a:cubicBezTo>
                    <a:pt x="485" y="189"/>
                    <a:pt x="485" y="189"/>
                    <a:pt x="485" y="189"/>
                  </a:cubicBezTo>
                  <a:cubicBezTo>
                    <a:pt x="486" y="194"/>
                    <a:pt x="483" y="197"/>
                    <a:pt x="478" y="198"/>
                  </a:cubicBezTo>
                  <a:cubicBezTo>
                    <a:pt x="474" y="199"/>
                    <a:pt x="470" y="196"/>
                    <a:pt x="470" y="191"/>
                  </a:cubicBezTo>
                  <a:cubicBezTo>
                    <a:pt x="470" y="191"/>
                    <a:pt x="469" y="188"/>
                    <a:pt x="469" y="184"/>
                  </a:cubicBezTo>
                  <a:cubicBezTo>
                    <a:pt x="469" y="180"/>
                    <a:pt x="470" y="174"/>
                    <a:pt x="471" y="169"/>
                  </a:cubicBezTo>
                  <a:cubicBezTo>
                    <a:pt x="470" y="168"/>
                    <a:pt x="469" y="168"/>
                    <a:pt x="468" y="167"/>
                  </a:cubicBezTo>
                  <a:cubicBezTo>
                    <a:pt x="454" y="157"/>
                    <a:pt x="444" y="146"/>
                    <a:pt x="437" y="135"/>
                  </a:cubicBezTo>
                  <a:cubicBezTo>
                    <a:pt x="430" y="123"/>
                    <a:pt x="425" y="112"/>
                    <a:pt x="423" y="100"/>
                  </a:cubicBezTo>
                  <a:cubicBezTo>
                    <a:pt x="422" y="93"/>
                    <a:pt x="422" y="85"/>
                    <a:pt x="422" y="78"/>
                  </a:cubicBezTo>
                  <a:cubicBezTo>
                    <a:pt x="423" y="69"/>
                    <a:pt x="425" y="60"/>
                    <a:pt x="427" y="52"/>
                  </a:cubicBezTo>
                  <a:cubicBezTo>
                    <a:pt x="430" y="45"/>
                    <a:pt x="433" y="38"/>
                    <a:pt x="436" y="32"/>
                  </a:cubicBezTo>
                  <a:cubicBezTo>
                    <a:pt x="440" y="27"/>
                    <a:pt x="443" y="22"/>
                    <a:pt x="446" y="18"/>
                  </a:cubicBezTo>
                  <a:cubicBezTo>
                    <a:pt x="442" y="15"/>
                    <a:pt x="437" y="13"/>
                    <a:pt x="431" y="10"/>
                  </a:cubicBezTo>
                  <a:cubicBezTo>
                    <a:pt x="421" y="7"/>
                    <a:pt x="410" y="3"/>
                    <a:pt x="399" y="2"/>
                  </a:cubicBezTo>
                  <a:cubicBezTo>
                    <a:pt x="391" y="0"/>
                    <a:pt x="383" y="0"/>
                    <a:pt x="374" y="1"/>
                  </a:cubicBezTo>
                  <a:cubicBezTo>
                    <a:pt x="363" y="1"/>
                    <a:pt x="352" y="4"/>
                    <a:pt x="340" y="9"/>
                  </a:cubicBezTo>
                  <a:cubicBezTo>
                    <a:pt x="334" y="12"/>
                    <a:pt x="327" y="16"/>
                    <a:pt x="321" y="21"/>
                  </a:cubicBezTo>
                  <a:cubicBezTo>
                    <a:pt x="316" y="25"/>
                    <a:pt x="316" y="25"/>
                    <a:pt x="316" y="25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10" y="23"/>
                    <a:pt x="310" y="23"/>
                  </a:cubicBezTo>
                  <a:cubicBezTo>
                    <a:pt x="310" y="23"/>
                    <a:pt x="309" y="23"/>
                    <a:pt x="308" y="23"/>
                  </a:cubicBezTo>
                  <a:cubicBezTo>
                    <a:pt x="307" y="22"/>
                    <a:pt x="305" y="22"/>
                    <a:pt x="302" y="21"/>
                  </a:cubicBezTo>
                  <a:cubicBezTo>
                    <a:pt x="296" y="20"/>
                    <a:pt x="288" y="19"/>
                    <a:pt x="279" y="19"/>
                  </a:cubicBezTo>
                  <a:cubicBezTo>
                    <a:pt x="273" y="19"/>
                    <a:pt x="267" y="20"/>
                    <a:pt x="260" y="21"/>
                  </a:cubicBezTo>
                  <a:cubicBezTo>
                    <a:pt x="252" y="22"/>
                    <a:pt x="243" y="25"/>
                    <a:pt x="235" y="30"/>
                  </a:cubicBezTo>
                  <a:cubicBezTo>
                    <a:pt x="230" y="33"/>
                    <a:pt x="225" y="36"/>
                    <a:pt x="221" y="41"/>
                  </a:cubicBezTo>
                  <a:cubicBezTo>
                    <a:pt x="216" y="45"/>
                    <a:pt x="211" y="51"/>
                    <a:pt x="207" y="59"/>
                  </a:cubicBezTo>
                  <a:cubicBezTo>
                    <a:pt x="203" y="65"/>
                    <a:pt x="200" y="72"/>
                    <a:pt x="197" y="81"/>
                  </a:cubicBezTo>
                  <a:cubicBezTo>
                    <a:pt x="196" y="83"/>
                    <a:pt x="196" y="83"/>
                    <a:pt x="196" y="83"/>
                  </a:cubicBezTo>
                  <a:cubicBezTo>
                    <a:pt x="196" y="83"/>
                    <a:pt x="196" y="83"/>
                    <a:pt x="196" y="83"/>
                  </a:cubicBezTo>
                  <a:cubicBezTo>
                    <a:pt x="196" y="85"/>
                    <a:pt x="195" y="87"/>
                    <a:pt x="195" y="90"/>
                  </a:cubicBezTo>
                  <a:cubicBezTo>
                    <a:pt x="194" y="96"/>
                    <a:pt x="193" y="104"/>
                    <a:pt x="195" y="114"/>
                  </a:cubicBezTo>
                  <a:cubicBezTo>
                    <a:pt x="196" y="120"/>
                    <a:pt x="198" y="127"/>
                    <a:pt x="201" y="134"/>
                  </a:cubicBezTo>
                  <a:cubicBezTo>
                    <a:pt x="206" y="144"/>
                    <a:pt x="213" y="154"/>
                    <a:pt x="224" y="164"/>
                  </a:cubicBezTo>
                  <a:cubicBezTo>
                    <a:pt x="231" y="169"/>
                    <a:pt x="238" y="175"/>
                    <a:pt x="248" y="181"/>
                  </a:cubicBezTo>
                  <a:cubicBezTo>
                    <a:pt x="256" y="185"/>
                    <a:pt x="266" y="190"/>
                    <a:pt x="278" y="195"/>
                  </a:cubicBezTo>
                  <a:cubicBezTo>
                    <a:pt x="278" y="189"/>
                    <a:pt x="279" y="183"/>
                    <a:pt x="280" y="178"/>
                  </a:cubicBezTo>
                  <a:cubicBezTo>
                    <a:pt x="283" y="169"/>
                    <a:pt x="287" y="161"/>
                    <a:pt x="291" y="154"/>
                  </a:cubicBezTo>
                  <a:cubicBezTo>
                    <a:pt x="294" y="148"/>
                    <a:pt x="298" y="143"/>
                    <a:pt x="301" y="139"/>
                  </a:cubicBezTo>
                  <a:cubicBezTo>
                    <a:pt x="302" y="137"/>
                    <a:pt x="304" y="136"/>
                    <a:pt x="304" y="135"/>
                  </a:cubicBezTo>
                  <a:cubicBezTo>
                    <a:pt x="304" y="134"/>
                    <a:pt x="303" y="134"/>
                    <a:pt x="303" y="133"/>
                  </a:cubicBezTo>
                  <a:cubicBezTo>
                    <a:pt x="298" y="128"/>
                    <a:pt x="295" y="121"/>
                    <a:pt x="293" y="113"/>
                  </a:cubicBezTo>
                  <a:cubicBezTo>
                    <a:pt x="292" y="109"/>
                    <a:pt x="295" y="104"/>
                    <a:pt x="299" y="103"/>
                  </a:cubicBezTo>
                  <a:cubicBezTo>
                    <a:pt x="303" y="103"/>
                    <a:pt x="307" y="105"/>
                    <a:pt x="308" y="109"/>
                  </a:cubicBezTo>
                  <a:cubicBezTo>
                    <a:pt x="310" y="115"/>
                    <a:pt x="312" y="120"/>
                    <a:pt x="315" y="123"/>
                  </a:cubicBezTo>
                  <a:cubicBezTo>
                    <a:pt x="318" y="127"/>
                    <a:pt x="321" y="130"/>
                    <a:pt x="325" y="132"/>
                  </a:cubicBezTo>
                  <a:cubicBezTo>
                    <a:pt x="331" y="135"/>
                    <a:pt x="337" y="137"/>
                    <a:pt x="342" y="138"/>
                  </a:cubicBezTo>
                  <a:cubicBezTo>
                    <a:pt x="346" y="139"/>
                    <a:pt x="350" y="139"/>
                    <a:pt x="350" y="139"/>
                  </a:cubicBezTo>
                  <a:cubicBezTo>
                    <a:pt x="350" y="139"/>
                    <a:pt x="350" y="139"/>
                    <a:pt x="350" y="139"/>
                  </a:cubicBezTo>
                  <a:cubicBezTo>
                    <a:pt x="350" y="139"/>
                    <a:pt x="350" y="139"/>
                    <a:pt x="350" y="139"/>
                  </a:cubicBezTo>
                  <a:cubicBezTo>
                    <a:pt x="354" y="139"/>
                    <a:pt x="357" y="143"/>
                    <a:pt x="357" y="147"/>
                  </a:cubicBezTo>
                  <a:cubicBezTo>
                    <a:pt x="357" y="151"/>
                    <a:pt x="354" y="155"/>
                    <a:pt x="349" y="155"/>
                  </a:cubicBezTo>
                  <a:cubicBezTo>
                    <a:pt x="349" y="155"/>
                    <a:pt x="345" y="154"/>
                    <a:pt x="339" y="153"/>
                  </a:cubicBezTo>
                  <a:cubicBezTo>
                    <a:pt x="335" y="152"/>
                    <a:pt x="329" y="151"/>
                    <a:pt x="324" y="149"/>
                  </a:cubicBezTo>
                  <a:cubicBezTo>
                    <a:pt x="323" y="149"/>
                    <a:pt x="323" y="149"/>
                    <a:pt x="323" y="150"/>
                  </a:cubicBezTo>
                  <a:cubicBezTo>
                    <a:pt x="323" y="150"/>
                    <a:pt x="323" y="150"/>
                    <a:pt x="323" y="150"/>
                  </a:cubicBezTo>
                  <a:cubicBezTo>
                    <a:pt x="323" y="150"/>
                    <a:pt x="323" y="150"/>
                    <a:pt x="323" y="150"/>
                  </a:cubicBezTo>
                  <a:cubicBezTo>
                    <a:pt x="323" y="150"/>
                    <a:pt x="323" y="150"/>
                    <a:pt x="322" y="150"/>
                  </a:cubicBezTo>
                  <a:cubicBezTo>
                    <a:pt x="322" y="150"/>
                    <a:pt x="322" y="150"/>
                    <a:pt x="322" y="151"/>
                  </a:cubicBezTo>
                  <a:cubicBezTo>
                    <a:pt x="321" y="151"/>
                    <a:pt x="320" y="152"/>
                    <a:pt x="319" y="154"/>
                  </a:cubicBezTo>
                  <a:cubicBezTo>
                    <a:pt x="317" y="156"/>
                    <a:pt x="314" y="161"/>
                    <a:pt x="311" y="166"/>
                  </a:cubicBezTo>
                  <a:cubicBezTo>
                    <a:pt x="308" y="170"/>
                    <a:pt x="306" y="175"/>
                    <a:pt x="304" y="181"/>
                  </a:cubicBezTo>
                  <a:cubicBezTo>
                    <a:pt x="302" y="187"/>
                    <a:pt x="301" y="193"/>
                    <a:pt x="301" y="200"/>
                  </a:cubicBezTo>
                  <a:cubicBezTo>
                    <a:pt x="301" y="204"/>
                    <a:pt x="301" y="209"/>
                    <a:pt x="302" y="213"/>
                  </a:cubicBezTo>
                  <a:cubicBezTo>
                    <a:pt x="303" y="220"/>
                    <a:pt x="306" y="226"/>
                    <a:pt x="310" y="233"/>
                  </a:cubicBezTo>
                  <a:cubicBezTo>
                    <a:pt x="316" y="242"/>
                    <a:pt x="325" y="252"/>
                    <a:pt x="338" y="262"/>
                  </a:cubicBezTo>
                  <a:cubicBezTo>
                    <a:pt x="343" y="266"/>
                    <a:pt x="344" y="273"/>
                    <a:pt x="340" y="278"/>
                  </a:cubicBezTo>
                  <a:cubicBezTo>
                    <a:pt x="336" y="283"/>
                    <a:pt x="329" y="284"/>
                    <a:pt x="324" y="280"/>
                  </a:cubicBezTo>
                  <a:cubicBezTo>
                    <a:pt x="311" y="271"/>
                    <a:pt x="301" y="261"/>
                    <a:pt x="294" y="251"/>
                  </a:cubicBezTo>
                  <a:cubicBezTo>
                    <a:pt x="287" y="241"/>
                    <a:pt x="282" y="231"/>
                    <a:pt x="280" y="221"/>
                  </a:cubicBezTo>
                  <a:cubicBezTo>
                    <a:pt x="280" y="221"/>
                    <a:pt x="280" y="220"/>
                    <a:pt x="280" y="220"/>
                  </a:cubicBezTo>
                  <a:cubicBezTo>
                    <a:pt x="263" y="214"/>
                    <a:pt x="248" y="208"/>
                    <a:pt x="236" y="201"/>
                  </a:cubicBezTo>
                  <a:cubicBezTo>
                    <a:pt x="218" y="190"/>
                    <a:pt x="205" y="179"/>
                    <a:pt x="195" y="167"/>
                  </a:cubicBezTo>
                  <a:cubicBezTo>
                    <a:pt x="185" y="155"/>
                    <a:pt x="179" y="142"/>
                    <a:pt x="175" y="131"/>
                  </a:cubicBezTo>
                  <a:cubicBezTo>
                    <a:pt x="173" y="123"/>
                    <a:pt x="172" y="116"/>
                    <a:pt x="171" y="109"/>
                  </a:cubicBezTo>
                  <a:cubicBezTo>
                    <a:pt x="171" y="103"/>
                    <a:pt x="171" y="97"/>
                    <a:pt x="171" y="92"/>
                  </a:cubicBezTo>
                  <a:cubicBezTo>
                    <a:pt x="166" y="94"/>
                    <a:pt x="159" y="96"/>
                    <a:pt x="153" y="99"/>
                  </a:cubicBezTo>
                  <a:cubicBezTo>
                    <a:pt x="146" y="102"/>
                    <a:pt x="140" y="106"/>
                    <a:pt x="134" y="110"/>
                  </a:cubicBezTo>
                  <a:cubicBezTo>
                    <a:pt x="126" y="117"/>
                    <a:pt x="119" y="124"/>
                    <a:pt x="113" y="134"/>
                  </a:cubicBezTo>
                  <a:cubicBezTo>
                    <a:pt x="108" y="143"/>
                    <a:pt x="104" y="153"/>
                    <a:pt x="103" y="165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3" y="176"/>
                    <a:pt x="92" y="176"/>
                  </a:cubicBezTo>
                  <a:cubicBezTo>
                    <a:pt x="90" y="177"/>
                    <a:pt x="87" y="178"/>
                    <a:pt x="84" y="180"/>
                  </a:cubicBezTo>
                  <a:cubicBezTo>
                    <a:pt x="77" y="183"/>
                    <a:pt x="68" y="188"/>
                    <a:pt x="59" y="196"/>
                  </a:cubicBezTo>
                  <a:cubicBezTo>
                    <a:pt x="54" y="202"/>
                    <a:pt x="48" y="208"/>
                    <a:pt x="44" y="216"/>
                  </a:cubicBezTo>
                  <a:cubicBezTo>
                    <a:pt x="39" y="224"/>
                    <a:pt x="36" y="232"/>
                    <a:pt x="34" y="243"/>
                  </a:cubicBezTo>
                  <a:cubicBezTo>
                    <a:pt x="32" y="250"/>
                    <a:pt x="32" y="258"/>
                    <a:pt x="32" y="268"/>
                  </a:cubicBezTo>
                  <a:cubicBezTo>
                    <a:pt x="33" y="269"/>
                    <a:pt x="33" y="271"/>
                    <a:pt x="33" y="272"/>
                  </a:cubicBezTo>
                  <a:cubicBezTo>
                    <a:pt x="33" y="272"/>
                    <a:pt x="33" y="272"/>
                    <a:pt x="33" y="272"/>
                  </a:cubicBezTo>
                  <a:cubicBezTo>
                    <a:pt x="33" y="272"/>
                    <a:pt x="33" y="272"/>
                    <a:pt x="33" y="272"/>
                  </a:cubicBezTo>
                  <a:cubicBezTo>
                    <a:pt x="33" y="272"/>
                    <a:pt x="33" y="273"/>
                    <a:pt x="33" y="273"/>
                  </a:cubicBezTo>
                  <a:cubicBezTo>
                    <a:pt x="33" y="273"/>
                    <a:pt x="33" y="273"/>
                    <a:pt x="33" y="274"/>
                  </a:cubicBezTo>
                  <a:cubicBezTo>
                    <a:pt x="33" y="275"/>
                    <a:pt x="33" y="277"/>
                    <a:pt x="33" y="280"/>
                  </a:cubicBezTo>
                  <a:cubicBezTo>
                    <a:pt x="34" y="285"/>
                    <a:pt x="36" y="292"/>
                    <a:pt x="39" y="300"/>
                  </a:cubicBezTo>
                  <a:cubicBezTo>
                    <a:pt x="42" y="305"/>
                    <a:pt x="45" y="311"/>
                    <a:pt x="49" y="316"/>
                  </a:cubicBezTo>
                  <a:cubicBezTo>
                    <a:pt x="55" y="323"/>
                    <a:pt x="62" y="330"/>
                    <a:pt x="73" y="337"/>
                  </a:cubicBezTo>
                  <a:cubicBezTo>
                    <a:pt x="82" y="342"/>
                    <a:pt x="94" y="347"/>
                    <a:pt x="108" y="350"/>
                  </a:cubicBezTo>
                  <a:cubicBezTo>
                    <a:pt x="122" y="353"/>
                    <a:pt x="139" y="355"/>
                    <a:pt x="160" y="355"/>
                  </a:cubicBezTo>
                  <a:cubicBezTo>
                    <a:pt x="161" y="355"/>
                    <a:pt x="162" y="356"/>
                    <a:pt x="163" y="356"/>
                  </a:cubicBezTo>
                  <a:cubicBezTo>
                    <a:pt x="164" y="351"/>
                    <a:pt x="166" y="346"/>
                    <a:pt x="168" y="341"/>
                  </a:cubicBezTo>
                  <a:cubicBezTo>
                    <a:pt x="170" y="338"/>
                    <a:pt x="172" y="336"/>
                    <a:pt x="174" y="333"/>
                  </a:cubicBezTo>
                  <a:cubicBezTo>
                    <a:pt x="177" y="330"/>
                    <a:pt x="182" y="329"/>
                    <a:pt x="185" y="332"/>
                  </a:cubicBezTo>
                  <a:cubicBezTo>
                    <a:pt x="188" y="335"/>
                    <a:pt x="189" y="340"/>
                    <a:pt x="186" y="343"/>
                  </a:cubicBezTo>
                  <a:cubicBezTo>
                    <a:pt x="184" y="345"/>
                    <a:pt x="183" y="347"/>
                    <a:pt x="182" y="349"/>
                  </a:cubicBezTo>
                  <a:cubicBezTo>
                    <a:pt x="180" y="353"/>
                    <a:pt x="178" y="356"/>
                    <a:pt x="178" y="360"/>
                  </a:cubicBezTo>
                  <a:cubicBezTo>
                    <a:pt x="177" y="363"/>
                    <a:pt x="177" y="367"/>
                    <a:pt x="177" y="370"/>
                  </a:cubicBezTo>
                  <a:cubicBezTo>
                    <a:pt x="177" y="377"/>
                    <a:pt x="179" y="382"/>
                    <a:pt x="181" y="386"/>
                  </a:cubicBezTo>
                  <a:cubicBezTo>
                    <a:pt x="182" y="388"/>
                    <a:pt x="183" y="390"/>
                    <a:pt x="183" y="390"/>
                  </a:cubicBezTo>
                  <a:cubicBezTo>
                    <a:pt x="183" y="390"/>
                    <a:pt x="183" y="390"/>
                    <a:pt x="183" y="390"/>
                  </a:cubicBezTo>
                  <a:cubicBezTo>
                    <a:pt x="183" y="390"/>
                    <a:pt x="183" y="390"/>
                    <a:pt x="183" y="390"/>
                  </a:cubicBezTo>
                  <a:cubicBezTo>
                    <a:pt x="183" y="390"/>
                    <a:pt x="183" y="390"/>
                    <a:pt x="183" y="390"/>
                  </a:cubicBezTo>
                  <a:cubicBezTo>
                    <a:pt x="185" y="393"/>
                    <a:pt x="184" y="398"/>
                    <a:pt x="180" y="400"/>
                  </a:cubicBezTo>
                  <a:cubicBezTo>
                    <a:pt x="177" y="403"/>
                    <a:pt x="172" y="402"/>
                    <a:pt x="170" y="398"/>
                  </a:cubicBezTo>
                  <a:cubicBezTo>
                    <a:pt x="169" y="398"/>
                    <a:pt x="168" y="395"/>
                    <a:pt x="166" y="392"/>
                  </a:cubicBezTo>
                  <a:cubicBezTo>
                    <a:pt x="165" y="388"/>
                    <a:pt x="163" y="384"/>
                    <a:pt x="162" y="378"/>
                  </a:cubicBezTo>
                  <a:cubicBezTo>
                    <a:pt x="162" y="379"/>
                    <a:pt x="161" y="379"/>
                    <a:pt x="160" y="379"/>
                  </a:cubicBezTo>
                  <a:cubicBezTo>
                    <a:pt x="138" y="379"/>
                    <a:pt x="119" y="376"/>
                    <a:pt x="103" y="373"/>
                  </a:cubicBezTo>
                  <a:cubicBezTo>
                    <a:pt x="86" y="369"/>
                    <a:pt x="73" y="363"/>
                    <a:pt x="62" y="357"/>
                  </a:cubicBezTo>
                  <a:cubicBezTo>
                    <a:pt x="47" y="348"/>
                    <a:pt x="36" y="338"/>
                    <a:pt x="28" y="327"/>
                  </a:cubicBezTo>
                  <a:cubicBezTo>
                    <a:pt x="23" y="320"/>
                    <a:pt x="20" y="314"/>
                    <a:pt x="17" y="307"/>
                  </a:cubicBezTo>
                  <a:cubicBezTo>
                    <a:pt x="14" y="313"/>
                    <a:pt x="10" y="321"/>
                    <a:pt x="7" y="329"/>
                  </a:cubicBezTo>
                  <a:cubicBezTo>
                    <a:pt x="4" y="337"/>
                    <a:pt x="2" y="347"/>
                    <a:pt x="1" y="357"/>
                  </a:cubicBezTo>
                  <a:cubicBezTo>
                    <a:pt x="0" y="363"/>
                    <a:pt x="0" y="370"/>
                    <a:pt x="1" y="377"/>
                  </a:cubicBezTo>
                  <a:cubicBezTo>
                    <a:pt x="1" y="379"/>
                    <a:pt x="1" y="380"/>
                    <a:pt x="1" y="382"/>
                  </a:cubicBezTo>
                  <a:cubicBezTo>
                    <a:pt x="4" y="379"/>
                    <a:pt x="6" y="376"/>
                    <a:pt x="9" y="373"/>
                  </a:cubicBezTo>
                  <a:cubicBezTo>
                    <a:pt x="14" y="367"/>
                    <a:pt x="21" y="361"/>
                    <a:pt x="29" y="357"/>
                  </a:cubicBezTo>
                  <a:cubicBezTo>
                    <a:pt x="35" y="354"/>
                    <a:pt x="42" y="356"/>
                    <a:pt x="45" y="361"/>
                  </a:cubicBezTo>
                  <a:cubicBezTo>
                    <a:pt x="48" y="367"/>
                    <a:pt x="46" y="374"/>
                    <a:pt x="41" y="377"/>
                  </a:cubicBezTo>
                  <a:cubicBezTo>
                    <a:pt x="35" y="380"/>
                    <a:pt x="30" y="384"/>
                    <a:pt x="26" y="389"/>
                  </a:cubicBezTo>
                  <a:cubicBezTo>
                    <a:pt x="22" y="393"/>
                    <a:pt x="19" y="398"/>
                    <a:pt x="16" y="402"/>
                  </a:cubicBezTo>
                  <a:cubicBezTo>
                    <a:pt x="13" y="407"/>
                    <a:pt x="11" y="412"/>
                    <a:pt x="10" y="415"/>
                  </a:cubicBezTo>
                  <a:cubicBezTo>
                    <a:pt x="10" y="416"/>
                    <a:pt x="10" y="416"/>
                    <a:pt x="10" y="417"/>
                  </a:cubicBezTo>
                  <a:cubicBezTo>
                    <a:pt x="9" y="418"/>
                    <a:pt x="9" y="418"/>
                    <a:pt x="9" y="419"/>
                  </a:cubicBezTo>
                  <a:cubicBezTo>
                    <a:pt x="9" y="419"/>
                    <a:pt x="9" y="419"/>
                    <a:pt x="9" y="419"/>
                  </a:cubicBezTo>
                  <a:cubicBezTo>
                    <a:pt x="9" y="420"/>
                    <a:pt x="9" y="420"/>
                    <a:pt x="8" y="420"/>
                  </a:cubicBezTo>
                  <a:cubicBezTo>
                    <a:pt x="8" y="420"/>
                    <a:pt x="8" y="420"/>
                    <a:pt x="8" y="421"/>
                  </a:cubicBezTo>
                  <a:cubicBezTo>
                    <a:pt x="8" y="421"/>
                    <a:pt x="8" y="421"/>
                    <a:pt x="8" y="421"/>
                  </a:cubicBezTo>
                  <a:cubicBezTo>
                    <a:pt x="7" y="425"/>
                    <a:pt x="5" y="430"/>
                    <a:pt x="4" y="436"/>
                  </a:cubicBezTo>
                  <a:cubicBezTo>
                    <a:pt x="2" y="448"/>
                    <a:pt x="0" y="465"/>
                    <a:pt x="3" y="483"/>
                  </a:cubicBezTo>
                  <a:cubicBezTo>
                    <a:pt x="5" y="495"/>
                    <a:pt x="9" y="508"/>
                    <a:pt x="16" y="520"/>
                  </a:cubicBezTo>
                  <a:cubicBezTo>
                    <a:pt x="19" y="528"/>
                    <a:pt x="24" y="535"/>
                    <a:pt x="31" y="542"/>
                  </a:cubicBezTo>
                  <a:cubicBezTo>
                    <a:pt x="33" y="545"/>
                    <a:pt x="36" y="548"/>
                    <a:pt x="39" y="551"/>
                  </a:cubicBezTo>
                  <a:cubicBezTo>
                    <a:pt x="40" y="547"/>
                    <a:pt x="41" y="542"/>
                    <a:pt x="42" y="537"/>
                  </a:cubicBezTo>
                  <a:cubicBezTo>
                    <a:pt x="45" y="524"/>
                    <a:pt x="51" y="508"/>
                    <a:pt x="59" y="493"/>
                  </a:cubicBezTo>
                  <a:cubicBezTo>
                    <a:pt x="67" y="479"/>
                    <a:pt x="78" y="465"/>
                    <a:pt x="93" y="453"/>
                  </a:cubicBezTo>
                  <a:cubicBezTo>
                    <a:pt x="107" y="441"/>
                    <a:pt x="125" y="431"/>
                    <a:pt x="147" y="425"/>
                  </a:cubicBezTo>
                  <a:cubicBezTo>
                    <a:pt x="147" y="425"/>
                    <a:pt x="147" y="425"/>
                    <a:pt x="147" y="425"/>
                  </a:cubicBezTo>
                  <a:cubicBezTo>
                    <a:pt x="147" y="425"/>
                    <a:pt x="147" y="425"/>
                    <a:pt x="147" y="425"/>
                  </a:cubicBezTo>
                  <a:cubicBezTo>
                    <a:pt x="147" y="425"/>
                    <a:pt x="147" y="425"/>
                    <a:pt x="147" y="425"/>
                  </a:cubicBezTo>
                  <a:cubicBezTo>
                    <a:pt x="147" y="425"/>
                    <a:pt x="147" y="425"/>
                    <a:pt x="147" y="425"/>
                  </a:cubicBezTo>
                  <a:cubicBezTo>
                    <a:pt x="149" y="425"/>
                    <a:pt x="157" y="423"/>
                    <a:pt x="169" y="421"/>
                  </a:cubicBezTo>
                  <a:cubicBezTo>
                    <a:pt x="182" y="420"/>
                    <a:pt x="200" y="420"/>
                    <a:pt x="220" y="424"/>
                  </a:cubicBezTo>
                  <a:cubicBezTo>
                    <a:pt x="233" y="426"/>
                    <a:pt x="247" y="431"/>
                    <a:pt x="260" y="439"/>
                  </a:cubicBezTo>
                  <a:cubicBezTo>
                    <a:pt x="269" y="444"/>
                    <a:pt x="278" y="450"/>
                    <a:pt x="286" y="458"/>
                  </a:cubicBezTo>
                  <a:cubicBezTo>
                    <a:pt x="294" y="466"/>
                    <a:pt x="301" y="475"/>
                    <a:pt x="308" y="486"/>
                  </a:cubicBezTo>
                  <a:cubicBezTo>
                    <a:pt x="312" y="491"/>
                    <a:pt x="310" y="499"/>
                    <a:pt x="305" y="502"/>
                  </a:cubicBezTo>
                  <a:cubicBezTo>
                    <a:pt x="299" y="505"/>
                    <a:pt x="292" y="504"/>
                    <a:pt x="289" y="498"/>
                  </a:cubicBezTo>
                  <a:cubicBezTo>
                    <a:pt x="283" y="489"/>
                    <a:pt x="276" y="481"/>
                    <a:pt x="270" y="475"/>
                  </a:cubicBezTo>
                  <a:cubicBezTo>
                    <a:pt x="263" y="468"/>
                    <a:pt x="256" y="463"/>
                    <a:pt x="249" y="459"/>
                  </a:cubicBezTo>
                  <a:cubicBezTo>
                    <a:pt x="238" y="453"/>
                    <a:pt x="226" y="449"/>
                    <a:pt x="215" y="447"/>
                  </a:cubicBezTo>
                  <a:cubicBezTo>
                    <a:pt x="205" y="444"/>
                    <a:pt x="194" y="444"/>
                    <a:pt x="185" y="444"/>
                  </a:cubicBezTo>
                  <a:cubicBezTo>
                    <a:pt x="167" y="444"/>
                    <a:pt x="154" y="448"/>
                    <a:pt x="154" y="448"/>
                  </a:cubicBezTo>
                  <a:cubicBezTo>
                    <a:pt x="154" y="448"/>
                    <a:pt x="154" y="448"/>
                    <a:pt x="154" y="448"/>
                  </a:cubicBezTo>
                  <a:cubicBezTo>
                    <a:pt x="154" y="448"/>
                    <a:pt x="154" y="448"/>
                    <a:pt x="154" y="448"/>
                  </a:cubicBezTo>
                  <a:cubicBezTo>
                    <a:pt x="154" y="448"/>
                    <a:pt x="154" y="448"/>
                    <a:pt x="154" y="448"/>
                  </a:cubicBezTo>
                  <a:cubicBezTo>
                    <a:pt x="135" y="453"/>
                    <a:pt x="120" y="461"/>
                    <a:pt x="108" y="471"/>
                  </a:cubicBezTo>
                  <a:cubicBezTo>
                    <a:pt x="96" y="481"/>
                    <a:pt x="86" y="493"/>
                    <a:pt x="79" y="505"/>
                  </a:cubicBezTo>
                  <a:cubicBezTo>
                    <a:pt x="72" y="518"/>
                    <a:pt x="67" y="531"/>
                    <a:pt x="65" y="542"/>
                  </a:cubicBezTo>
                  <a:cubicBezTo>
                    <a:pt x="62" y="551"/>
                    <a:pt x="62" y="559"/>
                    <a:pt x="62" y="565"/>
                  </a:cubicBezTo>
                  <a:cubicBezTo>
                    <a:pt x="62" y="566"/>
                    <a:pt x="62" y="568"/>
                    <a:pt x="62" y="569"/>
                  </a:cubicBezTo>
                  <a:cubicBezTo>
                    <a:pt x="62" y="570"/>
                    <a:pt x="62" y="570"/>
                    <a:pt x="62" y="570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6"/>
                    <a:pt x="62" y="576"/>
                    <a:pt x="62" y="576"/>
                  </a:cubicBezTo>
                  <a:cubicBezTo>
                    <a:pt x="62" y="577"/>
                    <a:pt x="63" y="577"/>
                    <a:pt x="63" y="578"/>
                  </a:cubicBezTo>
                  <a:cubicBezTo>
                    <a:pt x="63" y="581"/>
                    <a:pt x="63" y="584"/>
                    <a:pt x="64" y="588"/>
                  </a:cubicBezTo>
                  <a:cubicBezTo>
                    <a:pt x="65" y="595"/>
                    <a:pt x="68" y="606"/>
                    <a:pt x="74" y="618"/>
                  </a:cubicBezTo>
                  <a:cubicBezTo>
                    <a:pt x="78" y="626"/>
                    <a:pt x="83" y="634"/>
                    <a:pt x="89" y="642"/>
                  </a:cubicBezTo>
                  <a:cubicBezTo>
                    <a:pt x="98" y="653"/>
                    <a:pt x="110" y="664"/>
                    <a:pt x="126" y="673"/>
                  </a:cubicBezTo>
                  <a:cubicBezTo>
                    <a:pt x="139" y="681"/>
                    <a:pt x="156" y="688"/>
                    <a:pt x="177" y="692"/>
                  </a:cubicBezTo>
                  <a:cubicBezTo>
                    <a:pt x="177" y="692"/>
                    <a:pt x="177" y="692"/>
                    <a:pt x="177" y="692"/>
                  </a:cubicBezTo>
                  <a:cubicBezTo>
                    <a:pt x="178" y="692"/>
                    <a:pt x="178" y="693"/>
                    <a:pt x="180" y="693"/>
                  </a:cubicBezTo>
                  <a:cubicBezTo>
                    <a:pt x="182" y="693"/>
                    <a:pt x="185" y="693"/>
                    <a:pt x="189" y="693"/>
                  </a:cubicBezTo>
                  <a:cubicBezTo>
                    <a:pt x="197" y="693"/>
                    <a:pt x="208" y="693"/>
                    <a:pt x="219" y="690"/>
                  </a:cubicBezTo>
                  <a:cubicBezTo>
                    <a:pt x="227" y="688"/>
                    <a:pt x="234" y="685"/>
                    <a:pt x="241" y="681"/>
                  </a:cubicBezTo>
                  <a:cubicBezTo>
                    <a:pt x="247" y="678"/>
                    <a:pt x="252" y="675"/>
                    <a:pt x="256" y="672"/>
                  </a:cubicBezTo>
                  <a:cubicBezTo>
                    <a:pt x="260" y="669"/>
                    <a:pt x="263" y="666"/>
                    <a:pt x="267" y="662"/>
                  </a:cubicBezTo>
                  <a:cubicBezTo>
                    <a:pt x="270" y="660"/>
                    <a:pt x="272" y="657"/>
                    <a:pt x="275" y="654"/>
                  </a:cubicBezTo>
                  <a:cubicBezTo>
                    <a:pt x="278" y="650"/>
                    <a:pt x="282" y="645"/>
                    <a:pt x="286" y="638"/>
                  </a:cubicBezTo>
                  <a:cubicBezTo>
                    <a:pt x="292" y="630"/>
                    <a:pt x="298" y="620"/>
                    <a:pt x="306" y="607"/>
                  </a:cubicBezTo>
                  <a:cubicBezTo>
                    <a:pt x="306" y="607"/>
                    <a:pt x="306" y="607"/>
                    <a:pt x="306" y="607"/>
                  </a:cubicBezTo>
                  <a:lnTo>
                    <a:pt x="475" y="312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9Slide.vn 25">
              <a:extLst>
                <a:ext uri="{FF2B5EF4-FFF2-40B4-BE49-F238E27FC236}">
                  <a16:creationId xmlns:a16="http://schemas.microsoft.com/office/drawing/2014/main" id="{83BDBCD7-A289-44BE-9B70-DC86D9F647A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292808" y="2530484"/>
              <a:ext cx="114300" cy="207169"/>
            </a:xfrm>
            <a:custGeom>
              <a:avLst/>
              <a:gdLst/>
              <a:ahLst/>
              <a:cxnLst>
                <a:cxn ang="0">
                  <a:pos x="18" y="197"/>
                </a:cxn>
                <a:cxn ang="0">
                  <a:pos x="14" y="195"/>
                </a:cxn>
                <a:cxn ang="0">
                  <a:pos x="9" y="156"/>
                </a:cxn>
                <a:cxn ang="0">
                  <a:pos x="44" y="35"/>
                </a:cxn>
                <a:cxn ang="0">
                  <a:pos x="67" y="3"/>
                </a:cxn>
                <a:cxn ang="0">
                  <a:pos x="99" y="26"/>
                </a:cxn>
                <a:cxn ang="0">
                  <a:pos x="54" y="190"/>
                </a:cxn>
                <a:cxn ang="0">
                  <a:pos x="18" y="197"/>
                </a:cxn>
              </a:cxnLst>
              <a:rect l="0" t="0" r="r" b="b"/>
              <a:pathLst>
                <a:path w="113" h="204">
                  <a:moveTo>
                    <a:pt x="18" y="197"/>
                  </a:moveTo>
                  <a:cubicBezTo>
                    <a:pt x="17" y="197"/>
                    <a:pt x="16" y="196"/>
                    <a:pt x="14" y="195"/>
                  </a:cubicBezTo>
                  <a:cubicBezTo>
                    <a:pt x="2" y="186"/>
                    <a:pt x="0" y="168"/>
                    <a:pt x="9" y="156"/>
                  </a:cubicBezTo>
                  <a:cubicBezTo>
                    <a:pt x="10" y="155"/>
                    <a:pt x="54" y="97"/>
                    <a:pt x="44" y="35"/>
                  </a:cubicBezTo>
                  <a:cubicBezTo>
                    <a:pt x="41" y="20"/>
                    <a:pt x="52" y="5"/>
                    <a:pt x="67" y="3"/>
                  </a:cubicBezTo>
                  <a:cubicBezTo>
                    <a:pt x="83" y="0"/>
                    <a:pt x="97" y="11"/>
                    <a:pt x="99" y="26"/>
                  </a:cubicBezTo>
                  <a:cubicBezTo>
                    <a:pt x="113" y="112"/>
                    <a:pt x="56" y="187"/>
                    <a:pt x="54" y="190"/>
                  </a:cubicBezTo>
                  <a:cubicBezTo>
                    <a:pt x="45" y="202"/>
                    <a:pt x="30" y="204"/>
                    <a:pt x="18" y="197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9Slide.vn 26">
              <a:extLst>
                <a:ext uri="{FF2B5EF4-FFF2-40B4-BE49-F238E27FC236}">
                  <a16:creationId xmlns:a16="http://schemas.microsoft.com/office/drawing/2014/main" id="{AADC5F58-08B0-41B2-AC8C-B2296F1E71E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88021" y="2653118"/>
              <a:ext cx="170260" cy="172641"/>
            </a:xfrm>
            <a:custGeom>
              <a:avLst/>
              <a:gdLst/>
              <a:ahLst/>
              <a:cxnLst>
                <a:cxn ang="0">
                  <a:pos x="18" y="162"/>
                </a:cxn>
                <a:cxn ang="0">
                  <a:pos x="6" y="127"/>
                </a:cxn>
                <a:cxn ang="0">
                  <a:pos x="125" y="6"/>
                </a:cxn>
                <a:cxn ang="0">
                  <a:pos x="161" y="22"/>
                </a:cxn>
                <a:cxn ang="0">
                  <a:pos x="145" y="58"/>
                </a:cxn>
                <a:cxn ang="0">
                  <a:pos x="58" y="149"/>
                </a:cxn>
                <a:cxn ang="0">
                  <a:pos x="21" y="164"/>
                </a:cxn>
                <a:cxn ang="0">
                  <a:pos x="18" y="162"/>
                </a:cxn>
              </a:cxnLst>
              <a:rect l="0" t="0" r="r" b="b"/>
              <a:pathLst>
                <a:path w="167" h="170">
                  <a:moveTo>
                    <a:pt x="18" y="162"/>
                  </a:moveTo>
                  <a:cubicBezTo>
                    <a:pt x="6" y="155"/>
                    <a:pt x="0" y="140"/>
                    <a:pt x="6" y="127"/>
                  </a:cubicBezTo>
                  <a:cubicBezTo>
                    <a:pt x="7" y="124"/>
                    <a:pt x="44" y="37"/>
                    <a:pt x="125" y="6"/>
                  </a:cubicBezTo>
                  <a:cubicBezTo>
                    <a:pt x="140" y="0"/>
                    <a:pt x="156" y="8"/>
                    <a:pt x="161" y="22"/>
                  </a:cubicBezTo>
                  <a:cubicBezTo>
                    <a:pt x="167" y="37"/>
                    <a:pt x="160" y="53"/>
                    <a:pt x="145" y="58"/>
                  </a:cubicBezTo>
                  <a:cubicBezTo>
                    <a:pt x="87" y="81"/>
                    <a:pt x="58" y="148"/>
                    <a:pt x="58" y="149"/>
                  </a:cubicBezTo>
                  <a:cubicBezTo>
                    <a:pt x="52" y="163"/>
                    <a:pt x="35" y="170"/>
                    <a:pt x="21" y="164"/>
                  </a:cubicBezTo>
                  <a:cubicBezTo>
                    <a:pt x="20" y="163"/>
                    <a:pt x="19" y="163"/>
                    <a:pt x="18" y="162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" name="9Slide.vn 27">
            <a:extLst>
              <a:ext uri="{FF2B5EF4-FFF2-40B4-BE49-F238E27FC236}">
                <a16:creationId xmlns:a16="http://schemas.microsoft.com/office/drawing/2014/main" id="{F24D8577-86EC-4370-9EF1-F7C45A25AB1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032104" y="6282223"/>
            <a:ext cx="3665024" cy="918830"/>
          </a:xfrm>
          <a:custGeom>
            <a:avLst/>
            <a:gdLst>
              <a:gd name="T0" fmla="*/ 229 w 695"/>
              <a:gd name="T1" fmla="*/ 157 h 174"/>
              <a:gd name="T2" fmla="*/ 338 w 695"/>
              <a:gd name="T3" fmla="*/ 173 h 174"/>
              <a:gd name="T4" fmla="*/ 395 w 695"/>
              <a:gd name="T5" fmla="*/ 157 h 174"/>
              <a:gd name="T6" fmla="*/ 273 w 695"/>
              <a:gd name="T7" fmla="*/ 86 h 174"/>
              <a:gd name="T8" fmla="*/ 273 w 695"/>
              <a:gd name="T9" fmla="*/ 72 h 174"/>
              <a:gd name="T10" fmla="*/ 355 w 695"/>
              <a:gd name="T11" fmla="*/ 82 h 174"/>
              <a:gd name="T12" fmla="*/ 493 w 695"/>
              <a:gd name="T13" fmla="*/ 99 h 174"/>
              <a:gd name="T14" fmla="*/ 563 w 695"/>
              <a:gd name="T15" fmla="*/ 86 h 174"/>
              <a:gd name="T16" fmla="*/ 534 w 695"/>
              <a:gd name="T17" fmla="*/ 47 h 174"/>
              <a:gd name="T18" fmla="*/ 569 w 695"/>
              <a:gd name="T19" fmla="*/ 32 h 174"/>
              <a:gd name="T20" fmla="*/ 656 w 695"/>
              <a:gd name="T21" fmla="*/ 39 h 174"/>
              <a:gd name="T22" fmla="*/ 653 w 695"/>
              <a:gd name="T23" fmla="*/ 8 h 174"/>
              <a:gd name="T24" fmla="*/ 656 w 695"/>
              <a:gd name="T25" fmla="*/ 4 h 174"/>
              <a:gd name="T26" fmla="*/ 677 w 695"/>
              <a:gd name="T27" fmla="*/ 3 h 174"/>
              <a:gd name="T28" fmla="*/ 689 w 695"/>
              <a:gd name="T29" fmla="*/ 2 h 174"/>
              <a:gd name="T30" fmla="*/ 656 w 695"/>
              <a:gd name="T31" fmla="*/ 1 h 174"/>
              <a:gd name="T32" fmla="*/ 645 w 695"/>
              <a:gd name="T33" fmla="*/ 8 h 174"/>
              <a:gd name="T34" fmla="*/ 652 w 695"/>
              <a:gd name="T35" fmla="*/ 28 h 174"/>
              <a:gd name="T36" fmla="*/ 633 w 695"/>
              <a:gd name="T37" fmla="*/ 32 h 174"/>
              <a:gd name="T38" fmla="*/ 631 w 695"/>
              <a:gd name="T39" fmla="*/ 31 h 174"/>
              <a:gd name="T40" fmla="*/ 623 w 695"/>
              <a:gd name="T41" fmla="*/ 29 h 174"/>
              <a:gd name="T42" fmla="*/ 588 w 695"/>
              <a:gd name="T43" fmla="*/ 27 h 174"/>
              <a:gd name="T44" fmla="*/ 573 w 695"/>
              <a:gd name="T45" fmla="*/ 24 h 174"/>
              <a:gd name="T46" fmla="*/ 562 w 695"/>
              <a:gd name="T47" fmla="*/ 22 h 174"/>
              <a:gd name="T48" fmla="*/ 532 w 695"/>
              <a:gd name="T49" fmla="*/ 21 h 174"/>
              <a:gd name="T50" fmla="*/ 498 w 695"/>
              <a:gd name="T51" fmla="*/ 36 h 174"/>
              <a:gd name="T52" fmla="*/ 500 w 695"/>
              <a:gd name="T53" fmla="*/ 43 h 174"/>
              <a:gd name="T54" fmla="*/ 516 w 695"/>
              <a:gd name="T55" fmla="*/ 47 h 174"/>
              <a:gd name="T56" fmla="*/ 509 w 695"/>
              <a:gd name="T57" fmla="*/ 51 h 174"/>
              <a:gd name="T58" fmla="*/ 529 w 695"/>
              <a:gd name="T59" fmla="*/ 74 h 174"/>
              <a:gd name="T60" fmla="*/ 535 w 695"/>
              <a:gd name="T61" fmla="*/ 83 h 174"/>
              <a:gd name="T62" fmla="*/ 515 w 695"/>
              <a:gd name="T63" fmla="*/ 91 h 174"/>
              <a:gd name="T64" fmla="*/ 466 w 695"/>
              <a:gd name="T65" fmla="*/ 86 h 174"/>
              <a:gd name="T66" fmla="*/ 444 w 695"/>
              <a:gd name="T67" fmla="*/ 84 h 174"/>
              <a:gd name="T68" fmla="*/ 435 w 695"/>
              <a:gd name="T69" fmla="*/ 82 h 174"/>
              <a:gd name="T70" fmla="*/ 418 w 695"/>
              <a:gd name="T71" fmla="*/ 82 h 174"/>
              <a:gd name="T72" fmla="*/ 383 w 695"/>
              <a:gd name="T73" fmla="*/ 77 h 174"/>
              <a:gd name="T74" fmla="*/ 346 w 695"/>
              <a:gd name="T75" fmla="*/ 71 h 174"/>
              <a:gd name="T76" fmla="*/ 307 w 695"/>
              <a:gd name="T77" fmla="*/ 68 h 174"/>
              <a:gd name="T78" fmla="*/ 240 w 695"/>
              <a:gd name="T79" fmla="*/ 69 h 174"/>
              <a:gd name="T80" fmla="*/ 241 w 695"/>
              <a:gd name="T81" fmla="*/ 78 h 174"/>
              <a:gd name="T82" fmla="*/ 247 w 695"/>
              <a:gd name="T83" fmla="*/ 84 h 174"/>
              <a:gd name="T84" fmla="*/ 245 w 695"/>
              <a:gd name="T85" fmla="*/ 86 h 174"/>
              <a:gd name="T86" fmla="*/ 269 w 695"/>
              <a:gd name="T87" fmla="*/ 98 h 174"/>
              <a:gd name="T88" fmla="*/ 293 w 695"/>
              <a:gd name="T89" fmla="*/ 111 h 174"/>
              <a:gd name="T90" fmla="*/ 308 w 695"/>
              <a:gd name="T91" fmla="*/ 118 h 174"/>
              <a:gd name="T92" fmla="*/ 332 w 695"/>
              <a:gd name="T93" fmla="*/ 128 h 174"/>
              <a:gd name="T94" fmla="*/ 352 w 695"/>
              <a:gd name="T95" fmla="*/ 144 h 174"/>
              <a:gd name="T96" fmla="*/ 371 w 695"/>
              <a:gd name="T97" fmla="*/ 156 h 174"/>
              <a:gd name="T98" fmla="*/ 370 w 695"/>
              <a:gd name="T99" fmla="*/ 167 h 174"/>
              <a:gd name="T100" fmla="*/ 281 w 695"/>
              <a:gd name="T101" fmla="*/ 157 h 174"/>
              <a:gd name="T102" fmla="*/ 249 w 695"/>
              <a:gd name="T103" fmla="*/ 152 h 174"/>
              <a:gd name="T104" fmla="*/ 160 w 695"/>
              <a:gd name="T105" fmla="*/ 140 h 174"/>
              <a:gd name="T106" fmla="*/ 79 w 695"/>
              <a:gd name="T107" fmla="*/ 123 h 174"/>
              <a:gd name="T108" fmla="*/ 656 w 695"/>
              <a:gd name="T109" fmla="*/ 33 h 174"/>
              <a:gd name="T110" fmla="*/ 648 w 695"/>
              <a:gd name="T111" fmla="*/ 5 h 174"/>
              <a:gd name="T112" fmla="*/ 655 w 695"/>
              <a:gd name="T113" fmla="*/ 33 h 174"/>
              <a:gd name="T114" fmla="*/ 648 w 695"/>
              <a:gd name="T115" fmla="*/ 37 h 174"/>
              <a:gd name="T116" fmla="*/ 535 w 695"/>
              <a:gd name="T117" fmla="*/ 9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5" h="174">
                <a:moveTo>
                  <a:pt x="78" y="130"/>
                </a:moveTo>
                <a:cubicBezTo>
                  <a:pt x="88" y="132"/>
                  <a:pt x="101" y="134"/>
                  <a:pt x="109" y="136"/>
                </a:cubicBezTo>
                <a:cubicBezTo>
                  <a:pt x="147" y="143"/>
                  <a:pt x="179" y="151"/>
                  <a:pt x="220" y="157"/>
                </a:cubicBezTo>
                <a:cubicBezTo>
                  <a:pt x="219" y="157"/>
                  <a:pt x="222" y="157"/>
                  <a:pt x="225" y="157"/>
                </a:cubicBezTo>
                <a:cubicBezTo>
                  <a:pt x="224" y="157"/>
                  <a:pt x="224" y="157"/>
                  <a:pt x="224" y="157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2" y="157"/>
                  <a:pt x="229" y="158"/>
                  <a:pt x="226" y="158"/>
                </a:cubicBezTo>
                <a:cubicBezTo>
                  <a:pt x="242" y="160"/>
                  <a:pt x="257" y="162"/>
                  <a:pt x="272" y="165"/>
                </a:cubicBezTo>
                <a:cubicBezTo>
                  <a:pt x="275" y="164"/>
                  <a:pt x="280" y="166"/>
                  <a:pt x="283" y="165"/>
                </a:cubicBezTo>
                <a:cubicBezTo>
                  <a:pt x="283" y="166"/>
                  <a:pt x="283" y="166"/>
                  <a:pt x="282" y="166"/>
                </a:cubicBezTo>
                <a:cubicBezTo>
                  <a:pt x="294" y="167"/>
                  <a:pt x="295" y="167"/>
                  <a:pt x="303" y="169"/>
                </a:cubicBezTo>
                <a:cubicBezTo>
                  <a:pt x="314" y="171"/>
                  <a:pt x="325" y="172"/>
                  <a:pt x="338" y="173"/>
                </a:cubicBezTo>
                <a:cubicBezTo>
                  <a:pt x="346" y="174"/>
                  <a:pt x="351" y="174"/>
                  <a:pt x="366" y="173"/>
                </a:cubicBezTo>
                <a:cubicBezTo>
                  <a:pt x="367" y="173"/>
                  <a:pt x="372" y="173"/>
                  <a:pt x="375" y="172"/>
                </a:cubicBezTo>
                <a:cubicBezTo>
                  <a:pt x="379" y="171"/>
                  <a:pt x="379" y="171"/>
                  <a:pt x="379" y="171"/>
                </a:cubicBezTo>
                <a:cubicBezTo>
                  <a:pt x="396" y="166"/>
                  <a:pt x="387" y="169"/>
                  <a:pt x="391" y="167"/>
                </a:cubicBezTo>
                <a:cubicBezTo>
                  <a:pt x="398" y="163"/>
                  <a:pt x="396" y="163"/>
                  <a:pt x="397" y="161"/>
                </a:cubicBezTo>
                <a:cubicBezTo>
                  <a:pt x="397" y="160"/>
                  <a:pt x="396" y="158"/>
                  <a:pt x="395" y="157"/>
                </a:cubicBezTo>
                <a:cubicBezTo>
                  <a:pt x="389" y="149"/>
                  <a:pt x="378" y="143"/>
                  <a:pt x="368" y="136"/>
                </a:cubicBezTo>
                <a:cubicBezTo>
                  <a:pt x="347" y="123"/>
                  <a:pt x="322" y="111"/>
                  <a:pt x="300" y="97"/>
                </a:cubicBezTo>
                <a:cubicBezTo>
                  <a:pt x="292" y="96"/>
                  <a:pt x="289" y="93"/>
                  <a:pt x="282" y="92"/>
                </a:cubicBezTo>
                <a:cubicBezTo>
                  <a:pt x="283" y="91"/>
                  <a:pt x="283" y="91"/>
                  <a:pt x="283" y="91"/>
                </a:cubicBezTo>
                <a:cubicBezTo>
                  <a:pt x="278" y="90"/>
                  <a:pt x="279" y="89"/>
                  <a:pt x="277" y="86"/>
                </a:cubicBezTo>
                <a:cubicBezTo>
                  <a:pt x="276" y="86"/>
                  <a:pt x="275" y="85"/>
                  <a:pt x="273" y="86"/>
                </a:cubicBezTo>
                <a:cubicBezTo>
                  <a:pt x="270" y="85"/>
                  <a:pt x="274" y="83"/>
                  <a:pt x="271" y="82"/>
                </a:cubicBezTo>
                <a:cubicBezTo>
                  <a:pt x="272" y="82"/>
                  <a:pt x="270" y="83"/>
                  <a:pt x="270" y="82"/>
                </a:cubicBezTo>
                <a:cubicBezTo>
                  <a:pt x="262" y="79"/>
                  <a:pt x="272" y="82"/>
                  <a:pt x="269" y="77"/>
                </a:cubicBezTo>
                <a:cubicBezTo>
                  <a:pt x="267" y="76"/>
                  <a:pt x="264" y="74"/>
                  <a:pt x="262" y="72"/>
                </a:cubicBezTo>
                <a:cubicBezTo>
                  <a:pt x="265" y="72"/>
                  <a:pt x="269" y="72"/>
                  <a:pt x="272" y="73"/>
                </a:cubicBezTo>
                <a:cubicBezTo>
                  <a:pt x="270" y="73"/>
                  <a:pt x="271" y="72"/>
                  <a:pt x="273" y="72"/>
                </a:cubicBezTo>
                <a:cubicBezTo>
                  <a:pt x="273" y="74"/>
                  <a:pt x="281" y="72"/>
                  <a:pt x="284" y="73"/>
                </a:cubicBezTo>
                <a:cubicBezTo>
                  <a:pt x="283" y="73"/>
                  <a:pt x="281" y="73"/>
                  <a:pt x="280" y="73"/>
                </a:cubicBezTo>
                <a:cubicBezTo>
                  <a:pt x="288" y="75"/>
                  <a:pt x="297" y="75"/>
                  <a:pt x="304" y="76"/>
                </a:cubicBezTo>
                <a:cubicBezTo>
                  <a:pt x="314" y="76"/>
                  <a:pt x="320" y="79"/>
                  <a:pt x="327" y="78"/>
                </a:cubicBezTo>
                <a:cubicBezTo>
                  <a:pt x="325" y="79"/>
                  <a:pt x="330" y="79"/>
                  <a:pt x="331" y="80"/>
                </a:cubicBezTo>
                <a:cubicBezTo>
                  <a:pt x="341" y="79"/>
                  <a:pt x="345" y="82"/>
                  <a:pt x="355" y="82"/>
                </a:cubicBezTo>
                <a:cubicBezTo>
                  <a:pt x="354" y="82"/>
                  <a:pt x="354" y="82"/>
                  <a:pt x="354" y="82"/>
                </a:cubicBezTo>
                <a:cubicBezTo>
                  <a:pt x="376" y="85"/>
                  <a:pt x="398" y="88"/>
                  <a:pt x="422" y="90"/>
                </a:cubicBezTo>
                <a:cubicBezTo>
                  <a:pt x="436" y="92"/>
                  <a:pt x="446" y="95"/>
                  <a:pt x="463" y="96"/>
                </a:cubicBezTo>
                <a:cubicBezTo>
                  <a:pt x="466" y="96"/>
                  <a:pt x="464" y="96"/>
                  <a:pt x="467" y="96"/>
                </a:cubicBezTo>
                <a:cubicBezTo>
                  <a:pt x="470" y="96"/>
                  <a:pt x="466" y="96"/>
                  <a:pt x="467" y="96"/>
                </a:cubicBezTo>
                <a:cubicBezTo>
                  <a:pt x="475" y="97"/>
                  <a:pt x="483" y="98"/>
                  <a:pt x="493" y="99"/>
                </a:cubicBezTo>
                <a:cubicBezTo>
                  <a:pt x="494" y="99"/>
                  <a:pt x="497" y="99"/>
                  <a:pt x="497" y="99"/>
                </a:cubicBezTo>
                <a:cubicBezTo>
                  <a:pt x="501" y="100"/>
                  <a:pt x="508" y="100"/>
                  <a:pt x="516" y="100"/>
                </a:cubicBezTo>
                <a:cubicBezTo>
                  <a:pt x="520" y="100"/>
                  <a:pt x="524" y="100"/>
                  <a:pt x="530" y="100"/>
                </a:cubicBezTo>
                <a:cubicBezTo>
                  <a:pt x="534" y="101"/>
                  <a:pt x="558" y="94"/>
                  <a:pt x="557" y="93"/>
                </a:cubicBezTo>
                <a:cubicBezTo>
                  <a:pt x="549" y="96"/>
                  <a:pt x="562" y="89"/>
                  <a:pt x="560" y="87"/>
                </a:cubicBezTo>
                <a:cubicBezTo>
                  <a:pt x="561" y="86"/>
                  <a:pt x="562" y="86"/>
                  <a:pt x="563" y="86"/>
                </a:cubicBezTo>
                <a:cubicBezTo>
                  <a:pt x="564" y="83"/>
                  <a:pt x="563" y="81"/>
                  <a:pt x="563" y="77"/>
                </a:cubicBezTo>
                <a:cubicBezTo>
                  <a:pt x="562" y="76"/>
                  <a:pt x="559" y="76"/>
                  <a:pt x="559" y="74"/>
                </a:cubicBezTo>
                <a:cubicBezTo>
                  <a:pt x="561" y="72"/>
                  <a:pt x="557" y="70"/>
                  <a:pt x="557" y="68"/>
                </a:cubicBezTo>
                <a:cubicBezTo>
                  <a:pt x="554" y="69"/>
                  <a:pt x="551" y="68"/>
                  <a:pt x="550" y="66"/>
                </a:cubicBezTo>
                <a:cubicBezTo>
                  <a:pt x="554" y="65"/>
                  <a:pt x="554" y="65"/>
                  <a:pt x="554" y="65"/>
                </a:cubicBezTo>
                <a:cubicBezTo>
                  <a:pt x="548" y="61"/>
                  <a:pt x="545" y="52"/>
                  <a:pt x="534" y="47"/>
                </a:cubicBezTo>
                <a:cubicBezTo>
                  <a:pt x="536" y="46"/>
                  <a:pt x="536" y="46"/>
                  <a:pt x="536" y="46"/>
                </a:cubicBezTo>
                <a:cubicBezTo>
                  <a:pt x="528" y="41"/>
                  <a:pt x="524" y="34"/>
                  <a:pt x="521" y="29"/>
                </a:cubicBezTo>
                <a:cubicBezTo>
                  <a:pt x="521" y="29"/>
                  <a:pt x="520" y="30"/>
                  <a:pt x="527" y="30"/>
                </a:cubicBezTo>
                <a:cubicBezTo>
                  <a:pt x="534" y="29"/>
                  <a:pt x="537" y="29"/>
                  <a:pt x="543" y="29"/>
                </a:cubicBezTo>
                <a:cubicBezTo>
                  <a:pt x="546" y="29"/>
                  <a:pt x="546" y="30"/>
                  <a:pt x="547" y="30"/>
                </a:cubicBezTo>
                <a:cubicBezTo>
                  <a:pt x="555" y="31"/>
                  <a:pt x="560" y="33"/>
                  <a:pt x="569" y="32"/>
                </a:cubicBezTo>
                <a:cubicBezTo>
                  <a:pt x="568" y="33"/>
                  <a:pt x="568" y="33"/>
                  <a:pt x="568" y="33"/>
                </a:cubicBezTo>
                <a:cubicBezTo>
                  <a:pt x="575" y="33"/>
                  <a:pt x="586" y="34"/>
                  <a:pt x="592" y="35"/>
                </a:cubicBezTo>
                <a:cubicBezTo>
                  <a:pt x="595" y="35"/>
                  <a:pt x="603" y="36"/>
                  <a:pt x="601" y="35"/>
                </a:cubicBezTo>
                <a:cubicBezTo>
                  <a:pt x="604" y="35"/>
                  <a:pt x="600" y="36"/>
                  <a:pt x="605" y="36"/>
                </a:cubicBezTo>
                <a:cubicBezTo>
                  <a:pt x="600" y="36"/>
                  <a:pt x="600" y="36"/>
                  <a:pt x="600" y="36"/>
                </a:cubicBezTo>
                <a:cubicBezTo>
                  <a:pt x="618" y="38"/>
                  <a:pt x="625" y="42"/>
                  <a:pt x="656" y="39"/>
                </a:cubicBezTo>
                <a:cubicBezTo>
                  <a:pt x="672" y="35"/>
                  <a:pt x="667" y="30"/>
                  <a:pt x="667" y="26"/>
                </a:cubicBezTo>
                <a:cubicBezTo>
                  <a:pt x="665" y="25"/>
                  <a:pt x="664" y="21"/>
                  <a:pt x="659" y="21"/>
                </a:cubicBezTo>
                <a:cubicBezTo>
                  <a:pt x="661" y="20"/>
                  <a:pt x="661" y="20"/>
                  <a:pt x="661" y="20"/>
                </a:cubicBezTo>
                <a:cubicBezTo>
                  <a:pt x="659" y="18"/>
                  <a:pt x="657" y="14"/>
                  <a:pt x="655" y="11"/>
                </a:cubicBezTo>
                <a:cubicBezTo>
                  <a:pt x="655" y="9"/>
                  <a:pt x="653" y="10"/>
                  <a:pt x="651" y="8"/>
                </a:cubicBezTo>
                <a:cubicBezTo>
                  <a:pt x="653" y="8"/>
                  <a:pt x="653" y="8"/>
                  <a:pt x="653" y="8"/>
                </a:cubicBezTo>
                <a:cubicBezTo>
                  <a:pt x="651" y="6"/>
                  <a:pt x="649" y="6"/>
                  <a:pt x="647" y="6"/>
                </a:cubicBezTo>
                <a:cubicBezTo>
                  <a:pt x="648" y="5"/>
                  <a:pt x="648" y="5"/>
                  <a:pt x="648" y="5"/>
                </a:cubicBezTo>
                <a:cubicBezTo>
                  <a:pt x="649" y="5"/>
                  <a:pt x="650" y="4"/>
                  <a:pt x="651" y="4"/>
                </a:cubicBezTo>
                <a:cubicBezTo>
                  <a:pt x="652" y="5"/>
                  <a:pt x="653" y="5"/>
                  <a:pt x="654" y="5"/>
                </a:cubicBezTo>
                <a:cubicBezTo>
                  <a:pt x="653" y="5"/>
                  <a:pt x="654" y="5"/>
                  <a:pt x="654" y="4"/>
                </a:cubicBezTo>
                <a:cubicBezTo>
                  <a:pt x="655" y="4"/>
                  <a:pt x="655" y="4"/>
                  <a:pt x="656" y="4"/>
                </a:cubicBezTo>
                <a:cubicBezTo>
                  <a:pt x="662" y="4"/>
                  <a:pt x="666" y="4"/>
                  <a:pt x="668" y="3"/>
                </a:cubicBezTo>
                <a:cubicBezTo>
                  <a:pt x="666" y="4"/>
                  <a:pt x="671" y="4"/>
                  <a:pt x="667" y="4"/>
                </a:cubicBezTo>
                <a:cubicBezTo>
                  <a:pt x="671" y="4"/>
                  <a:pt x="674" y="4"/>
                  <a:pt x="677" y="4"/>
                </a:cubicBezTo>
                <a:cubicBezTo>
                  <a:pt x="676" y="4"/>
                  <a:pt x="675" y="4"/>
                  <a:pt x="674" y="4"/>
                </a:cubicBezTo>
                <a:cubicBezTo>
                  <a:pt x="678" y="3"/>
                  <a:pt x="682" y="3"/>
                  <a:pt x="682" y="3"/>
                </a:cubicBezTo>
                <a:cubicBezTo>
                  <a:pt x="680" y="3"/>
                  <a:pt x="679" y="3"/>
                  <a:pt x="677" y="3"/>
                </a:cubicBezTo>
                <a:cubicBezTo>
                  <a:pt x="679" y="2"/>
                  <a:pt x="687" y="2"/>
                  <a:pt x="687" y="3"/>
                </a:cubicBezTo>
                <a:cubicBezTo>
                  <a:pt x="687" y="4"/>
                  <a:pt x="681" y="4"/>
                  <a:pt x="683" y="4"/>
                </a:cubicBezTo>
                <a:cubicBezTo>
                  <a:pt x="695" y="4"/>
                  <a:pt x="695" y="4"/>
                  <a:pt x="695" y="4"/>
                </a:cubicBezTo>
                <a:cubicBezTo>
                  <a:pt x="692" y="4"/>
                  <a:pt x="691" y="3"/>
                  <a:pt x="693" y="3"/>
                </a:cubicBezTo>
                <a:cubicBezTo>
                  <a:pt x="688" y="3"/>
                  <a:pt x="688" y="3"/>
                  <a:pt x="688" y="3"/>
                </a:cubicBezTo>
                <a:cubicBezTo>
                  <a:pt x="689" y="2"/>
                  <a:pt x="689" y="2"/>
                  <a:pt x="689" y="2"/>
                </a:cubicBezTo>
                <a:cubicBezTo>
                  <a:pt x="682" y="2"/>
                  <a:pt x="677" y="1"/>
                  <a:pt x="668" y="1"/>
                </a:cubicBezTo>
                <a:cubicBezTo>
                  <a:pt x="670" y="2"/>
                  <a:pt x="670" y="2"/>
                  <a:pt x="670" y="2"/>
                </a:cubicBezTo>
                <a:cubicBezTo>
                  <a:pt x="665" y="2"/>
                  <a:pt x="659" y="3"/>
                  <a:pt x="655" y="3"/>
                </a:cubicBezTo>
                <a:cubicBezTo>
                  <a:pt x="658" y="2"/>
                  <a:pt x="656" y="2"/>
                  <a:pt x="657" y="2"/>
                </a:cubicBezTo>
                <a:cubicBezTo>
                  <a:pt x="655" y="2"/>
                  <a:pt x="654" y="2"/>
                  <a:pt x="652" y="2"/>
                </a:cubicBezTo>
                <a:cubicBezTo>
                  <a:pt x="656" y="1"/>
                  <a:pt x="656" y="1"/>
                  <a:pt x="656" y="1"/>
                </a:cubicBezTo>
                <a:cubicBezTo>
                  <a:pt x="655" y="1"/>
                  <a:pt x="654" y="2"/>
                  <a:pt x="652" y="2"/>
                </a:cubicBezTo>
                <a:cubicBezTo>
                  <a:pt x="649" y="3"/>
                  <a:pt x="655" y="0"/>
                  <a:pt x="645" y="4"/>
                </a:cubicBezTo>
                <a:cubicBezTo>
                  <a:pt x="644" y="4"/>
                  <a:pt x="644" y="4"/>
                  <a:pt x="644" y="4"/>
                </a:cubicBezTo>
                <a:cubicBezTo>
                  <a:pt x="644" y="6"/>
                  <a:pt x="643" y="7"/>
                  <a:pt x="643" y="7"/>
                </a:cubicBezTo>
                <a:cubicBezTo>
                  <a:pt x="643" y="7"/>
                  <a:pt x="643" y="7"/>
                  <a:pt x="643" y="7"/>
                </a:cubicBezTo>
                <a:cubicBezTo>
                  <a:pt x="641" y="10"/>
                  <a:pt x="645" y="6"/>
                  <a:pt x="645" y="8"/>
                </a:cubicBezTo>
                <a:cubicBezTo>
                  <a:pt x="644" y="9"/>
                  <a:pt x="641" y="9"/>
                  <a:pt x="640" y="11"/>
                </a:cubicBezTo>
                <a:cubicBezTo>
                  <a:pt x="640" y="13"/>
                  <a:pt x="645" y="16"/>
                  <a:pt x="644" y="19"/>
                </a:cubicBezTo>
                <a:cubicBezTo>
                  <a:pt x="647" y="21"/>
                  <a:pt x="650" y="23"/>
                  <a:pt x="653" y="24"/>
                </a:cubicBezTo>
                <a:cubicBezTo>
                  <a:pt x="654" y="25"/>
                  <a:pt x="649" y="25"/>
                  <a:pt x="652" y="26"/>
                </a:cubicBezTo>
                <a:cubicBezTo>
                  <a:pt x="650" y="26"/>
                  <a:pt x="649" y="26"/>
                  <a:pt x="648" y="27"/>
                </a:cubicBezTo>
                <a:cubicBezTo>
                  <a:pt x="650" y="27"/>
                  <a:pt x="650" y="30"/>
                  <a:pt x="652" y="28"/>
                </a:cubicBezTo>
                <a:cubicBezTo>
                  <a:pt x="653" y="30"/>
                  <a:pt x="654" y="32"/>
                  <a:pt x="653" y="33"/>
                </a:cubicBezTo>
                <a:cubicBezTo>
                  <a:pt x="652" y="33"/>
                  <a:pt x="650" y="33"/>
                  <a:pt x="649" y="33"/>
                </a:cubicBezTo>
                <a:cubicBezTo>
                  <a:pt x="648" y="34"/>
                  <a:pt x="650" y="34"/>
                  <a:pt x="646" y="34"/>
                </a:cubicBezTo>
                <a:cubicBezTo>
                  <a:pt x="638" y="35"/>
                  <a:pt x="640" y="33"/>
                  <a:pt x="639" y="32"/>
                </a:cubicBezTo>
                <a:cubicBezTo>
                  <a:pt x="643" y="32"/>
                  <a:pt x="643" y="32"/>
                  <a:pt x="643" y="32"/>
                </a:cubicBezTo>
                <a:cubicBezTo>
                  <a:pt x="640" y="32"/>
                  <a:pt x="637" y="32"/>
                  <a:pt x="633" y="32"/>
                </a:cubicBezTo>
                <a:cubicBezTo>
                  <a:pt x="635" y="30"/>
                  <a:pt x="640" y="32"/>
                  <a:pt x="643" y="32"/>
                </a:cubicBezTo>
                <a:cubicBezTo>
                  <a:pt x="642" y="30"/>
                  <a:pt x="642" y="30"/>
                  <a:pt x="642" y="30"/>
                </a:cubicBezTo>
                <a:cubicBezTo>
                  <a:pt x="636" y="29"/>
                  <a:pt x="638" y="31"/>
                  <a:pt x="632" y="30"/>
                </a:cubicBezTo>
                <a:cubicBezTo>
                  <a:pt x="634" y="30"/>
                  <a:pt x="634" y="30"/>
                  <a:pt x="634" y="30"/>
                </a:cubicBezTo>
                <a:cubicBezTo>
                  <a:pt x="629" y="29"/>
                  <a:pt x="629" y="29"/>
                  <a:pt x="629" y="29"/>
                </a:cubicBezTo>
                <a:cubicBezTo>
                  <a:pt x="628" y="30"/>
                  <a:pt x="627" y="31"/>
                  <a:pt x="631" y="31"/>
                </a:cubicBezTo>
                <a:cubicBezTo>
                  <a:pt x="626" y="32"/>
                  <a:pt x="627" y="31"/>
                  <a:pt x="621" y="30"/>
                </a:cubicBezTo>
                <a:cubicBezTo>
                  <a:pt x="618" y="31"/>
                  <a:pt x="624" y="31"/>
                  <a:pt x="622" y="31"/>
                </a:cubicBezTo>
                <a:cubicBezTo>
                  <a:pt x="621" y="32"/>
                  <a:pt x="617" y="32"/>
                  <a:pt x="614" y="31"/>
                </a:cubicBezTo>
                <a:cubicBezTo>
                  <a:pt x="609" y="31"/>
                  <a:pt x="614" y="30"/>
                  <a:pt x="613" y="30"/>
                </a:cubicBezTo>
                <a:cubicBezTo>
                  <a:pt x="614" y="30"/>
                  <a:pt x="618" y="30"/>
                  <a:pt x="616" y="30"/>
                </a:cubicBezTo>
                <a:cubicBezTo>
                  <a:pt x="624" y="30"/>
                  <a:pt x="618" y="29"/>
                  <a:pt x="623" y="29"/>
                </a:cubicBezTo>
                <a:cubicBezTo>
                  <a:pt x="619" y="27"/>
                  <a:pt x="617" y="28"/>
                  <a:pt x="615" y="28"/>
                </a:cubicBezTo>
                <a:cubicBezTo>
                  <a:pt x="616" y="29"/>
                  <a:pt x="612" y="29"/>
                  <a:pt x="613" y="29"/>
                </a:cubicBezTo>
                <a:cubicBezTo>
                  <a:pt x="600" y="30"/>
                  <a:pt x="611" y="27"/>
                  <a:pt x="603" y="27"/>
                </a:cubicBezTo>
                <a:cubicBezTo>
                  <a:pt x="602" y="28"/>
                  <a:pt x="589" y="27"/>
                  <a:pt x="591" y="29"/>
                </a:cubicBezTo>
                <a:cubicBezTo>
                  <a:pt x="589" y="29"/>
                  <a:pt x="586" y="29"/>
                  <a:pt x="585" y="29"/>
                </a:cubicBezTo>
                <a:cubicBezTo>
                  <a:pt x="589" y="28"/>
                  <a:pt x="583" y="28"/>
                  <a:pt x="588" y="27"/>
                </a:cubicBezTo>
                <a:cubicBezTo>
                  <a:pt x="586" y="27"/>
                  <a:pt x="586" y="27"/>
                  <a:pt x="586" y="27"/>
                </a:cubicBezTo>
                <a:cubicBezTo>
                  <a:pt x="592" y="27"/>
                  <a:pt x="592" y="27"/>
                  <a:pt x="592" y="27"/>
                </a:cubicBezTo>
                <a:cubicBezTo>
                  <a:pt x="590" y="26"/>
                  <a:pt x="587" y="24"/>
                  <a:pt x="586" y="24"/>
                </a:cubicBezTo>
                <a:cubicBezTo>
                  <a:pt x="581" y="24"/>
                  <a:pt x="586" y="25"/>
                  <a:pt x="580" y="24"/>
                </a:cubicBezTo>
                <a:cubicBezTo>
                  <a:pt x="583" y="24"/>
                  <a:pt x="581" y="23"/>
                  <a:pt x="579" y="23"/>
                </a:cubicBezTo>
                <a:cubicBezTo>
                  <a:pt x="582" y="24"/>
                  <a:pt x="576" y="24"/>
                  <a:pt x="573" y="24"/>
                </a:cubicBezTo>
                <a:cubicBezTo>
                  <a:pt x="569" y="24"/>
                  <a:pt x="567" y="23"/>
                  <a:pt x="568" y="23"/>
                </a:cubicBezTo>
                <a:cubicBezTo>
                  <a:pt x="574" y="22"/>
                  <a:pt x="574" y="22"/>
                  <a:pt x="574" y="22"/>
                </a:cubicBezTo>
                <a:cubicBezTo>
                  <a:pt x="570" y="23"/>
                  <a:pt x="573" y="22"/>
                  <a:pt x="570" y="22"/>
                </a:cubicBezTo>
                <a:cubicBezTo>
                  <a:pt x="568" y="22"/>
                  <a:pt x="564" y="23"/>
                  <a:pt x="562" y="23"/>
                </a:cubicBezTo>
                <a:cubicBezTo>
                  <a:pt x="558" y="23"/>
                  <a:pt x="558" y="22"/>
                  <a:pt x="556" y="22"/>
                </a:cubicBezTo>
                <a:cubicBezTo>
                  <a:pt x="562" y="22"/>
                  <a:pt x="562" y="22"/>
                  <a:pt x="562" y="22"/>
                </a:cubicBezTo>
                <a:cubicBezTo>
                  <a:pt x="556" y="22"/>
                  <a:pt x="564" y="21"/>
                  <a:pt x="556" y="21"/>
                </a:cubicBezTo>
                <a:cubicBezTo>
                  <a:pt x="553" y="21"/>
                  <a:pt x="553" y="21"/>
                  <a:pt x="553" y="21"/>
                </a:cubicBezTo>
                <a:cubicBezTo>
                  <a:pt x="552" y="21"/>
                  <a:pt x="552" y="21"/>
                  <a:pt x="554" y="20"/>
                </a:cubicBezTo>
                <a:cubicBezTo>
                  <a:pt x="552" y="21"/>
                  <a:pt x="548" y="21"/>
                  <a:pt x="546" y="21"/>
                </a:cubicBezTo>
                <a:cubicBezTo>
                  <a:pt x="546" y="20"/>
                  <a:pt x="546" y="20"/>
                  <a:pt x="546" y="20"/>
                </a:cubicBezTo>
                <a:cubicBezTo>
                  <a:pt x="543" y="20"/>
                  <a:pt x="536" y="21"/>
                  <a:pt x="532" y="21"/>
                </a:cubicBezTo>
                <a:cubicBezTo>
                  <a:pt x="534" y="22"/>
                  <a:pt x="538" y="20"/>
                  <a:pt x="543" y="21"/>
                </a:cubicBezTo>
                <a:cubicBezTo>
                  <a:pt x="545" y="22"/>
                  <a:pt x="536" y="22"/>
                  <a:pt x="534" y="22"/>
                </a:cubicBezTo>
                <a:cubicBezTo>
                  <a:pt x="537" y="21"/>
                  <a:pt x="523" y="22"/>
                  <a:pt x="513" y="25"/>
                </a:cubicBezTo>
                <a:cubicBezTo>
                  <a:pt x="507" y="26"/>
                  <a:pt x="500" y="29"/>
                  <a:pt x="500" y="29"/>
                </a:cubicBezTo>
                <a:cubicBezTo>
                  <a:pt x="501" y="30"/>
                  <a:pt x="501" y="30"/>
                  <a:pt x="501" y="30"/>
                </a:cubicBezTo>
                <a:cubicBezTo>
                  <a:pt x="493" y="32"/>
                  <a:pt x="499" y="34"/>
                  <a:pt x="498" y="36"/>
                </a:cubicBezTo>
                <a:cubicBezTo>
                  <a:pt x="496" y="35"/>
                  <a:pt x="494" y="35"/>
                  <a:pt x="494" y="37"/>
                </a:cubicBezTo>
                <a:cubicBezTo>
                  <a:pt x="497" y="35"/>
                  <a:pt x="499" y="38"/>
                  <a:pt x="501" y="37"/>
                </a:cubicBezTo>
                <a:cubicBezTo>
                  <a:pt x="501" y="39"/>
                  <a:pt x="496" y="37"/>
                  <a:pt x="494" y="38"/>
                </a:cubicBezTo>
                <a:cubicBezTo>
                  <a:pt x="497" y="39"/>
                  <a:pt x="494" y="41"/>
                  <a:pt x="498" y="41"/>
                </a:cubicBezTo>
                <a:cubicBezTo>
                  <a:pt x="498" y="40"/>
                  <a:pt x="500" y="41"/>
                  <a:pt x="502" y="41"/>
                </a:cubicBezTo>
                <a:cubicBezTo>
                  <a:pt x="503" y="43"/>
                  <a:pt x="500" y="41"/>
                  <a:pt x="500" y="43"/>
                </a:cubicBezTo>
                <a:cubicBezTo>
                  <a:pt x="501" y="43"/>
                  <a:pt x="504" y="44"/>
                  <a:pt x="504" y="42"/>
                </a:cubicBezTo>
                <a:cubicBezTo>
                  <a:pt x="504" y="43"/>
                  <a:pt x="509" y="44"/>
                  <a:pt x="507" y="45"/>
                </a:cubicBezTo>
                <a:cubicBezTo>
                  <a:pt x="506" y="46"/>
                  <a:pt x="505" y="44"/>
                  <a:pt x="504" y="45"/>
                </a:cubicBezTo>
                <a:cubicBezTo>
                  <a:pt x="505" y="47"/>
                  <a:pt x="510" y="45"/>
                  <a:pt x="513" y="47"/>
                </a:cubicBezTo>
                <a:cubicBezTo>
                  <a:pt x="513" y="45"/>
                  <a:pt x="518" y="45"/>
                  <a:pt x="520" y="46"/>
                </a:cubicBezTo>
                <a:cubicBezTo>
                  <a:pt x="521" y="49"/>
                  <a:pt x="518" y="45"/>
                  <a:pt x="516" y="47"/>
                </a:cubicBezTo>
                <a:cubicBezTo>
                  <a:pt x="517" y="48"/>
                  <a:pt x="517" y="48"/>
                  <a:pt x="517" y="48"/>
                </a:cubicBezTo>
                <a:cubicBezTo>
                  <a:pt x="515" y="50"/>
                  <a:pt x="508" y="46"/>
                  <a:pt x="506" y="48"/>
                </a:cubicBezTo>
                <a:cubicBezTo>
                  <a:pt x="509" y="49"/>
                  <a:pt x="509" y="49"/>
                  <a:pt x="509" y="49"/>
                </a:cubicBezTo>
                <a:cubicBezTo>
                  <a:pt x="507" y="49"/>
                  <a:pt x="505" y="49"/>
                  <a:pt x="504" y="50"/>
                </a:cubicBezTo>
                <a:cubicBezTo>
                  <a:pt x="507" y="50"/>
                  <a:pt x="507" y="52"/>
                  <a:pt x="508" y="52"/>
                </a:cubicBezTo>
                <a:cubicBezTo>
                  <a:pt x="511" y="52"/>
                  <a:pt x="507" y="52"/>
                  <a:pt x="509" y="51"/>
                </a:cubicBezTo>
                <a:cubicBezTo>
                  <a:pt x="510" y="52"/>
                  <a:pt x="514" y="52"/>
                  <a:pt x="515" y="54"/>
                </a:cubicBezTo>
                <a:cubicBezTo>
                  <a:pt x="512" y="53"/>
                  <a:pt x="512" y="55"/>
                  <a:pt x="510" y="55"/>
                </a:cubicBezTo>
                <a:cubicBezTo>
                  <a:pt x="510" y="56"/>
                  <a:pt x="513" y="55"/>
                  <a:pt x="513" y="56"/>
                </a:cubicBezTo>
                <a:cubicBezTo>
                  <a:pt x="512" y="56"/>
                  <a:pt x="512" y="56"/>
                  <a:pt x="512" y="56"/>
                </a:cubicBezTo>
                <a:cubicBezTo>
                  <a:pt x="516" y="61"/>
                  <a:pt x="521" y="66"/>
                  <a:pt x="530" y="69"/>
                </a:cubicBezTo>
                <a:cubicBezTo>
                  <a:pt x="528" y="70"/>
                  <a:pt x="529" y="72"/>
                  <a:pt x="529" y="74"/>
                </a:cubicBezTo>
                <a:cubicBezTo>
                  <a:pt x="529" y="73"/>
                  <a:pt x="531" y="74"/>
                  <a:pt x="532" y="74"/>
                </a:cubicBezTo>
                <a:cubicBezTo>
                  <a:pt x="530" y="76"/>
                  <a:pt x="530" y="76"/>
                  <a:pt x="530" y="76"/>
                </a:cubicBezTo>
                <a:cubicBezTo>
                  <a:pt x="530" y="78"/>
                  <a:pt x="533" y="79"/>
                  <a:pt x="535" y="80"/>
                </a:cubicBezTo>
                <a:cubicBezTo>
                  <a:pt x="535" y="80"/>
                  <a:pt x="534" y="80"/>
                  <a:pt x="534" y="80"/>
                </a:cubicBezTo>
                <a:cubicBezTo>
                  <a:pt x="533" y="82"/>
                  <a:pt x="536" y="81"/>
                  <a:pt x="537" y="82"/>
                </a:cubicBezTo>
                <a:cubicBezTo>
                  <a:pt x="535" y="83"/>
                  <a:pt x="535" y="83"/>
                  <a:pt x="535" y="83"/>
                </a:cubicBezTo>
                <a:cubicBezTo>
                  <a:pt x="537" y="83"/>
                  <a:pt x="537" y="83"/>
                  <a:pt x="537" y="83"/>
                </a:cubicBezTo>
                <a:cubicBezTo>
                  <a:pt x="538" y="84"/>
                  <a:pt x="538" y="86"/>
                  <a:pt x="535" y="86"/>
                </a:cubicBezTo>
                <a:cubicBezTo>
                  <a:pt x="536" y="86"/>
                  <a:pt x="536" y="87"/>
                  <a:pt x="537" y="86"/>
                </a:cubicBezTo>
                <a:cubicBezTo>
                  <a:pt x="536" y="87"/>
                  <a:pt x="535" y="90"/>
                  <a:pt x="535" y="91"/>
                </a:cubicBezTo>
                <a:cubicBezTo>
                  <a:pt x="530" y="91"/>
                  <a:pt x="523" y="91"/>
                  <a:pt x="518" y="91"/>
                </a:cubicBezTo>
                <a:cubicBezTo>
                  <a:pt x="516" y="91"/>
                  <a:pt x="516" y="91"/>
                  <a:pt x="515" y="91"/>
                </a:cubicBezTo>
                <a:cubicBezTo>
                  <a:pt x="510" y="89"/>
                  <a:pt x="499" y="90"/>
                  <a:pt x="493" y="88"/>
                </a:cubicBezTo>
                <a:cubicBezTo>
                  <a:pt x="494" y="89"/>
                  <a:pt x="489" y="90"/>
                  <a:pt x="485" y="90"/>
                </a:cubicBezTo>
                <a:cubicBezTo>
                  <a:pt x="479" y="90"/>
                  <a:pt x="486" y="88"/>
                  <a:pt x="483" y="87"/>
                </a:cubicBezTo>
                <a:cubicBezTo>
                  <a:pt x="480" y="87"/>
                  <a:pt x="476" y="87"/>
                  <a:pt x="475" y="87"/>
                </a:cubicBezTo>
                <a:cubicBezTo>
                  <a:pt x="475" y="87"/>
                  <a:pt x="475" y="87"/>
                  <a:pt x="475" y="87"/>
                </a:cubicBezTo>
                <a:cubicBezTo>
                  <a:pt x="472" y="87"/>
                  <a:pt x="468" y="87"/>
                  <a:pt x="466" y="86"/>
                </a:cubicBezTo>
                <a:cubicBezTo>
                  <a:pt x="466" y="86"/>
                  <a:pt x="466" y="86"/>
                  <a:pt x="466" y="86"/>
                </a:cubicBezTo>
                <a:cubicBezTo>
                  <a:pt x="464" y="86"/>
                  <a:pt x="463" y="85"/>
                  <a:pt x="460" y="85"/>
                </a:cubicBezTo>
                <a:cubicBezTo>
                  <a:pt x="457" y="85"/>
                  <a:pt x="453" y="84"/>
                  <a:pt x="450" y="85"/>
                </a:cubicBezTo>
                <a:cubicBezTo>
                  <a:pt x="450" y="84"/>
                  <a:pt x="450" y="84"/>
                  <a:pt x="450" y="84"/>
                </a:cubicBezTo>
                <a:cubicBezTo>
                  <a:pt x="448" y="85"/>
                  <a:pt x="448" y="85"/>
                  <a:pt x="448" y="85"/>
                </a:cubicBezTo>
                <a:cubicBezTo>
                  <a:pt x="444" y="84"/>
                  <a:pt x="444" y="84"/>
                  <a:pt x="444" y="84"/>
                </a:cubicBezTo>
                <a:cubicBezTo>
                  <a:pt x="446" y="84"/>
                  <a:pt x="447" y="83"/>
                  <a:pt x="448" y="83"/>
                </a:cubicBezTo>
                <a:cubicBezTo>
                  <a:pt x="444" y="82"/>
                  <a:pt x="445" y="84"/>
                  <a:pt x="442" y="84"/>
                </a:cubicBezTo>
                <a:cubicBezTo>
                  <a:pt x="437" y="84"/>
                  <a:pt x="439" y="83"/>
                  <a:pt x="438" y="83"/>
                </a:cubicBezTo>
                <a:cubicBezTo>
                  <a:pt x="440" y="83"/>
                  <a:pt x="440" y="83"/>
                  <a:pt x="441" y="83"/>
                </a:cubicBezTo>
                <a:cubicBezTo>
                  <a:pt x="445" y="83"/>
                  <a:pt x="440" y="83"/>
                  <a:pt x="440" y="82"/>
                </a:cubicBezTo>
                <a:cubicBezTo>
                  <a:pt x="440" y="82"/>
                  <a:pt x="438" y="83"/>
                  <a:pt x="435" y="82"/>
                </a:cubicBezTo>
                <a:cubicBezTo>
                  <a:pt x="433" y="82"/>
                  <a:pt x="428" y="82"/>
                  <a:pt x="430" y="81"/>
                </a:cubicBezTo>
                <a:cubicBezTo>
                  <a:pt x="427" y="81"/>
                  <a:pt x="425" y="81"/>
                  <a:pt x="423" y="81"/>
                </a:cubicBezTo>
                <a:cubicBezTo>
                  <a:pt x="424" y="81"/>
                  <a:pt x="427" y="82"/>
                  <a:pt x="427" y="82"/>
                </a:cubicBezTo>
                <a:cubicBezTo>
                  <a:pt x="425" y="82"/>
                  <a:pt x="421" y="82"/>
                  <a:pt x="421" y="82"/>
                </a:cubicBezTo>
                <a:cubicBezTo>
                  <a:pt x="423" y="82"/>
                  <a:pt x="423" y="82"/>
                  <a:pt x="423" y="82"/>
                </a:cubicBezTo>
                <a:cubicBezTo>
                  <a:pt x="421" y="82"/>
                  <a:pt x="417" y="81"/>
                  <a:pt x="418" y="82"/>
                </a:cubicBezTo>
                <a:cubicBezTo>
                  <a:pt x="417" y="80"/>
                  <a:pt x="417" y="80"/>
                  <a:pt x="417" y="80"/>
                </a:cubicBezTo>
                <a:cubicBezTo>
                  <a:pt x="414" y="81"/>
                  <a:pt x="411" y="80"/>
                  <a:pt x="408" y="80"/>
                </a:cubicBezTo>
                <a:cubicBezTo>
                  <a:pt x="409" y="79"/>
                  <a:pt x="413" y="79"/>
                  <a:pt x="408" y="78"/>
                </a:cubicBezTo>
                <a:cubicBezTo>
                  <a:pt x="402" y="78"/>
                  <a:pt x="402" y="78"/>
                  <a:pt x="402" y="78"/>
                </a:cubicBezTo>
                <a:cubicBezTo>
                  <a:pt x="400" y="78"/>
                  <a:pt x="399" y="78"/>
                  <a:pt x="401" y="77"/>
                </a:cubicBezTo>
                <a:cubicBezTo>
                  <a:pt x="393" y="76"/>
                  <a:pt x="388" y="78"/>
                  <a:pt x="383" y="77"/>
                </a:cubicBezTo>
                <a:cubicBezTo>
                  <a:pt x="387" y="76"/>
                  <a:pt x="385" y="76"/>
                  <a:pt x="383" y="75"/>
                </a:cubicBezTo>
                <a:cubicBezTo>
                  <a:pt x="383" y="75"/>
                  <a:pt x="382" y="76"/>
                  <a:pt x="380" y="76"/>
                </a:cubicBezTo>
                <a:cubicBezTo>
                  <a:pt x="380" y="76"/>
                  <a:pt x="383" y="75"/>
                  <a:pt x="384" y="76"/>
                </a:cubicBezTo>
                <a:cubicBezTo>
                  <a:pt x="384" y="77"/>
                  <a:pt x="381" y="76"/>
                  <a:pt x="379" y="76"/>
                </a:cubicBezTo>
                <a:cubicBezTo>
                  <a:pt x="378" y="73"/>
                  <a:pt x="361" y="73"/>
                  <a:pt x="354" y="71"/>
                </a:cubicBezTo>
                <a:cubicBezTo>
                  <a:pt x="352" y="72"/>
                  <a:pt x="349" y="71"/>
                  <a:pt x="346" y="71"/>
                </a:cubicBezTo>
                <a:cubicBezTo>
                  <a:pt x="349" y="70"/>
                  <a:pt x="340" y="71"/>
                  <a:pt x="339" y="70"/>
                </a:cubicBezTo>
                <a:cubicBezTo>
                  <a:pt x="338" y="71"/>
                  <a:pt x="338" y="71"/>
                  <a:pt x="338" y="71"/>
                </a:cubicBezTo>
                <a:cubicBezTo>
                  <a:pt x="333" y="70"/>
                  <a:pt x="325" y="71"/>
                  <a:pt x="324" y="70"/>
                </a:cubicBezTo>
                <a:cubicBezTo>
                  <a:pt x="321" y="69"/>
                  <a:pt x="327" y="69"/>
                  <a:pt x="329" y="69"/>
                </a:cubicBezTo>
                <a:cubicBezTo>
                  <a:pt x="327" y="67"/>
                  <a:pt x="314" y="69"/>
                  <a:pt x="313" y="67"/>
                </a:cubicBezTo>
                <a:cubicBezTo>
                  <a:pt x="312" y="67"/>
                  <a:pt x="312" y="68"/>
                  <a:pt x="307" y="68"/>
                </a:cubicBezTo>
                <a:cubicBezTo>
                  <a:pt x="305" y="68"/>
                  <a:pt x="299" y="66"/>
                  <a:pt x="300" y="66"/>
                </a:cubicBezTo>
                <a:cubicBezTo>
                  <a:pt x="297" y="66"/>
                  <a:pt x="295" y="67"/>
                  <a:pt x="293" y="66"/>
                </a:cubicBezTo>
                <a:cubicBezTo>
                  <a:pt x="294" y="66"/>
                  <a:pt x="295" y="66"/>
                  <a:pt x="297" y="66"/>
                </a:cubicBezTo>
                <a:cubicBezTo>
                  <a:pt x="292" y="65"/>
                  <a:pt x="287" y="65"/>
                  <a:pt x="282" y="65"/>
                </a:cubicBezTo>
                <a:cubicBezTo>
                  <a:pt x="281" y="64"/>
                  <a:pt x="271" y="64"/>
                  <a:pt x="263" y="64"/>
                </a:cubicBezTo>
                <a:cubicBezTo>
                  <a:pt x="259" y="65"/>
                  <a:pt x="244" y="65"/>
                  <a:pt x="240" y="69"/>
                </a:cubicBezTo>
                <a:cubicBezTo>
                  <a:pt x="240" y="68"/>
                  <a:pt x="238" y="69"/>
                  <a:pt x="237" y="70"/>
                </a:cubicBezTo>
                <a:cubicBezTo>
                  <a:pt x="235" y="72"/>
                  <a:pt x="239" y="72"/>
                  <a:pt x="239" y="73"/>
                </a:cubicBezTo>
                <a:cubicBezTo>
                  <a:pt x="236" y="73"/>
                  <a:pt x="236" y="73"/>
                  <a:pt x="236" y="73"/>
                </a:cubicBezTo>
                <a:cubicBezTo>
                  <a:pt x="233" y="74"/>
                  <a:pt x="237" y="76"/>
                  <a:pt x="236" y="77"/>
                </a:cubicBezTo>
                <a:cubicBezTo>
                  <a:pt x="238" y="76"/>
                  <a:pt x="237" y="78"/>
                  <a:pt x="239" y="77"/>
                </a:cubicBezTo>
                <a:cubicBezTo>
                  <a:pt x="241" y="78"/>
                  <a:pt x="241" y="78"/>
                  <a:pt x="241" y="78"/>
                </a:cubicBezTo>
                <a:cubicBezTo>
                  <a:pt x="243" y="80"/>
                  <a:pt x="242" y="78"/>
                  <a:pt x="245" y="80"/>
                </a:cubicBezTo>
                <a:cubicBezTo>
                  <a:pt x="246" y="81"/>
                  <a:pt x="242" y="81"/>
                  <a:pt x="242" y="81"/>
                </a:cubicBezTo>
                <a:cubicBezTo>
                  <a:pt x="241" y="82"/>
                  <a:pt x="243" y="82"/>
                  <a:pt x="245" y="83"/>
                </a:cubicBezTo>
                <a:cubicBezTo>
                  <a:pt x="245" y="83"/>
                  <a:pt x="245" y="83"/>
                  <a:pt x="246" y="83"/>
                </a:cubicBezTo>
                <a:cubicBezTo>
                  <a:pt x="245" y="83"/>
                  <a:pt x="245" y="83"/>
                  <a:pt x="245" y="83"/>
                </a:cubicBezTo>
                <a:cubicBezTo>
                  <a:pt x="246" y="84"/>
                  <a:pt x="246" y="84"/>
                  <a:pt x="247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6" y="84"/>
                  <a:pt x="246" y="84"/>
                  <a:pt x="245" y="83"/>
                </a:cubicBezTo>
                <a:cubicBezTo>
                  <a:pt x="245" y="84"/>
                  <a:pt x="246" y="84"/>
                  <a:pt x="246" y="84"/>
                </a:cubicBezTo>
                <a:cubicBezTo>
                  <a:pt x="246" y="85"/>
                  <a:pt x="246" y="85"/>
                  <a:pt x="246" y="85"/>
                </a:cubicBezTo>
                <a:cubicBezTo>
                  <a:pt x="247" y="85"/>
                  <a:pt x="247" y="85"/>
                  <a:pt x="247" y="85"/>
                </a:cubicBezTo>
                <a:cubicBezTo>
                  <a:pt x="245" y="86"/>
                  <a:pt x="245" y="86"/>
                  <a:pt x="245" y="86"/>
                </a:cubicBezTo>
                <a:cubicBezTo>
                  <a:pt x="245" y="86"/>
                  <a:pt x="250" y="87"/>
                  <a:pt x="251" y="87"/>
                </a:cubicBezTo>
                <a:cubicBezTo>
                  <a:pt x="252" y="90"/>
                  <a:pt x="260" y="94"/>
                  <a:pt x="263" y="95"/>
                </a:cubicBezTo>
                <a:cubicBezTo>
                  <a:pt x="262" y="95"/>
                  <a:pt x="262" y="95"/>
                  <a:pt x="263" y="95"/>
                </a:cubicBezTo>
                <a:cubicBezTo>
                  <a:pt x="265" y="96"/>
                  <a:pt x="268" y="96"/>
                  <a:pt x="267" y="96"/>
                </a:cubicBezTo>
                <a:cubicBezTo>
                  <a:pt x="269" y="97"/>
                  <a:pt x="266" y="97"/>
                  <a:pt x="268" y="99"/>
                </a:cubicBezTo>
                <a:cubicBezTo>
                  <a:pt x="268" y="99"/>
                  <a:pt x="270" y="98"/>
                  <a:pt x="269" y="98"/>
                </a:cubicBezTo>
                <a:cubicBezTo>
                  <a:pt x="270" y="101"/>
                  <a:pt x="279" y="102"/>
                  <a:pt x="281" y="105"/>
                </a:cubicBezTo>
                <a:cubicBezTo>
                  <a:pt x="280" y="105"/>
                  <a:pt x="279" y="105"/>
                  <a:pt x="278" y="105"/>
                </a:cubicBezTo>
                <a:cubicBezTo>
                  <a:pt x="282" y="106"/>
                  <a:pt x="285" y="108"/>
                  <a:pt x="291" y="109"/>
                </a:cubicBezTo>
                <a:cubicBezTo>
                  <a:pt x="289" y="109"/>
                  <a:pt x="289" y="109"/>
                  <a:pt x="287" y="109"/>
                </a:cubicBezTo>
                <a:cubicBezTo>
                  <a:pt x="289" y="110"/>
                  <a:pt x="292" y="112"/>
                  <a:pt x="295" y="112"/>
                </a:cubicBezTo>
                <a:cubicBezTo>
                  <a:pt x="295" y="111"/>
                  <a:pt x="294" y="112"/>
                  <a:pt x="293" y="111"/>
                </a:cubicBezTo>
                <a:cubicBezTo>
                  <a:pt x="293" y="110"/>
                  <a:pt x="298" y="111"/>
                  <a:pt x="299" y="112"/>
                </a:cubicBezTo>
                <a:cubicBezTo>
                  <a:pt x="299" y="112"/>
                  <a:pt x="299" y="112"/>
                  <a:pt x="299" y="112"/>
                </a:cubicBezTo>
                <a:cubicBezTo>
                  <a:pt x="301" y="113"/>
                  <a:pt x="302" y="113"/>
                  <a:pt x="304" y="114"/>
                </a:cubicBezTo>
                <a:cubicBezTo>
                  <a:pt x="304" y="115"/>
                  <a:pt x="302" y="114"/>
                  <a:pt x="302" y="115"/>
                </a:cubicBezTo>
                <a:cubicBezTo>
                  <a:pt x="299" y="116"/>
                  <a:pt x="304" y="118"/>
                  <a:pt x="304" y="118"/>
                </a:cubicBezTo>
                <a:cubicBezTo>
                  <a:pt x="306" y="118"/>
                  <a:pt x="307" y="119"/>
                  <a:pt x="308" y="118"/>
                </a:cubicBezTo>
                <a:cubicBezTo>
                  <a:pt x="310" y="119"/>
                  <a:pt x="307" y="119"/>
                  <a:pt x="308" y="120"/>
                </a:cubicBezTo>
                <a:cubicBezTo>
                  <a:pt x="318" y="121"/>
                  <a:pt x="318" y="121"/>
                  <a:pt x="318" y="121"/>
                </a:cubicBezTo>
                <a:cubicBezTo>
                  <a:pt x="317" y="121"/>
                  <a:pt x="317" y="123"/>
                  <a:pt x="314" y="122"/>
                </a:cubicBezTo>
                <a:cubicBezTo>
                  <a:pt x="318" y="124"/>
                  <a:pt x="324" y="124"/>
                  <a:pt x="328" y="125"/>
                </a:cubicBezTo>
                <a:cubicBezTo>
                  <a:pt x="329" y="126"/>
                  <a:pt x="333" y="127"/>
                  <a:pt x="334" y="128"/>
                </a:cubicBezTo>
                <a:cubicBezTo>
                  <a:pt x="333" y="129"/>
                  <a:pt x="334" y="127"/>
                  <a:pt x="332" y="128"/>
                </a:cubicBezTo>
                <a:cubicBezTo>
                  <a:pt x="332" y="129"/>
                  <a:pt x="332" y="129"/>
                  <a:pt x="332" y="129"/>
                </a:cubicBezTo>
                <a:cubicBezTo>
                  <a:pt x="329" y="128"/>
                  <a:pt x="329" y="130"/>
                  <a:pt x="326" y="130"/>
                </a:cubicBezTo>
                <a:cubicBezTo>
                  <a:pt x="329" y="131"/>
                  <a:pt x="332" y="133"/>
                  <a:pt x="335" y="135"/>
                </a:cubicBezTo>
                <a:cubicBezTo>
                  <a:pt x="336" y="133"/>
                  <a:pt x="340" y="137"/>
                  <a:pt x="343" y="136"/>
                </a:cubicBezTo>
                <a:cubicBezTo>
                  <a:pt x="347" y="138"/>
                  <a:pt x="342" y="138"/>
                  <a:pt x="342" y="139"/>
                </a:cubicBezTo>
                <a:cubicBezTo>
                  <a:pt x="347" y="140"/>
                  <a:pt x="349" y="143"/>
                  <a:pt x="352" y="144"/>
                </a:cubicBezTo>
                <a:cubicBezTo>
                  <a:pt x="352" y="144"/>
                  <a:pt x="352" y="144"/>
                  <a:pt x="351" y="144"/>
                </a:cubicBezTo>
                <a:cubicBezTo>
                  <a:pt x="355" y="146"/>
                  <a:pt x="358" y="149"/>
                  <a:pt x="363" y="150"/>
                </a:cubicBezTo>
                <a:cubicBezTo>
                  <a:pt x="363" y="150"/>
                  <a:pt x="362" y="150"/>
                  <a:pt x="361" y="150"/>
                </a:cubicBezTo>
                <a:cubicBezTo>
                  <a:pt x="362" y="152"/>
                  <a:pt x="366" y="149"/>
                  <a:pt x="367" y="152"/>
                </a:cubicBezTo>
                <a:cubicBezTo>
                  <a:pt x="364" y="152"/>
                  <a:pt x="364" y="152"/>
                  <a:pt x="364" y="152"/>
                </a:cubicBezTo>
                <a:cubicBezTo>
                  <a:pt x="368" y="153"/>
                  <a:pt x="366" y="155"/>
                  <a:pt x="371" y="156"/>
                </a:cubicBezTo>
                <a:cubicBezTo>
                  <a:pt x="370" y="156"/>
                  <a:pt x="369" y="156"/>
                  <a:pt x="368" y="156"/>
                </a:cubicBezTo>
                <a:cubicBezTo>
                  <a:pt x="371" y="157"/>
                  <a:pt x="372" y="159"/>
                  <a:pt x="376" y="160"/>
                </a:cubicBezTo>
                <a:cubicBezTo>
                  <a:pt x="375" y="160"/>
                  <a:pt x="374" y="160"/>
                  <a:pt x="372" y="160"/>
                </a:cubicBezTo>
                <a:cubicBezTo>
                  <a:pt x="372" y="161"/>
                  <a:pt x="377" y="161"/>
                  <a:pt x="376" y="162"/>
                </a:cubicBezTo>
                <a:cubicBezTo>
                  <a:pt x="376" y="163"/>
                  <a:pt x="375" y="164"/>
                  <a:pt x="375" y="164"/>
                </a:cubicBezTo>
                <a:cubicBezTo>
                  <a:pt x="378" y="164"/>
                  <a:pt x="376" y="167"/>
                  <a:pt x="370" y="167"/>
                </a:cubicBezTo>
                <a:cubicBezTo>
                  <a:pt x="370" y="167"/>
                  <a:pt x="368" y="167"/>
                  <a:pt x="365" y="167"/>
                </a:cubicBezTo>
                <a:cubicBezTo>
                  <a:pt x="339" y="166"/>
                  <a:pt x="317" y="163"/>
                  <a:pt x="293" y="161"/>
                </a:cubicBezTo>
                <a:cubicBezTo>
                  <a:pt x="292" y="159"/>
                  <a:pt x="300" y="161"/>
                  <a:pt x="299" y="160"/>
                </a:cubicBezTo>
                <a:cubicBezTo>
                  <a:pt x="297" y="161"/>
                  <a:pt x="295" y="159"/>
                  <a:pt x="288" y="159"/>
                </a:cubicBezTo>
                <a:cubicBezTo>
                  <a:pt x="288" y="159"/>
                  <a:pt x="288" y="159"/>
                  <a:pt x="288" y="159"/>
                </a:cubicBezTo>
                <a:cubicBezTo>
                  <a:pt x="285" y="158"/>
                  <a:pt x="285" y="157"/>
                  <a:pt x="281" y="157"/>
                </a:cubicBezTo>
                <a:cubicBezTo>
                  <a:pt x="280" y="158"/>
                  <a:pt x="280" y="158"/>
                  <a:pt x="280" y="158"/>
                </a:cubicBezTo>
                <a:cubicBezTo>
                  <a:pt x="276" y="158"/>
                  <a:pt x="276" y="155"/>
                  <a:pt x="272" y="156"/>
                </a:cubicBezTo>
                <a:cubicBezTo>
                  <a:pt x="271" y="155"/>
                  <a:pt x="271" y="155"/>
                  <a:pt x="271" y="155"/>
                </a:cubicBezTo>
                <a:cubicBezTo>
                  <a:pt x="265" y="156"/>
                  <a:pt x="267" y="154"/>
                  <a:pt x="261" y="154"/>
                </a:cubicBezTo>
                <a:cubicBezTo>
                  <a:pt x="262" y="154"/>
                  <a:pt x="262" y="154"/>
                  <a:pt x="262" y="154"/>
                </a:cubicBezTo>
                <a:cubicBezTo>
                  <a:pt x="258" y="153"/>
                  <a:pt x="249" y="154"/>
                  <a:pt x="249" y="152"/>
                </a:cubicBezTo>
                <a:cubicBezTo>
                  <a:pt x="244" y="152"/>
                  <a:pt x="239" y="151"/>
                  <a:pt x="236" y="152"/>
                </a:cubicBezTo>
                <a:cubicBezTo>
                  <a:pt x="236" y="151"/>
                  <a:pt x="238" y="151"/>
                  <a:pt x="239" y="151"/>
                </a:cubicBezTo>
                <a:cubicBezTo>
                  <a:pt x="222" y="149"/>
                  <a:pt x="205" y="145"/>
                  <a:pt x="188" y="144"/>
                </a:cubicBezTo>
                <a:cubicBezTo>
                  <a:pt x="188" y="143"/>
                  <a:pt x="189" y="144"/>
                  <a:pt x="190" y="143"/>
                </a:cubicBezTo>
                <a:cubicBezTo>
                  <a:pt x="179" y="143"/>
                  <a:pt x="175" y="139"/>
                  <a:pt x="164" y="140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59" y="139"/>
                  <a:pt x="160" y="139"/>
                  <a:pt x="159" y="138"/>
                </a:cubicBezTo>
                <a:cubicBezTo>
                  <a:pt x="156" y="139"/>
                  <a:pt x="151" y="137"/>
                  <a:pt x="148" y="138"/>
                </a:cubicBezTo>
                <a:cubicBezTo>
                  <a:pt x="148" y="137"/>
                  <a:pt x="150" y="137"/>
                  <a:pt x="150" y="137"/>
                </a:cubicBezTo>
                <a:cubicBezTo>
                  <a:pt x="147" y="136"/>
                  <a:pt x="139" y="136"/>
                  <a:pt x="136" y="135"/>
                </a:cubicBezTo>
                <a:cubicBezTo>
                  <a:pt x="138" y="135"/>
                  <a:pt x="138" y="135"/>
                  <a:pt x="138" y="135"/>
                </a:cubicBezTo>
                <a:cubicBezTo>
                  <a:pt x="122" y="130"/>
                  <a:pt x="100" y="124"/>
                  <a:pt x="79" y="123"/>
                </a:cubicBezTo>
                <a:cubicBezTo>
                  <a:pt x="74" y="122"/>
                  <a:pt x="80" y="122"/>
                  <a:pt x="78" y="121"/>
                </a:cubicBezTo>
                <a:cubicBezTo>
                  <a:pt x="58" y="120"/>
                  <a:pt x="44" y="114"/>
                  <a:pt x="23" y="113"/>
                </a:cubicBezTo>
                <a:cubicBezTo>
                  <a:pt x="10" y="111"/>
                  <a:pt x="0" y="113"/>
                  <a:pt x="0" y="113"/>
                </a:cubicBezTo>
                <a:cubicBezTo>
                  <a:pt x="31" y="117"/>
                  <a:pt x="53" y="123"/>
                  <a:pt x="78" y="130"/>
                </a:cubicBezTo>
                <a:close/>
                <a:moveTo>
                  <a:pt x="656" y="33"/>
                </a:moveTo>
                <a:cubicBezTo>
                  <a:pt x="656" y="33"/>
                  <a:pt x="656" y="33"/>
                  <a:pt x="656" y="33"/>
                </a:cubicBezTo>
                <a:moveTo>
                  <a:pt x="655" y="33"/>
                </a:moveTo>
                <a:cubicBezTo>
                  <a:pt x="655" y="33"/>
                  <a:pt x="655" y="33"/>
                  <a:pt x="655" y="33"/>
                </a:cubicBezTo>
                <a:cubicBezTo>
                  <a:pt x="656" y="33"/>
                  <a:pt x="656" y="33"/>
                  <a:pt x="655" y="33"/>
                </a:cubicBezTo>
                <a:close/>
                <a:moveTo>
                  <a:pt x="650" y="3"/>
                </a:moveTo>
                <a:cubicBezTo>
                  <a:pt x="650" y="3"/>
                  <a:pt x="650" y="4"/>
                  <a:pt x="650" y="4"/>
                </a:cubicBezTo>
                <a:cubicBezTo>
                  <a:pt x="650" y="4"/>
                  <a:pt x="649" y="4"/>
                  <a:pt x="648" y="5"/>
                </a:cubicBezTo>
                <a:cubicBezTo>
                  <a:pt x="648" y="4"/>
                  <a:pt x="648" y="3"/>
                  <a:pt x="650" y="3"/>
                </a:cubicBezTo>
                <a:close/>
                <a:moveTo>
                  <a:pt x="649" y="34"/>
                </a:moveTo>
                <a:cubicBezTo>
                  <a:pt x="650" y="34"/>
                  <a:pt x="651" y="34"/>
                  <a:pt x="653" y="34"/>
                </a:cubicBezTo>
                <a:cubicBezTo>
                  <a:pt x="653" y="33"/>
                  <a:pt x="653" y="33"/>
                  <a:pt x="653" y="33"/>
                </a:cubicBezTo>
                <a:cubicBezTo>
                  <a:pt x="653" y="34"/>
                  <a:pt x="653" y="34"/>
                  <a:pt x="653" y="34"/>
                </a:cubicBezTo>
                <a:cubicBezTo>
                  <a:pt x="654" y="34"/>
                  <a:pt x="655" y="33"/>
                  <a:pt x="655" y="33"/>
                </a:cubicBezTo>
                <a:cubicBezTo>
                  <a:pt x="654" y="34"/>
                  <a:pt x="654" y="34"/>
                  <a:pt x="653" y="34"/>
                </a:cubicBezTo>
                <a:cubicBezTo>
                  <a:pt x="653" y="34"/>
                  <a:pt x="653" y="35"/>
                  <a:pt x="652" y="35"/>
                </a:cubicBezTo>
                <a:cubicBezTo>
                  <a:pt x="652" y="35"/>
                  <a:pt x="652" y="35"/>
                  <a:pt x="652" y="35"/>
                </a:cubicBezTo>
                <a:cubicBezTo>
                  <a:pt x="652" y="35"/>
                  <a:pt x="651" y="35"/>
                  <a:pt x="650" y="35"/>
                </a:cubicBezTo>
                <a:cubicBezTo>
                  <a:pt x="649" y="35"/>
                  <a:pt x="649" y="35"/>
                  <a:pt x="649" y="35"/>
                </a:cubicBezTo>
                <a:cubicBezTo>
                  <a:pt x="647" y="36"/>
                  <a:pt x="650" y="36"/>
                  <a:pt x="648" y="37"/>
                </a:cubicBezTo>
                <a:cubicBezTo>
                  <a:pt x="646" y="37"/>
                  <a:pt x="644" y="37"/>
                  <a:pt x="643" y="37"/>
                </a:cubicBezTo>
                <a:cubicBezTo>
                  <a:pt x="643" y="36"/>
                  <a:pt x="646" y="35"/>
                  <a:pt x="640" y="34"/>
                </a:cubicBezTo>
                <a:cubicBezTo>
                  <a:pt x="644" y="33"/>
                  <a:pt x="649" y="35"/>
                  <a:pt x="649" y="34"/>
                </a:cubicBezTo>
                <a:close/>
                <a:moveTo>
                  <a:pt x="539" y="91"/>
                </a:moveTo>
                <a:cubicBezTo>
                  <a:pt x="541" y="91"/>
                  <a:pt x="537" y="92"/>
                  <a:pt x="538" y="92"/>
                </a:cubicBezTo>
                <a:cubicBezTo>
                  <a:pt x="537" y="92"/>
                  <a:pt x="535" y="93"/>
                  <a:pt x="535" y="92"/>
                </a:cubicBezTo>
                <a:cubicBezTo>
                  <a:pt x="538" y="92"/>
                  <a:pt x="539" y="91"/>
                  <a:pt x="539" y="9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4" name="9Slide.vn 28">
            <a:extLst>
              <a:ext uri="{FF2B5EF4-FFF2-40B4-BE49-F238E27FC236}">
                <a16:creationId xmlns:a16="http://schemas.microsoft.com/office/drawing/2014/main" id="{FEC943E5-1548-4916-B550-D726C1FE45E5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45" name="9Slide.vn 29">
              <a:extLst>
                <a:ext uri="{FF2B5EF4-FFF2-40B4-BE49-F238E27FC236}">
                  <a16:creationId xmlns:a16="http://schemas.microsoft.com/office/drawing/2014/main" id="{145E5415-51A7-4467-82FF-C5943F10F5C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46" name="9Slide.vn 30">
              <a:extLst>
                <a:ext uri="{FF2B5EF4-FFF2-40B4-BE49-F238E27FC236}">
                  <a16:creationId xmlns:a16="http://schemas.microsoft.com/office/drawing/2014/main" id="{000CBBC2-C9B4-4E51-8C86-CCE6754D971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3560172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Brainstorm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" name="9Slide.vn 4">
            <a:extLst>
              <a:ext uri="{FF2B5EF4-FFF2-40B4-BE49-F238E27FC236}">
                <a16:creationId xmlns:a16="http://schemas.microsoft.com/office/drawing/2014/main" id="{9C7B961E-CB33-4C7E-A089-1B8D73EBBD76}"/>
              </a:ext>
            </a:extLst>
          </p:cNvPr>
          <p:cNvSpPr>
            <a:spLocks/>
          </p:cNvSpPr>
          <p:nvPr/>
        </p:nvSpPr>
        <p:spPr bwMode="auto">
          <a:xfrm>
            <a:off x="4260162" y="3343378"/>
            <a:ext cx="2982347" cy="3514622"/>
          </a:xfrm>
          <a:custGeom>
            <a:avLst/>
            <a:gdLst>
              <a:gd name="connsiteX0" fmla="*/ 1666141 w 2982347"/>
              <a:gd name="connsiteY0" fmla="*/ 239 h 3514622"/>
              <a:gd name="connsiteX1" fmla="*/ 2799671 w 2982347"/>
              <a:gd name="connsiteY1" fmla="*/ 661872 h 3514622"/>
              <a:gd name="connsiteX2" fmla="*/ 2980634 w 2982347"/>
              <a:gd name="connsiteY2" fmla="*/ 1420167 h 3514622"/>
              <a:gd name="connsiteX3" fmla="*/ 2708614 w 2982347"/>
              <a:gd name="connsiteY3" fmla="*/ 2261436 h 3514622"/>
              <a:gd name="connsiteX4" fmla="*/ 2539322 w 2982347"/>
              <a:gd name="connsiteY4" fmla="*/ 3264838 h 3514622"/>
              <a:gd name="connsiteX5" fmla="*/ 2563883 w 2982347"/>
              <a:gd name="connsiteY5" fmla="*/ 3514622 h 3514622"/>
              <a:gd name="connsiteX6" fmla="*/ 1051857 w 2982347"/>
              <a:gd name="connsiteY6" fmla="*/ 3514622 h 3514622"/>
              <a:gd name="connsiteX7" fmla="*/ 1055745 w 2982347"/>
              <a:gd name="connsiteY7" fmla="*/ 3424232 h 3514622"/>
              <a:gd name="connsiteX8" fmla="*/ 1045372 w 2982347"/>
              <a:gd name="connsiteY8" fmla="*/ 3265198 h 3514622"/>
              <a:gd name="connsiteX9" fmla="*/ 732433 w 2982347"/>
              <a:gd name="connsiteY9" fmla="*/ 3165513 h 3514622"/>
              <a:gd name="connsiteX10" fmla="*/ 348032 w 2982347"/>
              <a:gd name="connsiteY10" fmla="*/ 2997259 h 3514622"/>
              <a:gd name="connsiteX11" fmla="*/ 308266 w 2982347"/>
              <a:gd name="connsiteY11" fmla="*/ 2759860 h 3514622"/>
              <a:gd name="connsiteX12" fmla="*/ 300198 w 2982347"/>
              <a:gd name="connsiteY12" fmla="*/ 2441791 h 3514622"/>
              <a:gd name="connsiteX13" fmla="*/ 300198 w 2982347"/>
              <a:gd name="connsiteY13" fmla="*/ 2439486 h 3514622"/>
              <a:gd name="connsiteX14" fmla="*/ 18380 w 2982347"/>
              <a:gd name="connsiteY14" fmla="*/ 2276418 h 3514622"/>
              <a:gd name="connsiteX15" fmla="*/ 100793 w 2982347"/>
              <a:gd name="connsiteY15" fmla="*/ 1943368 h 3514622"/>
              <a:gd name="connsiteX16" fmla="*/ 288671 w 2982347"/>
              <a:gd name="connsiteY16" fmla="*/ 1478941 h 3514622"/>
              <a:gd name="connsiteX17" fmla="*/ 385492 w 2982347"/>
              <a:gd name="connsiteY17" fmla="*/ 979365 h 3514622"/>
              <a:gd name="connsiteX18" fmla="*/ 1468386 w 2982347"/>
              <a:gd name="connsiteY18" fmla="*/ 11329 h 3514622"/>
              <a:gd name="connsiteX19" fmla="*/ 1666141 w 2982347"/>
              <a:gd name="connsiteY19" fmla="*/ 239 h 3514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982347" h="3514622">
                <a:moveTo>
                  <a:pt x="1666141" y="239"/>
                </a:moveTo>
                <a:cubicBezTo>
                  <a:pt x="2126276" y="8952"/>
                  <a:pt x="2568209" y="256003"/>
                  <a:pt x="2799671" y="661872"/>
                </a:cubicBezTo>
                <a:cubicBezTo>
                  <a:pt x="2929918" y="890628"/>
                  <a:pt x="2993889" y="1157414"/>
                  <a:pt x="2980634" y="1420167"/>
                </a:cubicBezTo>
                <a:cubicBezTo>
                  <a:pt x="2965073" y="1723255"/>
                  <a:pt x="2826182" y="1987736"/>
                  <a:pt x="2708614" y="2261436"/>
                </a:cubicBezTo>
                <a:cubicBezTo>
                  <a:pt x="2569146" y="2587284"/>
                  <a:pt x="2521744" y="2926241"/>
                  <a:pt x="2539322" y="3264838"/>
                </a:cubicBezTo>
                <a:lnTo>
                  <a:pt x="2563883" y="3514622"/>
                </a:lnTo>
                <a:lnTo>
                  <a:pt x="1051857" y="3514622"/>
                </a:lnTo>
                <a:lnTo>
                  <a:pt x="1055745" y="3424232"/>
                </a:lnTo>
                <a:cubicBezTo>
                  <a:pt x="1057330" y="3369204"/>
                  <a:pt x="1056034" y="3314464"/>
                  <a:pt x="1045372" y="3265198"/>
                </a:cubicBezTo>
                <a:cubicBezTo>
                  <a:pt x="1018285" y="3139007"/>
                  <a:pt x="832712" y="3166089"/>
                  <a:pt x="732433" y="3165513"/>
                </a:cubicBezTo>
                <a:cubicBezTo>
                  <a:pt x="579710" y="3163784"/>
                  <a:pt x="425834" y="3147650"/>
                  <a:pt x="348032" y="2997259"/>
                </a:cubicBezTo>
                <a:cubicBezTo>
                  <a:pt x="309995" y="2924080"/>
                  <a:pt x="310571" y="2839953"/>
                  <a:pt x="308266" y="2759860"/>
                </a:cubicBezTo>
                <a:cubicBezTo>
                  <a:pt x="305384" y="2653837"/>
                  <a:pt x="300774" y="2547814"/>
                  <a:pt x="300198" y="2441791"/>
                </a:cubicBezTo>
                <a:cubicBezTo>
                  <a:pt x="300198" y="2440638"/>
                  <a:pt x="300198" y="2440062"/>
                  <a:pt x="300198" y="2439486"/>
                </a:cubicBezTo>
                <a:cubicBezTo>
                  <a:pt x="159001" y="2407218"/>
                  <a:pt x="74859" y="2369764"/>
                  <a:pt x="18380" y="2276418"/>
                </a:cubicBezTo>
                <a:cubicBezTo>
                  <a:pt x="-36370" y="2185377"/>
                  <a:pt x="43162" y="2064948"/>
                  <a:pt x="100793" y="1943368"/>
                </a:cubicBezTo>
                <a:cubicBezTo>
                  <a:pt x="174561" y="1786638"/>
                  <a:pt x="226429" y="1641432"/>
                  <a:pt x="288671" y="1478941"/>
                </a:cubicBezTo>
                <a:cubicBezTo>
                  <a:pt x="350337" y="1318754"/>
                  <a:pt x="342845" y="1144162"/>
                  <a:pt x="385492" y="979365"/>
                </a:cubicBezTo>
                <a:cubicBezTo>
                  <a:pt x="515163" y="478637"/>
                  <a:pt x="954314" y="79322"/>
                  <a:pt x="1468386" y="11329"/>
                </a:cubicBezTo>
                <a:cubicBezTo>
                  <a:pt x="1534302" y="2614"/>
                  <a:pt x="1600407" y="-1006"/>
                  <a:pt x="1666141" y="239"/>
                </a:cubicBez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9Slide.vn 5" descr="Lightbulb">
            <a:extLst>
              <a:ext uri="{FF2B5EF4-FFF2-40B4-BE49-F238E27FC236}">
                <a16:creationId xmlns:a16="http://schemas.microsoft.com/office/drawing/2014/main" id="{6A83EF17-8D6C-4954-B0D4-155B20A173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93257" y="4141582"/>
            <a:ext cx="1393304" cy="1393304"/>
          </a:xfrm>
          <a:prstGeom prst="rect">
            <a:avLst/>
          </a:prstGeom>
        </p:spPr>
      </p:pic>
      <p:sp>
        <p:nvSpPr>
          <p:cNvPr id="52" name="9Slide.vn 6">
            <a:extLst>
              <a:ext uri="{FF2B5EF4-FFF2-40B4-BE49-F238E27FC236}">
                <a16:creationId xmlns:a16="http://schemas.microsoft.com/office/drawing/2014/main" id="{ACF7C291-64B8-4E33-BC7B-553455658FDC}"/>
              </a:ext>
            </a:extLst>
          </p:cNvPr>
          <p:cNvSpPr>
            <a:spLocks/>
          </p:cNvSpPr>
          <p:nvPr/>
        </p:nvSpPr>
        <p:spPr bwMode="auto">
          <a:xfrm>
            <a:off x="8211823" y="1608941"/>
            <a:ext cx="2179757" cy="1008112"/>
          </a:xfrm>
          <a:custGeom>
            <a:avLst/>
            <a:gdLst>
              <a:gd name="T0" fmla="*/ 4017 w 4210"/>
              <a:gd name="T1" fmla="*/ 53 h 1948"/>
              <a:gd name="T2" fmla="*/ 3974 w 4210"/>
              <a:gd name="T3" fmla="*/ 58 h 1948"/>
              <a:gd name="T4" fmla="*/ 3956 w 4210"/>
              <a:gd name="T5" fmla="*/ 49 h 1948"/>
              <a:gd name="T6" fmla="*/ 3788 w 4210"/>
              <a:gd name="T7" fmla="*/ 27 h 1948"/>
              <a:gd name="T8" fmla="*/ 3503 w 4210"/>
              <a:gd name="T9" fmla="*/ 17 h 1948"/>
              <a:gd name="T10" fmla="*/ 3017 w 4210"/>
              <a:gd name="T11" fmla="*/ 2 h 1948"/>
              <a:gd name="T12" fmla="*/ 2302 w 4210"/>
              <a:gd name="T13" fmla="*/ 6 h 1948"/>
              <a:gd name="T14" fmla="*/ 1829 w 4210"/>
              <a:gd name="T15" fmla="*/ 27 h 1948"/>
              <a:gd name="T16" fmla="*/ 882 w 4210"/>
              <a:gd name="T17" fmla="*/ 104 h 1948"/>
              <a:gd name="T18" fmla="*/ 299 w 4210"/>
              <a:gd name="T19" fmla="*/ 199 h 1948"/>
              <a:gd name="T20" fmla="*/ 174 w 4210"/>
              <a:gd name="T21" fmla="*/ 228 h 1948"/>
              <a:gd name="T22" fmla="*/ 166 w 4210"/>
              <a:gd name="T23" fmla="*/ 264 h 1948"/>
              <a:gd name="T24" fmla="*/ 191 w 4210"/>
              <a:gd name="T25" fmla="*/ 277 h 1948"/>
              <a:gd name="T26" fmla="*/ 1360 w 4210"/>
              <a:gd name="T27" fmla="*/ 153 h 1948"/>
              <a:gd name="T28" fmla="*/ 2064 w 4210"/>
              <a:gd name="T29" fmla="*/ 101 h 1948"/>
              <a:gd name="T30" fmla="*/ 2763 w 4210"/>
              <a:gd name="T31" fmla="*/ 84 h 1948"/>
              <a:gd name="T32" fmla="*/ 3228 w 4210"/>
              <a:gd name="T33" fmla="*/ 91 h 1948"/>
              <a:gd name="T34" fmla="*/ 3578 w 4210"/>
              <a:gd name="T35" fmla="*/ 107 h 1948"/>
              <a:gd name="T36" fmla="*/ 3875 w 4210"/>
              <a:gd name="T37" fmla="*/ 124 h 1948"/>
              <a:gd name="T38" fmla="*/ 3959 w 4210"/>
              <a:gd name="T39" fmla="*/ 220 h 1948"/>
              <a:gd name="T40" fmla="*/ 4002 w 4210"/>
              <a:gd name="T41" fmla="*/ 610 h 1948"/>
              <a:gd name="T42" fmla="*/ 3983 w 4210"/>
              <a:gd name="T43" fmla="*/ 1100 h 1948"/>
              <a:gd name="T44" fmla="*/ 3965 w 4210"/>
              <a:gd name="T45" fmla="*/ 1593 h 1948"/>
              <a:gd name="T46" fmla="*/ 3965 w 4210"/>
              <a:gd name="T47" fmla="*/ 1690 h 1948"/>
              <a:gd name="T48" fmla="*/ 3862 w 4210"/>
              <a:gd name="T49" fmla="*/ 1684 h 1948"/>
              <a:gd name="T50" fmla="*/ 3680 w 4210"/>
              <a:gd name="T51" fmla="*/ 1662 h 1948"/>
              <a:gd name="T52" fmla="*/ 3267 w 4210"/>
              <a:gd name="T53" fmla="*/ 1611 h 1948"/>
              <a:gd name="T54" fmla="*/ 2598 w 4210"/>
              <a:gd name="T55" fmla="*/ 1592 h 1948"/>
              <a:gd name="T56" fmla="*/ 2218 w 4210"/>
              <a:gd name="T57" fmla="*/ 1582 h 1948"/>
              <a:gd name="T58" fmla="*/ 1529 w 4210"/>
              <a:gd name="T59" fmla="*/ 1547 h 1948"/>
              <a:gd name="T60" fmla="*/ 330 w 4210"/>
              <a:gd name="T61" fmla="*/ 1514 h 1948"/>
              <a:gd name="T62" fmla="*/ 89 w 4210"/>
              <a:gd name="T63" fmla="*/ 1441 h 1948"/>
              <a:gd name="T64" fmla="*/ 113 w 4210"/>
              <a:gd name="T65" fmla="*/ 1050 h 1948"/>
              <a:gd name="T66" fmla="*/ 140 w 4210"/>
              <a:gd name="T67" fmla="*/ 722 h 1948"/>
              <a:gd name="T68" fmla="*/ 159 w 4210"/>
              <a:gd name="T69" fmla="*/ 473 h 1948"/>
              <a:gd name="T70" fmla="*/ 160 w 4210"/>
              <a:gd name="T71" fmla="*/ 281 h 1948"/>
              <a:gd name="T72" fmla="*/ 152 w 4210"/>
              <a:gd name="T73" fmla="*/ 238 h 1948"/>
              <a:gd name="T74" fmla="*/ 127 w 4210"/>
              <a:gd name="T75" fmla="*/ 234 h 1948"/>
              <a:gd name="T76" fmla="*/ 108 w 4210"/>
              <a:gd name="T77" fmla="*/ 282 h 1948"/>
              <a:gd name="T78" fmla="*/ 78 w 4210"/>
              <a:gd name="T79" fmla="*/ 490 h 1948"/>
              <a:gd name="T80" fmla="*/ 55 w 4210"/>
              <a:gd name="T81" fmla="*/ 753 h 1948"/>
              <a:gd name="T82" fmla="*/ 25 w 4210"/>
              <a:gd name="T83" fmla="*/ 1108 h 1948"/>
              <a:gd name="T84" fmla="*/ 4 w 4210"/>
              <a:gd name="T85" fmla="*/ 1350 h 1948"/>
              <a:gd name="T86" fmla="*/ 12 w 4210"/>
              <a:gd name="T87" fmla="*/ 1527 h 1948"/>
              <a:gd name="T88" fmla="*/ 24 w 4210"/>
              <a:gd name="T89" fmla="*/ 1569 h 1948"/>
              <a:gd name="T90" fmla="*/ 37 w 4210"/>
              <a:gd name="T91" fmla="*/ 1599 h 1948"/>
              <a:gd name="T92" fmla="*/ 159 w 4210"/>
              <a:gd name="T93" fmla="*/ 1693 h 1948"/>
              <a:gd name="T94" fmla="*/ 353 w 4210"/>
              <a:gd name="T95" fmla="*/ 1757 h 1948"/>
              <a:gd name="T96" fmla="*/ 724 w 4210"/>
              <a:gd name="T97" fmla="*/ 1783 h 1948"/>
              <a:gd name="T98" fmla="*/ 1368 w 4210"/>
              <a:gd name="T99" fmla="*/ 1814 h 1948"/>
              <a:gd name="T100" fmla="*/ 2992 w 4210"/>
              <a:gd name="T101" fmla="*/ 1897 h 1948"/>
              <a:gd name="T102" fmla="*/ 4087 w 4210"/>
              <a:gd name="T103" fmla="*/ 1948 h 1948"/>
              <a:gd name="T104" fmla="*/ 4138 w 4210"/>
              <a:gd name="T105" fmla="*/ 1913 h 1948"/>
              <a:gd name="T106" fmla="*/ 4152 w 4210"/>
              <a:gd name="T107" fmla="*/ 1868 h 1948"/>
              <a:gd name="T108" fmla="*/ 4192 w 4210"/>
              <a:gd name="T109" fmla="*/ 767 h 1948"/>
              <a:gd name="T110" fmla="*/ 4208 w 4210"/>
              <a:gd name="T111" fmla="*/ 531 h 1948"/>
              <a:gd name="T112" fmla="*/ 4203 w 4210"/>
              <a:gd name="T113" fmla="*/ 326 h 1948"/>
              <a:gd name="T114" fmla="*/ 4151 w 4210"/>
              <a:gd name="T115" fmla="*/ 170 h 1948"/>
              <a:gd name="T116" fmla="*/ 4094 w 4210"/>
              <a:gd name="T117" fmla="*/ 100 h 1948"/>
              <a:gd name="T118" fmla="*/ 4033 w 4210"/>
              <a:gd name="T119" fmla="*/ 59 h 1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10" h="1948">
                <a:moveTo>
                  <a:pt x="4033" y="59"/>
                </a:moveTo>
                <a:lnTo>
                  <a:pt x="4017" y="53"/>
                </a:lnTo>
                <a:lnTo>
                  <a:pt x="3987" y="53"/>
                </a:lnTo>
                <a:lnTo>
                  <a:pt x="3974" y="58"/>
                </a:lnTo>
                <a:lnTo>
                  <a:pt x="3968" y="53"/>
                </a:lnTo>
                <a:lnTo>
                  <a:pt x="3956" y="49"/>
                </a:lnTo>
                <a:lnTo>
                  <a:pt x="3902" y="39"/>
                </a:lnTo>
                <a:lnTo>
                  <a:pt x="3788" y="27"/>
                </a:lnTo>
                <a:lnTo>
                  <a:pt x="3617" y="21"/>
                </a:lnTo>
                <a:lnTo>
                  <a:pt x="3503" y="17"/>
                </a:lnTo>
                <a:lnTo>
                  <a:pt x="3260" y="6"/>
                </a:lnTo>
                <a:lnTo>
                  <a:pt x="3017" y="2"/>
                </a:lnTo>
                <a:lnTo>
                  <a:pt x="2778" y="0"/>
                </a:lnTo>
                <a:lnTo>
                  <a:pt x="2302" y="6"/>
                </a:lnTo>
                <a:lnTo>
                  <a:pt x="2064" y="15"/>
                </a:lnTo>
                <a:lnTo>
                  <a:pt x="1829" y="27"/>
                </a:lnTo>
                <a:lnTo>
                  <a:pt x="1355" y="57"/>
                </a:lnTo>
                <a:lnTo>
                  <a:pt x="882" y="104"/>
                </a:lnTo>
                <a:lnTo>
                  <a:pt x="531" y="155"/>
                </a:lnTo>
                <a:lnTo>
                  <a:pt x="299" y="199"/>
                </a:lnTo>
                <a:lnTo>
                  <a:pt x="183" y="224"/>
                </a:lnTo>
                <a:lnTo>
                  <a:pt x="174" y="228"/>
                </a:lnTo>
                <a:lnTo>
                  <a:pt x="165" y="245"/>
                </a:lnTo>
                <a:lnTo>
                  <a:pt x="166" y="264"/>
                </a:lnTo>
                <a:lnTo>
                  <a:pt x="181" y="277"/>
                </a:lnTo>
                <a:lnTo>
                  <a:pt x="191" y="277"/>
                </a:lnTo>
                <a:lnTo>
                  <a:pt x="659" y="229"/>
                </a:lnTo>
                <a:lnTo>
                  <a:pt x="1360" y="153"/>
                </a:lnTo>
                <a:lnTo>
                  <a:pt x="1828" y="113"/>
                </a:lnTo>
                <a:lnTo>
                  <a:pt x="2064" y="101"/>
                </a:lnTo>
                <a:lnTo>
                  <a:pt x="2297" y="92"/>
                </a:lnTo>
                <a:lnTo>
                  <a:pt x="2763" y="84"/>
                </a:lnTo>
                <a:lnTo>
                  <a:pt x="2996" y="87"/>
                </a:lnTo>
                <a:lnTo>
                  <a:pt x="3228" y="91"/>
                </a:lnTo>
                <a:lnTo>
                  <a:pt x="3461" y="100"/>
                </a:lnTo>
                <a:lnTo>
                  <a:pt x="3578" y="107"/>
                </a:lnTo>
                <a:lnTo>
                  <a:pt x="3757" y="120"/>
                </a:lnTo>
                <a:lnTo>
                  <a:pt x="3875" y="124"/>
                </a:lnTo>
                <a:lnTo>
                  <a:pt x="3934" y="123"/>
                </a:lnTo>
                <a:lnTo>
                  <a:pt x="3959" y="220"/>
                </a:lnTo>
                <a:lnTo>
                  <a:pt x="3990" y="415"/>
                </a:lnTo>
                <a:lnTo>
                  <a:pt x="4002" y="610"/>
                </a:lnTo>
                <a:lnTo>
                  <a:pt x="4000" y="806"/>
                </a:lnTo>
                <a:lnTo>
                  <a:pt x="3983" y="1100"/>
                </a:lnTo>
                <a:lnTo>
                  <a:pt x="3967" y="1396"/>
                </a:lnTo>
                <a:lnTo>
                  <a:pt x="3965" y="1593"/>
                </a:lnTo>
                <a:lnTo>
                  <a:pt x="3971" y="1691"/>
                </a:lnTo>
                <a:lnTo>
                  <a:pt x="3965" y="1690"/>
                </a:lnTo>
                <a:lnTo>
                  <a:pt x="3960" y="1690"/>
                </a:lnTo>
                <a:lnTo>
                  <a:pt x="3862" y="1684"/>
                </a:lnTo>
                <a:lnTo>
                  <a:pt x="3762" y="1676"/>
                </a:lnTo>
                <a:lnTo>
                  <a:pt x="3680" y="1662"/>
                </a:lnTo>
                <a:lnTo>
                  <a:pt x="3516" y="1637"/>
                </a:lnTo>
                <a:lnTo>
                  <a:pt x="3267" y="1611"/>
                </a:lnTo>
                <a:lnTo>
                  <a:pt x="2932" y="1594"/>
                </a:lnTo>
                <a:lnTo>
                  <a:pt x="2598" y="1592"/>
                </a:lnTo>
                <a:lnTo>
                  <a:pt x="2431" y="1593"/>
                </a:lnTo>
                <a:lnTo>
                  <a:pt x="2218" y="1582"/>
                </a:lnTo>
                <a:lnTo>
                  <a:pt x="2007" y="1572"/>
                </a:lnTo>
                <a:lnTo>
                  <a:pt x="1529" y="1547"/>
                </a:lnTo>
                <a:lnTo>
                  <a:pt x="809" y="1519"/>
                </a:lnTo>
                <a:lnTo>
                  <a:pt x="330" y="1514"/>
                </a:lnTo>
                <a:lnTo>
                  <a:pt x="91" y="1519"/>
                </a:lnTo>
                <a:lnTo>
                  <a:pt x="89" y="1441"/>
                </a:lnTo>
                <a:lnTo>
                  <a:pt x="94" y="1284"/>
                </a:lnTo>
                <a:lnTo>
                  <a:pt x="113" y="1050"/>
                </a:lnTo>
                <a:lnTo>
                  <a:pt x="127" y="893"/>
                </a:lnTo>
                <a:lnTo>
                  <a:pt x="140" y="722"/>
                </a:lnTo>
                <a:lnTo>
                  <a:pt x="152" y="549"/>
                </a:lnTo>
                <a:lnTo>
                  <a:pt x="159" y="473"/>
                </a:lnTo>
                <a:lnTo>
                  <a:pt x="164" y="358"/>
                </a:lnTo>
                <a:lnTo>
                  <a:pt x="160" y="281"/>
                </a:lnTo>
                <a:lnTo>
                  <a:pt x="155" y="245"/>
                </a:lnTo>
                <a:lnTo>
                  <a:pt x="152" y="238"/>
                </a:lnTo>
                <a:lnTo>
                  <a:pt x="143" y="232"/>
                </a:lnTo>
                <a:lnTo>
                  <a:pt x="127" y="234"/>
                </a:lnTo>
                <a:lnTo>
                  <a:pt x="121" y="245"/>
                </a:lnTo>
                <a:lnTo>
                  <a:pt x="108" y="282"/>
                </a:lnTo>
                <a:lnTo>
                  <a:pt x="91" y="364"/>
                </a:lnTo>
                <a:lnTo>
                  <a:pt x="78" y="490"/>
                </a:lnTo>
                <a:lnTo>
                  <a:pt x="72" y="571"/>
                </a:lnTo>
                <a:lnTo>
                  <a:pt x="55" y="753"/>
                </a:lnTo>
                <a:lnTo>
                  <a:pt x="39" y="936"/>
                </a:lnTo>
                <a:lnTo>
                  <a:pt x="25" y="1108"/>
                </a:lnTo>
                <a:lnTo>
                  <a:pt x="11" y="1279"/>
                </a:lnTo>
                <a:lnTo>
                  <a:pt x="4" y="1350"/>
                </a:lnTo>
                <a:lnTo>
                  <a:pt x="0" y="1457"/>
                </a:lnTo>
                <a:lnTo>
                  <a:pt x="12" y="1527"/>
                </a:lnTo>
                <a:lnTo>
                  <a:pt x="26" y="1559"/>
                </a:lnTo>
                <a:lnTo>
                  <a:pt x="24" y="1569"/>
                </a:lnTo>
                <a:lnTo>
                  <a:pt x="29" y="1590"/>
                </a:lnTo>
                <a:lnTo>
                  <a:pt x="37" y="1599"/>
                </a:lnTo>
                <a:lnTo>
                  <a:pt x="73" y="1636"/>
                </a:lnTo>
                <a:lnTo>
                  <a:pt x="159" y="1693"/>
                </a:lnTo>
                <a:lnTo>
                  <a:pt x="252" y="1732"/>
                </a:lnTo>
                <a:lnTo>
                  <a:pt x="353" y="1757"/>
                </a:lnTo>
                <a:lnTo>
                  <a:pt x="512" y="1777"/>
                </a:lnTo>
                <a:lnTo>
                  <a:pt x="724" y="1783"/>
                </a:lnTo>
                <a:lnTo>
                  <a:pt x="824" y="1786"/>
                </a:lnTo>
                <a:lnTo>
                  <a:pt x="1368" y="1814"/>
                </a:lnTo>
                <a:lnTo>
                  <a:pt x="1912" y="1843"/>
                </a:lnTo>
                <a:lnTo>
                  <a:pt x="2992" y="1897"/>
                </a:lnTo>
                <a:lnTo>
                  <a:pt x="4070" y="1948"/>
                </a:lnTo>
                <a:lnTo>
                  <a:pt x="4087" y="1948"/>
                </a:lnTo>
                <a:lnTo>
                  <a:pt x="4116" y="1935"/>
                </a:lnTo>
                <a:lnTo>
                  <a:pt x="4138" y="1913"/>
                </a:lnTo>
                <a:lnTo>
                  <a:pt x="4151" y="1883"/>
                </a:lnTo>
                <a:lnTo>
                  <a:pt x="4152" y="1868"/>
                </a:lnTo>
                <a:lnTo>
                  <a:pt x="4171" y="1317"/>
                </a:lnTo>
                <a:lnTo>
                  <a:pt x="4192" y="767"/>
                </a:lnTo>
                <a:lnTo>
                  <a:pt x="4197" y="680"/>
                </a:lnTo>
                <a:lnTo>
                  <a:pt x="4208" y="531"/>
                </a:lnTo>
                <a:lnTo>
                  <a:pt x="4210" y="428"/>
                </a:lnTo>
                <a:lnTo>
                  <a:pt x="4203" y="326"/>
                </a:lnTo>
                <a:lnTo>
                  <a:pt x="4180" y="233"/>
                </a:lnTo>
                <a:lnTo>
                  <a:pt x="4151" y="170"/>
                </a:lnTo>
                <a:lnTo>
                  <a:pt x="4125" y="132"/>
                </a:lnTo>
                <a:lnTo>
                  <a:pt x="4094" y="100"/>
                </a:lnTo>
                <a:lnTo>
                  <a:pt x="4055" y="71"/>
                </a:lnTo>
                <a:lnTo>
                  <a:pt x="4033" y="5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9Slide.vn 7">
            <a:extLst>
              <a:ext uri="{FF2B5EF4-FFF2-40B4-BE49-F238E27FC236}">
                <a16:creationId xmlns:a16="http://schemas.microsoft.com/office/drawing/2014/main" id="{3B2DC1CB-53EE-4CC1-B14D-5D8FA0F37A67}"/>
              </a:ext>
            </a:extLst>
          </p:cNvPr>
          <p:cNvSpPr>
            <a:spLocks/>
          </p:cNvSpPr>
          <p:nvPr/>
        </p:nvSpPr>
        <p:spPr bwMode="auto">
          <a:xfrm>
            <a:off x="8178827" y="4230290"/>
            <a:ext cx="1323098" cy="931142"/>
          </a:xfrm>
          <a:custGeom>
            <a:avLst/>
            <a:gdLst>
              <a:gd name="T0" fmla="*/ 2539 w 2659"/>
              <a:gd name="T1" fmla="*/ 120 h 1873"/>
              <a:gd name="T2" fmla="*/ 2497 w 2659"/>
              <a:gd name="T3" fmla="*/ 97 h 1873"/>
              <a:gd name="T4" fmla="*/ 2469 w 2659"/>
              <a:gd name="T5" fmla="*/ 90 h 1873"/>
              <a:gd name="T6" fmla="*/ 2442 w 2659"/>
              <a:gd name="T7" fmla="*/ 79 h 1873"/>
              <a:gd name="T8" fmla="*/ 2437 w 2659"/>
              <a:gd name="T9" fmla="*/ 46 h 1873"/>
              <a:gd name="T10" fmla="*/ 2416 w 2659"/>
              <a:gd name="T11" fmla="*/ 36 h 1873"/>
              <a:gd name="T12" fmla="*/ 2192 w 2659"/>
              <a:gd name="T13" fmla="*/ 11 h 1873"/>
              <a:gd name="T14" fmla="*/ 1815 w 2659"/>
              <a:gd name="T15" fmla="*/ 5 h 1873"/>
              <a:gd name="T16" fmla="*/ 1223 w 2659"/>
              <a:gd name="T17" fmla="*/ 0 h 1873"/>
              <a:gd name="T18" fmla="*/ 631 w 2659"/>
              <a:gd name="T19" fmla="*/ 14 h 1873"/>
              <a:gd name="T20" fmla="*/ 256 w 2659"/>
              <a:gd name="T21" fmla="*/ 30 h 1873"/>
              <a:gd name="T22" fmla="*/ 35 w 2659"/>
              <a:gd name="T23" fmla="*/ 65 h 1873"/>
              <a:gd name="T24" fmla="*/ 22 w 2659"/>
              <a:gd name="T25" fmla="*/ 77 h 1873"/>
              <a:gd name="T26" fmla="*/ 33 w 2659"/>
              <a:gd name="T27" fmla="*/ 97 h 1873"/>
              <a:gd name="T28" fmla="*/ 112 w 2659"/>
              <a:gd name="T29" fmla="*/ 106 h 1873"/>
              <a:gd name="T30" fmla="*/ 484 w 2659"/>
              <a:gd name="T31" fmla="*/ 97 h 1873"/>
              <a:gd name="T32" fmla="*/ 927 w 2659"/>
              <a:gd name="T33" fmla="*/ 84 h 1873"/>
              <a:gd name="T34" fmla="*/ 1519 w 2659"/>
              <a:gd name="T35" fmla="*/ 84 h 1873"/>
              <a:gd name="T36" fmla="*/ 1961 w 2659"/>
              <a:gd name="T37" fmla="*/ 97 h 1873"/>
              <a:gd name="T38" fmla="*/ 2333 w 2659"/>
              <a:gd name="T39" fmla="*/ 115 h 1873"/>
              <a:gd name="T40" fmla="*/ 2407 w 2659"/>
              <a:gd name="T41" fmla="*/ 111 h 1873"/>
              <a:gd name="T42" fmla="*/ 2397 w 2659"/>
              <a:gd name="T43" fmla="*/ 199 h 1873"/>
              <a:gd name="T44" fmla="*/ 2392 w 2659"/>
              <a:gd name="T45" fmla="*/ 654 h 1873"/>
              <a:gd name="T46" fmla="*/ 2388 w 2659"/>
              <a:gd name="T47" fmla="*/ 932 h 1873"/>
              <a:gd name="T48" fmla="*/ 2349 w 2659"/>
              <a:gd name="T49" fmla="*/ 1317 h 1873"/>
              <a:gd name="T50" fmla="*/ 2287 w 2659"/>
              <a:gd name="T51" fmla="*/ 1600 h 1873"/>
              <a:gd name="T52" fmla="*/ 2285 w 2659"/>
              <a:gd name="T53" fmla="*/ 1607 h 1873"/>
              <a:gd name="T54" fmla="*/ 2263 w 2659"/>
              <a:gd name="T55" fmla="*/ 1590 h 1873"/>
              <a:gd name="T56" fmla="*/ 1982 w 2659"/>
              <a:gd name="T57" fmla="*/ 1572 h 1873"/>
              <a:gd name="T58" fmla="*/ 1165 w 2659"/>
              <a:gd name="T59" fmla="*/ 1540 h 1873"/>
              <a:gd name="T60" fmla="*/ 633 w 2659"/>
              <a:gd name="T61" fmla="*/ 1493 h 1873"/>
              <a:gd name="T62" fmla="*/ 306 w 2659"/>
              <a:gd name="T63" fmla="*/ 1450 h 1873"/>
              <a:gd name="T64" fmla="*/ 110 w 2659"/>
              <a:gd name="T65" fmla="*/ 1440 h 1873"/>
              <a:gd name="T66" fmla="*/ 104 w 2659"/>
              <a:gd name="T67" fmla="*/ 1433 h 1873"/>
              <a:gd name="T68" fmla="*/ 99 w 2659"/>
              <a:gd name="T69" fmla="*/ 1427 h 1873"/>
              <a:gd name="T70" fmla="*/ 83 w 2659"/>
              <a:gd name="T71" fmla="*/ 606 h 1873"/>
              <a:gd name="T72" fmla="*/ 52 w 2659"/>
              <a:gd name="T73" fmla="*/ 116 h 1873"/>
              <a:gd name="T74" fmla="*/ 39 w 2659"/>
              <a:gd name="T75" fmla="*/ 98 h 1873"/>
              <a:gd name="T76" fmla="*/ 13 w 2659"/>
              <a:gd name="T77" fmla="*/ 107 h 1873"/>
              <a:gd name="T78" fmla="*/ 5 w 2659"/>
              <a:gd name="T79" fmla="*/ 281 h 1873"/>
              <a:gd name="T80" fmla="*/ 8 w 2659"/>
              <a:gd name="T81" fmla="*/ 1109 h 1873"/>
              <a:gd name="T82" fmla="*/ 22 w 2659"/>
              <a:gd name="T83" fmla="*/ 1449 h 1873"/>
              <a:gd name="T84" fmla="*/ 37 w 2659"/>
              <a:gd name="T85" fmla="*/ 1468 h 1873"/>
              <a:gd name="T86" fmla="*/ 40 w 2659"/>
              <a:gd name="T87" fmla="*/ 1482 h 1873"/>
              <a:gd name="T88" fmla="*/ 91 w 2659"/>
              <a:gd name="T89" fmla="*/ 1551 h 1873"/>
              <a:gd name="T90" fmla="*/ 175 w 2659"/>
              <a:gd name="T91" fmla="*/ 1621 h 1873"/>
              <a:gd name="T92" fmla="*/ 358 w 2659"/>
              <a:gd name="T93" fmla="*/ 1696 h 1873"/>
              <a:gd name="T94" fmla="*/ 593 w 2659"/>
              <a:gd name="T95" fmla="*/ 1730 h 1873"/>
              <a:gd name="T96" fmla="*/ 875 w 2659"/>
              <a:gd name="T97" fmla="*/ 1747 h 1873"/>
              <a:gd name="T98" fmla="*/ 2126 w 2659"/>
              <a:gd name="T99" fmla="*/ 1861 h 1873"/>
              <a:gd name="T100" fmla="*/ 2284 w 2659"/>
              <a:gd name="T101" fmla="*/ 1873 h 1873"/>
              <a:gd name="T102" fmla="*/ 2392 w 2659"/>
              <a:gd name="T103" fmla="*/ 1843 h 1873"/>
              <a:gd name="T104" fmla="*/ 2453 w 2659"/>
              <a:gd name="T105" fmla="*/ 1766 h 1873"/>
              <a:gd name="T106" fmla="*/ 2508 w 2659"/>
              <a:gd name="T107" fmla="*/ 1600 h 1873"/>
              <a:gd name="T108" fmla="*/ 2609 w 2659"/>
              <a:gd name="T109" fmla="*/ 1179 h 1873"/>
              <a:gd name="T110" fmla="*/ 2642 w 2659"/>
              <a:gd name="T111" fmla="*/ 980 h 1873"/>
              <a:gd name="T112" fmla="*/ 2659 w 2659"/>
              <a:gd name="T113" fmla="*/ 714 h 1873"/>
              <a:gd name="T114" fmla="*/ 2638 w 2659"/>
              <a:gd name="T115" fmla="*/ 451 h 1873"/>
              <a:gd name="T116" fmla="*/ 2570 w 2659"/>
              <a:gd name="T117" fmla="*/ 194 h 1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59" h="1873">
                <a:moveTo>
                  <a:pt x="2545" y="131"/>
                </a:moveTo>
                <a:lnTo>
                  <a:pt x="2539" y="120"/>
                </a:lnTo>
                <a:lnTo>
                  <a:pt x="2525" y="106"/>
                </a:lnTo>
                <a:lnTo>
                  <a:pt x="2497" y="97"/>
                </a:lnTo>
                <a:lnTo>
                  <a:pt x="2476" y="100"/>
                </a:lnTo>
                <a:lnTo>
                  <a:pt x="2469" y="90"/>
                </a:lnTo>
                <a:lnTo>
                  <a:pt x="2453" y="80"/>
                </a:lnTo>
                <a:lnTo>
                  <a:pt x="2442" y="79"/>
                </a:lnTo>
                <a:lnTo>
                  <a:pt x="2445" y="65"/>
                </a:lnTo>
                <a:lnTo>
                  <a:pt x="2437" y="46"/>
                </a:lnTo>
                <a:lnTo>
                  <a:pt x="2425" y="37"/>
                </a:lnTo>
                <a:lnTo>
                  <a:pt x="2416" y="36"/>
                </a:lnTo>
                <a:lnTo>
                  <a:pt x="2344" y="24"/>
                </a:lnTo>
                <a:lnTo>
                  <a:pt x="2192" y="11"/>
                </a:lnTo>
                <a:lnTo>
                  <a:pt x="1964" y="7"/>
                </a:lnTo>
                <a:lnTo>
                  <a:pt x="1815" y="5"/>
                </a:lnTo>
                <a:lnTo>
                  <a:pt x="1519" y="0"/>
                </a:lnTo>
                <a:lnTo>
                  <a:pt x="1223" y="0"/>
                </a:lnTo>
                <a:lnTo>
                  <a:pt x="927" y="4"/>
                </a:lnTo>
                <a:lnTo>
                  <a:pt x="631" y="14"/>
                </a:lnTo>
                <a:lnTo>
                  <a:pt x="482" y="18"/>
                </a:lnTo>
                <a:lnTo>
                  <a:pt x="256" y="30"/>
                </a:lnTo>
                <a:lnTo>
                  <a:pt x="107" y="49"/>
                </a:lnTo>
                <a:lnTo>
                  <a:pt x="35" y="65"/>
                </a:lnTo>
                <a:lnTo>
                  <a:pt x="27" y="67"/>
                </a:lnTo>
                <a:lnTo>
                  <a:pt x="22" y="77"/>
                </a:lnTo>
                <a:lnTo>
                  <a:pt x="25" y="89"/>
                </a:lnTo>
                <a:lnTo>
                  <a:pt x="33" y="97"/>
                </a:lnTo>
                <a:lnTo>
                  <a:pt x="39" y="98"/>
                </a:lnTo>
                <a:lnTo>
                  <a:pt x="112" y="106"/>
                </a:lnTo>
                <a:lnTo>
                  <a:pt x="261" y="107"/>
                </a:lnTo>
                <a:lnTo>
                  <a:pt x="484" y="97"/>
                </a:lnTo>
                <a:lnTo>
                  <a:pt x="631" y="92"/>
                </a:lnTo>
                <a:lnTo>
                  <a:pt x="927" y="84"/>
                </a:lnTo>
                <a:lnTo>
                  <a:pt x="1223" y="83"/>
                </a:lnTo>
                <a:lnTo>
                  <a:pt x="1519" y="84"/>
                </a:lnTo>
                <a:lnTo>
                  <a:pt x="1815" y="90"/>
                </a:lnTo>
                <a:lnTo>
                  <a:pt x="1961" y="97"/>
                </a:lnTo>
                <a:lnTo>
                  <a:pt x="2186" y="112"/>
                </a:lnTo>
                <a:lnTo>
                  <a:pt x="2333" y="115"/>
                </a:lnTo>
                <a:lnTo>
                  <a:pt x="2406" y="111"/>
                </a:lnTo>
                <a:lnTo>
                  <a:pt x="2407" y="111"/>
                </a:lnTo>
                <a:lnTo>
                  <a:pt x="2408" y="111"/>
                </a:lnTo>
                <a:lnTo>
                  <a:pt x="2397" y="199"/>
                </a:lnTo>
                <a:lnTo>
                  <a:pt x="2389" y="381"/>
                </a:lnTo>
                <a:lnTo>
                  <a:pt x="2392" y="654"/>
                </a:lnTo>
                <a:lnTo>
                  <a:pt x="2390" y="834"/>
                </a:lnTo>
                <a:lnTo>
                  <a:pt x="2388" y="932"/>
                </a:lnTo>
                <a:lnTo>
                  <a:pt x="2373" y="1125"/>
                </a:lnTo>
                <a:lnTo>
                  <a:pt x="2349" y="1317"/>
                </a:lnTo>
                <a:lnTo>
                  <a:pt x="2311" y="1506"/>
                </a:lnTo>
                <a:lnTo>
                  <a:pt x="2287" y="1600"/>
                </a:lnTo>
                <a:lnTo>
                  <a:pt x="2285" y="1603"/>
                </a:lnTo>
                <a:lnTo>
                  <a:pt x="2285" y="1607"/>
                </a:lnTo>
                <a:lnTo>
                  <a:pt x="2280" y="1599"/>
                </a:lnTo>
                <a:lnTo>
                  <a:pt x="2263" y="1590"/>
                </a:lnTo>
                <a:lnTo>
                  <a:pt x="2253" y="1589"/>
                </a:lnTo>
                <a:lnTo>
                  <a:pt x="1982" y="1572"/>
                </a:lnTo>
                <a:lnTo>
                  <a:pt x="1436" y="1556"/>
                </a:lnTo>
                <a:lnTo>
                  <a:pt x="1165" y="1540"/>
                </a:lnTo>
                <a:lnTo>
                  <a:pt x="898" y="1519"/>
                </a:lnTo>
                <a:lnTo>
                  <a:pt x="633" y="1493"/>
                </a:lnTo>
                <a:lnTo>
                  <a:pt x="504" y="1477"/>
                </a:lnTo>
                <a:lnTo>
                  <a:pt x="306" y="1450"/>
                </a:lnTo>
                <a:lnTo>
                  <a:pt x="175" y="1440"/>
                </a:lnTo>
                <a:lnTo>
                  <a:pt x="110" y="1440"/>
                </a:lnTo>
                <a:lnTo>
                  <a:pt x="108" y="1437"/>
                </a:lnTo>
                <a:lnTo>
                  <a:pt x="104" y="1433"/>
                </a:lnTo>
                <a:lnTo>
                  <a:pt x="101" y="1429"/>
                </a:lnTo>
                <a:lnTo>
                  <a:pt x="99" y="1427"/>
                </a:lnTo>
                <a:lnTo>
                  <a:pt x="96" y="1100"/>
                </a:lnTo>
                <a:lnTo>
                  <a:pt x="83" y="606"/>
                </a:lnTo>
                <a:lnTo>
                  <a:pt x="65" y="280"/>
                </a:lnTo>
                <a:lnTo>
                  <a:pt x="52" y="116"/>
                </a:lnTo>
                <a:lnTo>
                  <a:pt x="50" y="109"/>
                </a:lnTo>
                <a:lnTo>
                  <a:pt x="39" y="98"/>
                </a:lnTo>
                <a:lnTo>
                  <a:pt x="24" y="98"/>
                </a:lnTo>
                <a:lnTo>
                  <a:pt x="13" y="107"/>
                </a:lnTo>
                <a:lnTo>
                  <a:pt x="12" y="116"/>
                </a:lnTo>
                <a:lnTo>
                  <a:pt x="5" y="281"/>
                </a:lnTo>
                <a:lnTo>
                  <a:pt x="0" y="611"/>
                </a:lnTo>
                <a:lnTo>
                  <a:pt x="8" y="1109"/>
                </a:lnTo>
                <a:lnTo>
                  <a:pt x="21" y="1438"/>
                </a:lnTo>
                <a:lnTo>
                  <a:pt x="22" y="1449"/>
                </a:lnTo>
                <a:lnTo>
                  <a:pt x="30" y="1463"/>
                </a:lnTo>
                <a:lnTo>
                  <a:pt x="37" y="1468"/>
                </a:lnTo>
                <a:lnTo>
                  <a:pt x="38" y="1475"/>
                </a:lnTo>
                <a:lnTo>
                  <a:pt x="40" y="1482"/>
                </a:lnTo>
                <a:lnTo>
                  <a:pt x="56" y="1507"/>
                </a:lnTo>
                <a:lnTo>
                  <a:pt x="91" y="1551"/>
                </a:lnTo>
                <a:lnTo>
                  <a:pt x="131" y="1590"/>
                </a:lnTo>
                <a:lnTo>
                  <a:pt x="175" y="1621"/>
                </a:lnTo>
                <a:lnTo>
                  <a:pt x="249" y="1660"/>
                </a:lnTo>
                <a:lnTo>
                  <a:pt x="358" y="1696"/>
                </a:lnTo>
                <a:lnTo>
                  <a:pt x="473" y="1718"/>
                </a:lnTo>
                <a:lnTo>
                  <a:pt x="593" y="1730"/>
                </a:lnTo>
                <a:lnTo>
                  <a:pt x="769" y="1739"/>
                </a:lnTo>
                <a:lnTo>
                  <a:pt x="875" y="1747"/>
                </a:lnTo>
                <a:lnTo>
                  <a:pt x="1500" y="1805"/>
                </a:lnTo>
                <a:lnTo>
                  <a:pt x="2126" y="1861"/>
                </a:lnTo>
                <a:lnTo>
                  <a:pt x="2182" y="1866"/>
                </a:lnTo>
                <a:lnTo>
                  <a:pt x="2284" y="1873"/>
                </a:lnTo>
                <a:lnTo>
                  <a:pt x="2351" y="1861"/>
                </a:lnTo>
                <a:lnTo>
                  <a:pt x="2392" y="1843"/>
                </a:lnTo>
                <a:lnTo>
                  <a:pt x="2425" y="1812"/>
                </a:lnTo>
                <a:lnTo>
                  <a:pt x="2453" y="1766"/>
                </a:lnTo>
                <a:lnTo>
                  <a:pt x="2464" y="1738"/>
                </a:lnTo>
                <a:lnTo>
                  <a:pt x="2508" y="1600"/>
                </a:lnTo>
                <a:lnTo>
                  <a:pt x="2581" y="1319"/>
                </a:lnTo>
                <a:lnTo>
                  <a:pt x="2609" y="1179"/>
                </a:lnTo>
                <a:lnTo>
                  <a:pt x="2622" y="1113"/>
                </a:lnTo>
                <a:lnTo>
                  <a:pt x="2642" y="980"/>
                </a:lnTo>
                <a:lnTo>
                  <a:pt x="2655" y="847"/>
                </a:lnTo>
                <a:lnTo>
                  <a:pt x="2659" y="714"/>
                </a:lnTo>
                <a:lnTo>
                  <a:pt x="2653" y="582"/>
                </a:lnTo>
                <a:lnTo>
                  <a:pt x="2638" y="451"/>
                </a:lnTo>
                <a:lnTo>
                  <a:pt x="2611" y="321"/>
                </a:lnTo>
                <a:lnTo>
                  <a:pt x="2570" y="194"/>
                </a:lnTo>
                <a:lnTo>
                  <a:pt x="2545" y="13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9Slide.vn 8">
            <a:extLst>
              <a:ext uri="{FF2B5EF4-FFF2-40B4-BE49-F238E27FC236}">
                <a16:creationId xmlns:a16="http://schemas.microsoft.com/office/drawing/2014/main" id="{B514E8E4-7E3E-43F2-AB7A-B14A98DEED22}"/>
              </a:ext>
            </a:extLst>
          </p:cNvPr>
          <p:cNvSpPr>
            <a:spLocks/>
          </p:cNvSpPr>
          <p:nvPr/>
        </p:nvSpPr>
        <p:spPr bwMode="auto">
          <a:xfrm>
            <a:off x="3098961" y="1354529"/>
            <a:ext cx="1624748" cy="933366"/>
          </a:xfrm>
          <a:custGeom>
            <a:avLst/>
            <a:gdLst>
              <a:gd name="T0" fmla="*/ 2722 w 2821"/>
              <a:gd name="T1" fmla="*/ 170 h 1620"/>
              <a:gd name="T2" fmla="*/ 2722 w 2821"/>
              <a:gd name="T3" fmla="*/ 159 h 1620"/>
              <a:gd name="T4" fmla="*/ 2697 w 2821"/>
              <a:gd name="T5" fmla="*/ 131 h 1620"/>
              <a:gd name="T6" fmla="*/ 2517 w 2821"/>
              <a:gd name="T7" fmla="*/ 106 h 1620"/>
              <a:gd name="T8" fmla="*/ 1863 w 2821"/>
              <a:gd name="T9" fmla="*/ 42 h 1620"/>
              <a:gd name="T10" fmla="*/ 1206 w 2821"/>
              <a:gd name="T11" fmla="*/ 7 h 1620"/>
              <a:gd name="T12" fmla="*/ 548 w 2821"/>
              <a:gd name="T13" fmla="*/ 0 h 1620"/>
              <a:gd name="T14" fmla="*/ 55 w 2821"/>
              <a:gd name="T15" fmla="*/ 17 h 1620"/>
              <a:gd name="T16" fmla="*/ 30 w 2821"/>
              <a:gd name="T17" fmla="*/ 25 h 1620"/>
              <a:gd name="T18" fmla="*/ 16 w 2821"/>
              <a:gd name="T19" fmla="*/ 75 h 1620"/>
              <a:gd name="T20" fmla="*/ 46 w 2821"/>
              <a:gd name="T21" fmla="*/ 100 h 1620"/>
              <a:gd name="T22" fmla="*/ 217 w 2821"/>
              <a:gd name="T23" fmla="*/ 93 h 1620"/>
              <a:gd name="T24" fmla="*/ 865 w 2821"/>
              <a:gd name="T25" fmla="*/ 84 h 1620"/>
              <a:gd name="T26" fmla="*/ 1511 w 2821"/>
              <a:gd name="T27" fmla="*/ 104 h 1620"/>
              <a:gd name="T28" fmla="*/ 2157 w 2821"/>
              <a:gd name="T29" fmla="*/ 150 h 1620"/>
              <a:gd name="T30" fmla="*/ 2640 w 2821"/>
              <a:gd name="T31" fmla="*/ 205 h 1620"/>
              <a:gd name="T32" fmla="*/ 2639 w 2821"/>
              <a:gd name="T33" fmla="*/ 482 h 1620"/>
              <a:gd name="T34" fmla="*/ 2614 w 2821"/>
              <a:gd name="T35" fmla="*/ 989 h 1620"/>
              <a:gd name="T36" fmla="*/ 2591 w 2821"/>
              <a:gd name="T37" fmla="*/ 1336 h 1620"/>
              <a:gd name="T38" fmla="*/ 2587 w 2821"/>
              <a:gd name="T39" fmla="*/ 1336 h 1620"/>
              <a:gd name="T40" fmla="*/ 2573 w 2821"/>
              <a:gd name="T41" fmla="*/ 1335 h 1620"/>
              <a:gd name="T42" fmla="*/ 1635 w 2821"/>
              <a:gd name="T43" fmla="*/ 1371 h 1620"/>
              <a:gd name="T44" fmla="*/ 1019 w 2821"/>
              <a:gd name="T45" fmla="*/ 1378 h 1620"/>
              <a:gd name="T46" fmla="*/ 263 w 2821"/>
              <a:gd name="T47" fmla="*/ 1374 h 1620"/>
              <a:gd name="T48" fmla="*/ 113 w 2821"/>
              <a:gd name="T49" fmla="*/ 1369 h 1620"/>
              <a:gd name="T50" fmla="*/ 97 w 2821"/>
              <a:gd name="T51" fmla="*/ 1327 h 1620"/>
              <a:gd name="T52" fmla="*/ 90 w 2821"/>
              <a:gd name="T53" fmla="*/ 1139 h 1620"/>
              <a:gd name="T54" fmla="*/ 91 w 2821"/>
              <a:gd name="T55" fmla="*/ 909 h 1620"/>
              <a:gd name="T56" fmla="*/ 91 w 2821"/>
              <a:gd name="T57" fmla="*/ 596 h 1620"/>
              <a:gd name="T58" fmla="*/ 77 w 2821"/>
              <a:gd name="T59" fmla="*/ 136 h 1620"/>
              <a:gd name="T60" fmla="*/ 64 w 2821"/>
              <a:gd name="T61" fmla="*/ 118 h 1620"/>
              <a:gd name="T62" fmla="*/ 38 w 2821"/>
              <a:gd name="T63" fmla="*/ 128 h 1620"/>
              <a:gd name="T64" fmla="*/ 24 w 2821"/>
              <a:gd name="T65" fmla="*/ 316 h 1620"/>
              <a:gd name="T66" fmla="*/ 17 w 2821"/>
              <a:gd name="T67" fmla="*/ 855 h 1620"/>
              <a:gd name="T68" fmla="*/ 16 w 2821"/>
              <a:gd name="T69" fmla="*/ 1194 h 1620"/>
              <a:gd name="T70" fmla="*/ 16 w 2821"/>
              <a:gd name="T71" fmla="*/ 1296 h 1620"/>
              <a:gd name="T72" fmla="*/ 27 w 2821"/>
              <a:gd name="T73" fmla="*/ 1354 h 1620"/>
              <a:gd name="T74" fmla="*/ 1 w 2821"/>
              <a:gd name="T75" fmla="*/ 1386 h 1620"/>
              <a:gd name="T76" fmla="*/ 4 w 2821"/>
              <a:gd name="T77" fmla="*/ 1428 h 1620"/>
              <a:gd name="T78" fmla="*/ 47 w 2821"/>
              <a:gd name="T79" fmla="*/ 1518 h 1620"/>
              <a:gd name="T80" fmla="*/ 125 w 2821"/>
              <a:gd name="T81" fmla="*/ 1576 h 1620"/>
              <a:gd name="T82" fmla="*/ 248 w 2821"/>
              <a:gd name="T83" fmla="*/ 1612 h 1620"/>
              <a:gd name="T84" fmla="*/ 396 w 2821"/>
              <a:gd name="T85" fmla="*/ 1620 h 1620"/>
              <a:gd name="T86" fmla="*/ 883 w 2821"/>
              <a:gd name="T87" fmla="*/ 1594 h 1620"/>
              <a:gd name="T88" fmla="*/ 1480 w 2821"/>
              <a:gd name="T89" fmla="*/ 1561 h 1620"/>
              <a:gd name="T90" fmla="*/ 2694 w 2821"/>
              <a:gd name="T91" fmla="*/ 1505 h 1620"/>
              <a:gd name="T92" fmla="*/ 2743 w 2821"/>
              <a:gd name="T93" fmla="*/ 1489 h 1620"/>
              <a:gd name="T94" fmla="*/ 2780 w 2821"/>
              <a:gd name="T95" fmla="*/ 1435 h 1620"/>
              <a:gd name="T96" fmla="*/ 2800 w 2821"/>
              <a:gd name="T97" fmla="*/ 1125 h 1620"/>
              <a:gd name="T98" fmla="*/ 2821 w 2821"/>
              <a:gd name="T99" fmla="*/ 249 h 1620"/>
              <a:gd name="T100" fmla="*/ 2802 w 2821"/>
              <a:gd name="T101" fmla="*/ 194 h 1620"/>
              <a:gd name="T102" fmla="*/ 2740 w 2821"/>
              <a:gd name="T103" fmla="*/ 169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21" h="1620">
                <a:moveTo>
                  <a:pt x="2722" y="171"/>
                </a:moveTo>
                <a:lnTo>
                  <a:pt x="2722" y="170"/>
                </a:lnTo>
                <a:lnTo>
                  <a:pt x="2722" y="169"/>
                </a:lnTo>
                <a:lnTo>
                  <a:pt x="2722" y="159"/>
                </a:lnTo>
                <a:lnTo>
                  <a:pt x="2716" y="145"/>
                </a:lnTo>
                <a:lnTo>
                  <a:pt x="2697" y="131"/>
                </a:lnTo>
                <a:lnTo>
                  <a:pt x="2681" y="127"/>
                </a:lnTo>
                <a:lnTo>
                  <a:pt x="2517" y="106"/>
                </a:lnTo>
                <a:lnTo>
                  <a:pt x="2191" y="70"/>
                </a:lnTo>
                <a:lnTo>
                  <a:pt x="1863" y="42"/>
                </a:lnTo>
                <a:lnTo>
                  <a:pt x="1535" y="19"/>
                </a:lnTo>
                <a:lnTo>
                  <a:pt x="1206" y="7"/>
                </a:lnTo>
                <a:lnTo>
                  <a:pt x="878" y="0"/>
                </a:lnTo>
                <a:lnTo>
                  <a:pt x="548" y="0"/>
                </a:lnTo>
                <a:lnTo>
                  <a:pt x="219" y="9"/>
                </a:lnTo>
                <a:lnTo>
                  <a:pt x="55" y="17"/>
                </a:lnTo>
                <a:lnTo>
                  <a:pt x="46" y="17"/>
                </a:lnTo>
                <a:lnTo>
                  <a:pt x="30" y="25"/>
                </a:lnTo>
                <a:lnTo>
                  <a:pt x="16" y="44"/>
                </a:lnTo>
                <a:lnTo>
                  <a:pt x="16" y="75"/>
                </a:lnTo>
                <a:lnTo>
                  <a:pt x="30" y="93"/>
                </a:lnTo>
                <a:lnTo>
                  <a:pt x="46" y="100"/>
                </a:lnTo>
                <a:lnTo>
                  <a:pt x="55" y="100"/>
                </a:lnTo>
                <a:lnTo>
                  <a:pt x="217" y="93"/>
                </a:lnTo>
                <a:lnTo>
                  <a:pt x="541" y="86"/>
                </a:lnTo>
                <a:lnTo>
                  <a:pt x="865" y="84"/>
                </a:lnTo>
                <a:lnTo>
                  <a:pt x="1187" y="91"/>
                </a:lnTo>
                <a:lnTo>
                  <a:pt x="1511" y="104"/>
                </a:lnTo>
                <a:lnTo>
                  <a:pt x="1834" y="124"/>
                </a:lnTo>
                <a:lnTo>
                  <a:pt x="2157" y="150"/>
                </a:lnTo>
                <a:lnTo>
                  <a:pt x="2480" y="184"/>
                </a:lnTo>
                <a:lnTo>
                  <a:pt x="2640" y="205"/>
                </a:lnTo>
                <a:lnTo>
                  <a:pt x="2642" y="344"/>
                </a:lnTo>
                <a:lnTo>
                  <a:pt x="2639" y="482"/>
                </a:lnTo>
                <a:lnTo>
                  <a:pt x="2625" y="735"/>
                </a:lnTo>
                <a:lnTo>
                  <a:pt x="2614" y="989"/>
                </a:lnTo>
                <a:lnTo>
                  <a:pt x="2603" y="1163"/>
                </a:lnTo>
                <a:lnTo>
                  <a:pt x="2591" y="1336"/>
                </a:lnTo>
                <a:lnTo>
                  <a:pt x="2589" y="1336"/>
                </a:lnTo>
                <a:lnTo>
                  <a:pt x="2587" y="1336"/>
                </a:lnTo>
                <a:lnTo>
                  <a:pt x="2581" y="1335"/>
                </a:lnTo>
                <a:lnTo>
                  <a:pt x="2573" y="1335"/>
                </a:lnTo>
                <a:lnTo>
                  <a:pt x="2261" y="1351"/>
                </a:lnTo>
                <a:lnTo>
                  <a:pt x="1635" y="1371"/>
                </a:lnTo>
                <a:lnTo>
                  <a:pt x="1321" y="1377"/>
                </a:lnTo>
                <a:lnTo>
                  <a:pt x="1019" y="1378"/>
                </a:lnTo>
                <a:lnTo>
                  <a:pt x="565" y="1373"/>
                </a:lnTo>
                <a:lnTo>
                  <a:pt x="263" y="1374"/>
                </a:lnTo>
                <a:lnTo>
                  <a:pt x="113" y="1378"/>
                </a:lnTo>
                <a:lnTo>
                  <a:pt x="113" y="1369"/>
                </a:lnTo>
                <a:lnTo>
                  <a:pt x="110" y="1360"/>
                </a:lnTo>
                <a:lnTo>
                  <a:pt x="97" y="1327"/>
                </a:lnTo>
                <a:lnTo>
                  <a:pt x="87" y="1255"/>
                </a:lnTo>
                <a:lnTo>
                  <a:pt x="90" y="1139"/>
                </a:lnTo>
                <a:lnTo>
                  <a:pt x="92" y="1067"/>
                </a:lnTo>
                <a:lnTo>
                  <a:pt x="91" y="909"/>
                </a:lnTo>
                <a:lnTo>
                  <a:pt x="91" y="750"/>
                </a:lnTo>
                <a:lnTo>
                  <a:pt x="91" y="596"/>
                </a:lnTo>
                <a:lnTo>
                  <a:pt x="86" y="289"/>
                </a:lnTo>
                <a:lnTo>
                  <a:pt x="77" y="136"/>
                </a:lnTo>
                <a:lnTo>
                  <a:pt x="75" y="128"/>
                </a:lnTo>
                <a:lnTo>
                  <a:pt x="64" y="118"/>
                </a:lnTo>
                <a:lnTo>
                  <a:pt x="49" y="118"/>
                </a:lnTo>
                <a:lnTo>
                  <a:pt x="38" y="128"/>
                </a:lnTo>
                <a:lnTo>
                  <a:pt x="36" y="136"/>
                </a:lnTo>
                <a:lnTo>
                  <a:pt x="24" y="316"/>
                </a:lnTo>
                <a:lnTo>
                  <a:pt x="17" y="677"/>
                </a:lnTo>
                <a:lnTo>
                  <a:pt x="17" y="855"/>
                </a:lnTo>
                <a:lnTo>
                  <a:pt x="16" y="1025"/>
                </a:lnTo>
                <a:lnTo>
                  <a:pt x="16" y="1194"/>
                </a:lnTo>
                <a:lnTo>
                  <a:pt x="16" y="1234"/>
                </a:lnTo>
                <a:lnTo>
                  <a:pt x="16" y="1296"/>
                </a:lnTo>
                <a:lnTo>
                  <a:pt x="22" y="1336"/>
                </a:lnTo>
                <a:lnTo>
                  <a:pt x="27" y="1354"/>
                </a:lnTo>
                <a:lnTo>
                  <a:pt x="16" y="1362"/>
                </a:lnTo>
                <a:lnTo>
                  <a:pt x="1" y="1386"/>
                </a:lnTo>
                <a:lnTo>
                  <a:pt x="0" y="1400"/>
                </a:lnTo>
                <a:lnTo>
                  <a:pt x="4" y="1428"/>
                </a:lnTo>
                <a:lnTo>
                  <a:pt x="20" y="1478"/>
                </a:lnTo>
                <a:lnTo>
                  <a:pt x="47" y="1518"/>
                </a:lnTo>
                <a:lnTo>
                  <a:pt x="82" y="1551"/>
                </a:lnTo>
                <a:lnTo>
                  <a:pt x="125" y="1576"/>
                </a:lnTo>
                <a:lnTo>
                  <a:pt x="171" y="1594"/>
                </a:lnTo>
                <a:lnTo>
                  <a:pt x="248" y="1612"/>
                </a:lnTo>
                <a:lnTo>
                  <a:pt x="300" y="1616"/>
                </a:lnTo>
                <a:lnTo>
                  <a:pt x="396" y="1620"/>
                </a:lnTo>
                <a:lnTo>
                  <a:pt x="590" y="1615"/>
                </a:lnTo>
                <a:lnTo>
                  <a:pt x="883" y="1594"/>
                </a:lnTo>
                <a:lnTo>
                  <a:pt x="1076" y="1581"/>
                </a:lnTo>
                <a:lnTo>
                  <a:pt x="1480" y="1561"/>
                </a:lnTo>
                <a:lnTo>
                  <a:pt x="2289" y="1518"/>
                </a:lnTo>
                <a:lnTo>
                  <a:pt x="2694" y="1505"/>
                </a:lnTo>
                <a:lnTo>
                  <a:pt x="2712" y="1504"/>
                </a:lnTo>
                <a:lnTo>
                  <a:pt x="2743" y="1489"/>
                </a:lnTo>
                <a:lnTo>
                  <a:pt x="2766" y="1466"/>
                </a:lnTo>
                <a:lnTo>
                  <a:pt x="2780" y="1435"/>
                </a:lnTo>
                <a:lnTo>
                  <a:pt x="2782" y="1417"/>
                </a:lnTo>
                <a:lnTo>
                  <a:pt x="2800" y="1125"/>
                </a:lnTo>
                <a:lnTo>
                  <a:pt x="2817" y="541"/>
                </a:lnTo>
                <a:lnTo>
                  <a:pt x="2821" y="249"/>
                </a:lnTo>
                <a:lnTo>
                  <a:pt x="2818" y="227"/>
                </a:lnTo>
                <a:lnTo>
                  <a:pt x="2802" y="194"/>
                </a:lnTo>
                <a:lnTo>
                  <a:pt x="2774" y="175"/>
                </a:lnTo>
                <a:lnTo>
                  <a:pt x="2740" y="169"/>
                </a:lnTo>
                <a:lnTo>
                  <a:pt x="2722" y="17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9Slide.vn 9">
            <a:extLst>
              <a:ext uri="{FF2B5EF4-FFF2-40B4-BE49-F238E27FC236}">
                <a16:creationId xmlns:a16="http://schemas.microsoft.com/office/drawing/2014/main" id="{0CA55788-05DD-4BEC-B9C9-A90465D00D95}"/>
              </a:ext>
            </a:extLst>
          </p:cNvPr>
          <p:cNvSpPr>
            <a:spLocks/>
          </p:cNvSpPr>
          <p:nvPr/>
        </p:nvSpPr>
        <p:spPr bwMode="auto">
          <a:xfrm>
            <a:off x="2366491" y="3858906"/>
            <a:ext cx="1353245" cy="836955"/>
          </a:xfrm>
          <a:custGeom>
            <a:avLst/>
            <a:gdLst>
              <a:gd name="connsiteX0" fmla="*/ 500856 w 1065213"/>
              <a:gd name="connsiteY0" fmla="*/ 33338 h 658813"/>
              <a:gd name="connsiteX1" fmla="*/ 383778 w 1065213"/>
              <a:gd name="connsiteY1" fmla="*/ 34528 h 658813"/>
              <a:gd name="connsiteX2" fmla="*/ 150018 w 1065213"/>
              <a:gd name="connsiteY2" fmla="*/ 38097 h 658813"/>
              <a:gd name="connsiteX3" fmla="*/ 32940 w 1065213"/>
              <a:gd name="connsiteY3" fmla="*/ 36907 h 658813"/>
              <a:gd name="connsiteX4" fmla="*/ 32147 w 1065213"/>
              <a:gd name="connsiteY4" fmla="*/ 40080 h 658813"/>
              <a:gd name="connsiteX5" fmla="*/ 26987 w 1065213"/>
              <a:gd name="connsiteY5" fmla="*/ 43649 h 658813"/>
              <a:gd name="connsiteX6" fmla="*/ 23812 w 1065213"/>
              <a:gd name="connsiteY6" fmla="*/ 43253 h 658813"/>
              <a:gd name="connsiteX7" fmla="*/ 25400 w 1065213"/>
              <a:gd name="connsiteY7" fmla="*/ 44046 h 658813"/>
              <a:gd name="connsiteX8" fmla="*/ 27384 w 1065213"/>
              <a:gd name="connsiteY8" fmla="*/ 53960 h 658813"/>
              <a:gd name="connsiteX9" fmla="*/ 29368 w 1065213"/>
              <a:gd name="connsiteY9" fmla="*/ 78548 h 658813"/>
              <a:gd name="connsiteX10" fmla="*/ 30559 w 1065213"/>
              <a:gd name="connsiteY10" fmla="*/ 141604 h 658813"/>
              <a:gd name="connsiteX11" fmla="*/ 30559 w 1065213"/>
              <a:gd name="connsiteY11" fmla="*/ 163020 h 658813"/>
              <a:gd name="connsiteX12" fmla="*/ 32940 w 1065213"/>
              <a:gd name="connsiteY12" fmla="*/ 222507 h 658813"/>
              <a:gd name="connsiteX13" fmla="*/ 36115 w 1065213"/>
              <a:gd name="connsiteY13" fmla="*/ 281597 h 658813"/>
              <a:gd name="connsiteX14" fmla="*/ 40481 w 1065213"/>
              <a:gd name="connsiteY14" fmla="*/ 337515 h 658813"/>
              <a:gd name="connsiteX15" fmla="*/ 48418 w 1065213"/>
              <a:gd name="connsiteY15" fmla="*/ 423969 h 658813"/>
              <a:gd name="connsiteX16" fmla="*/ 51593 w 1065213"/>
              <a:gd name="connsiteY16" fmla="*/ 481077 h 658813"/>
              <a:gd name="connsiteX17" fmla="*/ 51197 w 1065213"/>
              <a:gd name="connsiteY17" fmla="*/ 509234 h 658813"/>
              <a:gd name="connsiteX18" fmla="*/ 57150 w 1065213"/>
              <a:gd name="connsiteY18" fmla="*/ 510027 h 658813"/>
              <a:gd name="connsiteX19" fmla="*/ 63897 w 1065213"/>
              <a:gd name="connsiteY19" fmla="*/ 515579 h 658813"/>
              <a:gd name="connsiteX20" fmla="*/ 65881 w 1065213"/>
              <a:gd name="connsiteY20" fmla="*/ 521528 h 658813"/>
              <a:gd name="connsiteX21" fmla="*/ 65087 w 1065213"/>
              <a:gd name="connsiteY21" fmla="*/ 525097 h 658813"/>
              <a:gd name="connsiteX22" fmla="*/ 63103 w 1065213"/>
              <a:gd name="connsiteY22" fmla="*/ 535012 h 658813"/>
              <a:gd name="connsiteX23" fmla="*/ 62309 w 1065213"/>
              <a:gd name="connsiteY23" fmla="*/ 554444 h 658813"/>
              <a:gd name="connsiteX24" fmla="*/ 64690 w 1065213"/>
              <a:gd name="connsiteY24" fmla="*/ 564359 h 658813"/>
              <a:gd name="connsiteX25" fmla="*/ 65087 w 1065213"/>
              <a:gd name="connsiteY25" fmla="*/ 564755 h 658813"/>
              <a:gd name="connsiteX26" fmla="*/ 65484 w 1065213"/>
              <a:gd name="connsiteY26" fmla="*/ 564755 h 658813"/>
              <a:gd name="connsiteX27" fmla="*/ 177006 w 1065213"/>
              <a:gd name="connsiteY27" fmla="*/ 566738 h 658813"/>
              <a:gd name="connsiteX28" fmla="*/ 399256 w 1065213"/>
              <a:gd name="connsiteY28" fmla="*/ 564755 h 658813"/>
              <a:gd name="connsiteX29" fmla="*/ 622300 w 1065213"/>
              <a:gd name="connsiteY29" fmla="*/ 555634 h 658813"/>
              <a:gd name="connsiteX30" fmla="*/ 844153 w 1065213"/>
              <a:gd name="connsiteY30" fmla="*/ 540167 h 658813"/>
              <a:gd name="connsiteX31" fmla="*/ 954881 w 1065213"/>
              <a:gd name="connsiteY31" fmla="*/ 528667 h 658813"/>
              <a:gd name="connsiteX32" fmla="*/ 961628 w 1065213"/>
              <a:gd name="connsiteY32" fmla="*/ 471162 h 658813"/>
              <a:gd name="connsiteX33" fmla="*/ 970360 w 1065213"/>
              <a:gd name="connsiteY33" fmla="*/ 354965 h 658813"/>
              <a:gd name="connsiteX34" fmla="*/ 979091 w 1065213"/>
              <a:gd name="connsiteY34" fmla="*/ 180866 h 658813"/>
              <a:gd name="connsiteX35" fmla="*/ 984250 w 1065213"/>
              <a:gd name="connsiteY35" fmla="*/ 64668 h 658813"/>
              <a:gd name="connsiteX36" fmla="*/ 981075 w 1065213"/>
              <a:gd name="connsiteY36" fmla="*/ 53564 h 658813"/>
              <a:gd name="connsiteX37" fmla="*/ 977503 w 1065213"/>
              <a:gd name="connsiteY37" fmla="*/ 42459 h 658813"/>
              <a:gd name="connsiteX38" fmla="*/ 858044 w 1065213"/>
              <a:gd name="connsiteY38" fmla="*/ 38494 h 658813"/>
              <a:gd name="connsiteX39" fmla="*/ 619919 w 1065213"/>
              <a:gd name="connsiteY39" fmla="*/ 33735 h 658813"/>
              <a:gd name="connsiteX40" fmla="*/ 439108 w 1065213"/>
              <a:gd name="connsiteY40" fmla="*/ 0 h 658813"/>
              <a:gd name="connsiteX41" fmla="*/ 620150 w 1065213"/>
              <a:gd name="connsiteY41" fmla="*/ 792 h 658813"/>
              <a:gd name="connsiteX42" fmla="*/ 861143 w 1065213"/>
              <a:gd name="connsiteY42" fmla="*/ 7923 h 658813"/>
              <a:gd name="connsiteX43" fmla="*/ 981044 w 1065213"/>
              <a:gd name="connsiteY43" fmla="*/ 11885 h 658813"/>
              <a:gd name="connsiteX44" fmla="*/ 983029 w 1065213"/>
              <a:gd name="connsiteY44" fmla="*/ 12677 h 658813"/>
              <a:gd name="connsiteX45" fmla="*/ 985014 w 1065213"/>
              <a:gd name="connsiteY45" fmla="*/ 13073 h 658813"/>
              <a:gd name="connsiteX46" fmla="*/ 990573 w 1065213"/>
              <a:gd name="connsiteY46" fmla="*/ 8716 h 658813"/>
              <a:gd name="connsiteX47" fmla="*/ 1004072 w 1065213"/>
              <a:gd name="connsiteY47" fmla="*/ 4358 h 658813"/>
              <a:gd name="connsiteX48" fmla="*/ 1017570 w 1065213"/>
              <a:gd name="connsiteY48" fmla="*/ 5150 h 658813"/>
              <a:gd name="connsiteX49" fmla="*/ 1028687 w 1065213"/>
              <a:gd name="connsiteY49" fmla="*/ 12677 h 658813"/>
              <a:gd name="connsiteX50" fmla="*/ 1032657 w 1065213"/>
              <a:gd name="connsiteY50" fmla="*/ 19808 h 658813"/>
              <a:gd name="connsiteX51" fmla="*/ 1039407 w 1065213"/>
              <a:gd name="connsiteY51" fmla="*/ 35654 h 658813"/>
              <a:gd name="connsiteX52" fmla="*/ 1049729 w 1065213"/>
              <a:gd name="connsiteY52" fmla="*/ 68140 h 658813"/>
              <a:gd name="connsiteX53" fmla="*/ 1060449 w 1065213"/>
              <a:gd name="connsiteY53" fmla="*/ 116867 h 658813"/>
              <a:gd name="connsiteX54" fmla="*/ 1065213 w 1065213"/>
              <a:gd name="connsiteY54" fmla="*/ 182630 h 658813"/>
              <a:gd name="connsiteX55" fmla="*/ 1064022 w 1065213"/>
              <a:gd name="connsiteY55" fmla="*/ 249581 h 658813"/>
              <a:gd name="connsiteX56" fmla="*/ 1062831 w 1065213"/>
              <a:gd name="connsiteY56" fmla="*/ 284046 h 658813"/>
              <a:gd name="connsiteX57" fmla="*/ 1054494 w 1065213"/>
              <a:gd name="connsiteY57" fmla="*/ 439737 h 658813"/>
              <a:gd name="connsiteX58" fmla="*/ 1045362 w 1065213"/>
              <a:gd name="connsiteY58" fmla="*/ 595428 h 658813"/>
              <a:gd name="connsiteX59" fmla="*/ 1044568 w 1065213"/>
              <a:gd name="connsiteY59" fmla="*/ 602559 h 658813"/>
              <a:gd name="connsiteX60" fmla="*/ 1039010 w 1065213"/>
              <a:gd name="connsiteY60" fmla="*/ 614840 h 658813"/>
              <a:gd name="connsiteX61" fmla="*/ 1029878 w 1065213"/>
              <a:gd name="connsiteY61" fmla="*/ 623951 h 658813"/>
              <a:gd name="connsiteX62" fmla="*/ 1017570 w 1065213"/>
              <a:gd name="connsiteY62" fmla="*/ 629101 h 658813"/>
              <a:gd name="connsiteX63" fmla="*/ 1010027 w 1065213"/>
              <a:gd name="connsiteY63" fmla="*/ 630290 h 658813"/>
              <a:gd name="connsiteX64" fmla="*/ 874245 w 1065213"/>
              <a:gd name="connsiteY64" fmla="*/ 639401 h 658813"/>
              <a:gd name="connsiteX65" fmla="*/ 602681 w 1065213"/>
              <a:gd name="connsiteY65" fmla="*/ 651682 h 658813"/>
              <a:gd name="connsiteX66" fmla="*/ 466899 w 1065213"/>
              <a:gd name="connsiteY66" fmla="*/ 655248 h 658813"/>
              <a:gd name="connsiteX67" fmla="*/ 400993 w 1065213"/>
              <a:gd name="connsiteY67" fmla="*/ 656832 h 658813"/>
              <a:gd name="connsiteX68" fmla="*/ 268785 w 1065213"/>
              <a:gd name="connsiteY68" fmla="*/ 658813 h 658813"/>
              <a:gd name="connsiteX69" fmla="*/ 203276 w 1065213"/>
              <a:gd name="connsiteY69" fmla="*/ 656832 h 658813"/>
              <a:gd name="connsiteX70" fmla="*/ 180249 w 1065213"/>
              <a:gd name="connsiteY70" fmla="*/ 656040 h 658813"/>
              <a:gd name="connsiteX71" fmla="*/ 135782 w 1065213"/>
              <a:gd name="connsiteY71" fmla="*/ 648513 h 658813"/>
              <a:gd name="connsiteX72" fmla="*/ 104417 w 1065213"/>
              <a:gd name="connsiteY72" fmla="*/ 638609 h 658813"/>
              <a:gd name="connsiteX73" fmla="*/ 84963 w 1065213"/>
              <a:gd name="connsiteY73" fmla="*/ 629101 h 658813"/>
              <a:gd name="connsiteX74" fmla="*/ 66303 w 1065213"/>
              <a:gd name="connsiteY74" fmla="*/ 617216 h 658813"/>
              <a:gd name="connsiteX75" fmla="*/ 48834 w 1065213"/>
              <a:gd name="connsiteY75" fmla="*/ 602559 h 658813"/>
              <a:gd name="connsiteX76" fmla="*/ 41291 w 1065213"/>
              <a:gd name="connsiteY76" fmla="*/ 593843 h 658813"/>
              <a:gd name="connsiteX77" fmla="*/ 38114 w 1065213"/>
              <a:gd name="connsiteY77" fmla="*/ 589485 h 658813"/>
              <a:gd name="connsiteX78" fmla="*/ 36923 w 1065213"/>
              <a:gd name="connsiteY78" fmla="*/ 585524 h 658813"/>
              <a:gd name="connsiteX79" fmla="*/ 36526 w 1065213"/>
              <a:gd name="connsiteY79" fmla="*/ 585128 h 658813"/>
              <a:gd name="connsiteX80" fmla="*/ 33350 w 1065213"/>
              <a:gd name="connsiteY80" fmla="*/ 572847 h 658813"/>
              <a:gd name="connsiteX81" fmla="*/ 31762 w 1065213"/>
              <a:gd name="connsiteY81" fmla="*/ 550662 h 658813"/>
              <a:gd name="connsiteX82" fmla="*/ 33350 w 1065213"/>
              <a:gd name="connsiteY82" fmla="*/ 539965 h 658813"/>
              <a:gd name="connsiteX83" fmla="*/ 30571 w 1065213"/>
              <a:gd name="connsiteY83" fmla="*/ 539173 h 658813"/>
              <a:gd name="connsiteX84" fmla="*/ 25807 w 1065213"/>
              <a:gd name="connsiteY84" fmla="*/ 534815 h 658813"/>
              <a:gd name="connsiteX85" fmla="*/ 24616 w 1065213"/>
              <a:gd name="connsiteY85" fmla="*/ 531250 h 658813"/>
              <a:gd name="connsiteX86" fmla="*/ 18660 w 1065213"/>
              <a:gd name="connsiteY86" fmla="*/ 502330 h 658813"/>
              <a:gd name="connsiteX87" fmla="*/ 11514 w 1065213"/>
              <a:gd name="connsiteY87" fmla="*/ 442114 h 658813"/>
              <a:gd name="connsiteX88" fmla="*/ 7941 w 1065213"/>
              <a:gd name="connsiteY88" fmla="*/ 350205 h 658813"/>
              <a:gd name="connsiteX89" fmla="*/ 5558 w 1065213"/>
              <a:gd name="connsiteY89" fmla="*/ 290781 h 658813"/>
              <a:gd name="connsiteX90" fmla="*/ 2779 w 1065213"/>
              <a:gd name="connsiteY90" fmla="*/ 226999 h 658813"/>
              <a:gd name="connsiteX91" fmla="*/ 0 w 1065213"/>
              <a:gd name="connsiteY91" fmla="*/ 131525 h 658813"/>
              <a:gd name="connsiteX92" fmla="*/ 397 w 1065213"/>
              <a:gd name="connsiteY92" fmla="*/ 68140 h 658813"/>
              <a:gd name="connsiteX93" fmla="*/ 1985 w 1065213"/>
              <a:gd name="connsiteY93" fmla="*/ 36051 h 658813"/>
              <a:gd name="connsiteX94" fmla="*/ 2779 w 1065213"/>
              <a:gd name="connsiteY94" fmla="*/ 32881 h 658813"/>
              <a:gd name="connsiteX95" fmla="*/ 6352 w 1065213"/>
              <a:gd name="connsiteY95" fmla="*/ 27335 h 658813"/>
              <a:gd name="connsiteX96" fmla="*/ 9132 w 1065213"/>
              <a:gd name="connsiteY96" fmla="*/ 26543 h 658813"/>
              <a:gd name="connsiteX97" fmla="*/ 10720 w 1065213"/>
              <a:gd name="connsiteY97" fmla="*/ 25750 h 658813"/>
              <a:gd name="connsiteX98" fmla="*/ 12308 w 1065213"/>
              <a:gd name="connsiteY98" fmla="*/ 25750 h 658813"/>
              <a:gd name="connsiteX99" fmla="*/ 14293 w 1065213"/>
              <a:gd name="connsiteY99" fmla="*/ 22185 h 658813"/>
              <a:gd name="connsiteX100" fmla="*/ 19057 w 1065213"/>
              <a:gd name="connsiteY100" fmla="*/ 21393 h 658813"/>
              <a:gd name="connsiteX101" fmla="*/ 78611 w 1065213"/>
              <a:gd name="connsiteY101" fmla="*/ 15054 h 658813"/>
              <a:gd name="connsiteX102" fmla="*/ 198512 w 1065213"/>
              <a:gd name="connsiteY102" fmla="*/ 6735 h 658813"/>
              <a:gd name="connsiteX103" fmla="*/ 318413 w 1065213"/>
              <a:gd name="connsiteY103" fmla="*/ 2377 h 658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065213" h="658813">
                <a:moveTo>
                  <a:pt x="500856" y="33338"/>
                </a:moveTo>
                <a:lnTo>
                  <a:pt x="383778" y="34528"/>
                </a:lnTo>
                <a:lnTo>
                  <a:pt x="150018" y="38097"/>
                </a:lnTo>
                <a:lnTo>
                  <a:pt x="32940" y="36907"/>
                </a:lnTo>
                <a:lnTo>
                  <a:pt x="32147" y="40080"/>
                </a:lnTo>
                <a:lnTo>
                  <a:pt x="26987" y="43649"/>
                </a:lnTo>
                <a:lnTo>
                  <a:pt x="23812" y="43253"/>
                </a:lnTo>
                <a:lnTo>
                  <a:pt x="25400" y="44046"/>
                </a:lnTo>
                <a:lnTo>
                  <a:pt x="27384" y="53960"/>
                </a:lnTo>
                <a:lnTo>
                  <a:pt x="29368" y="78548"/>
                </a:lnTo>
                <a:lnTo>
                  <a:pt x="30559" y="141604"/>
                </a:lnTo>
                <a:lnTo>
                  <a:pt x="30559" y="163020"/>
                </a:lnTo>
                <a:lnTo>
                  <a:pt x="32940" y="222507"/>
                </a:lnTo>
                <a:lnTo>
                  <a:pt x="36115" y="281597"/>
                </a:lnTo>
                <a:lnTo>
                  <a:pt x="40481" y="337515"/>
                </a:lnTo>
                <a:lnTo>
                  <a:pt x="48418" y="423969"/>
                </a:lnTo>
                <a:lnTo>
                  <a:pt x="51593" y="481077"/>
                </a:lnTo>
                <a:lnTo>
                  <a:pt x="51197" y="509234"/>
                </a:lnTo>
                <a:lnTo>
                  <a:pt x="57150" y="510027"/>
                </a:lnTo>
                <a:lnTo>
                  <a:pt x="63897" y="515579"/>
                </a:lnTo>
                <a:lnTo>
                  <a:pt x="65881" y="521528"/>
                </a:lnTo>
                <a:lnTo>
                  <a:pt x="65087" y="525097"/>
                </a:lnTo>
                <a:lnTo>
                  <a:pt x="63103" y="535012"/>
                </a:lnTo>
                <a:lnTo>
                  <a:pt x="62309" y="554444"/>
                </a:lnTo>
                <a:lnTo>
                  <a:pt x="64690" y="564359"/>
                </a:lnTo>
                <a:lnTo>
                  <a:pt x="65087" y="564755"/>
                </a:lnTo>
                <a:lnTo>
                  <a:pt x="65484" y="564755"/>
                </a:lnTo>
                <a:lnTo>
                  <a:pt x="177006" y="566738"/>
                </a:lnTo>
                <a:lnTo>
                  <a:pt x="399256" y="564755"/>
                </a:lnTo>
                <a:lnTo>
                  <a:pt x="622300" y="555634"/>
                </a:lnTo>
                <a:lnTo>
                  <a:pt x="844153" y="540167"/>
                </a:lnTo>
                <a:lnTo>
                  <a:pt x="954881" y="528667"/>
                </a:lnTo>
                <a:lnTo>
                  <a:pt x="961628" y="471162"/>
                </a:lnTo>
                <a:lnTo>
                  <a:pt x="970360" y="354965"/>
                </a:lnTo>
                <a:lnTo>
                  <a:pt x="979091" y="180866"/>
                </a:lnTo>
                <a:lnTo>
                  <a:pt x="984250" y="64668"/>
                </a:lnTo>
                <a:lnTo>
                  <a:pt x="981075" y="53564"/>
                </a:lnTo>
                <a:lnTo>
                  <a:pt x="977503" y="42459"/>
                </a:lnTo>
                <a:lnTo>
                  <a:pt x="858044" y="38494"/>
                </a:lnTo>
                <a:lnTo>
                  <a:pt x="619919" y="33735"/>
                </a:lnTo>
                <a:close/>
                <a:moveTo>
                  <a:pt x="439108" y="0"/>
                </a:moveTo>
                <a:lnTo>
                  <a:pt x="620150" y="792"/>
                </a:lnTo>
                <a:lnTo>
                  <a:pt x="861143" y="7923"/>
                </a:lnTo>
                <a:lnTo>
                  <a:pt x="981044" y="11885"/>
                </a:lnTo>
                <a:lnTo>
                  <a:pt x="983029" y="12677"/>
                </a:lnTo>
                <a:lnTo>
                  <a:pt x="985014" y="13073"/>
                </a:lnTo>
                <a:lnTo>
                  <a:pt x="990573" y="8716"/>
                </a:lnTo>
                <a:lnTo>
                  <a:pt x="1004072" y="4358"/>
                </a:lnTo>
                <a:lnTo>
                  <a:pt x="1017570" y="5150"/>
                </a:lnTo>
                <a:lnTo>
                  <a:pt x="1028687" y="12677"/>
                </a:lnTo>
                <a:lnTo>
                  <a:pt x="1032657" y="19808"/>
                </a:lnTo>
                <a:lnTo>
                  <a:pt x="1039407" y="35654"/>
                </a:lnTo>
                <a:lnTo>
                  <a:pt x="1049729" y="68140"/>
                </a:lnTo>
                <a:lnTo>
                  <a:pt x="1060449" y="116867"/>
                </a:lnTo>
                <a:lnTo>
                  <a:pt x="1065213" y="182630"/>
                </a:lnTo>
                <a:lnTo>
                  <a:pt x="1064022" y="249581"/>
                </a:lnTo>
                <a:lnTo>
                  <a:pt x="1062831" y="284046"/>
                </a:lnTo>
                <a:lnTo>
                  <a:pt x="1054494" y="439737"/>
                </a:lnTo>
                <a:lnTo>
                  <a:pt x="1045362" y="595428"/>
                </a:lnTo>
                <a:lnTo>
                  <a:pt x="1044568" y="602559"/>
                </a:lnTo>
                <a:lnTo>
                  <a:pt x="1039010" y="614840"/>
                </a:lnTo>
                <a:lnTo>
                  <a:pt x="1029878" y="623951"/>
                </a:lnTo>
                <a:lnTo>
                  <a:pt x="1017570" y="629101"/>
                </a:lnTo>
                <a:lnTo>
                  <a:pt x="1010027" y="630290"/>
                </a:lnTo>
                <a:lnTo>
                  <a:pt x="874245" y="639401"/>
                </a:lnTo>
                <a:lnTo>
                  <a:pt x="602681" y="651682"/>
                </a:lnTo>
                <a:lnTo>
                  <a:pt x="466899" y="655248"/>
                </a:lnTo>
                <a:lnTo>
                  <a:pt x="400993" y="656832"/>
                </a:lnTo>
                <a:lnTo>
                  <a:pt x="268785" y="658813"/>
                </a:lnTo>
                <a:lnTo>
                  <a:pt x="203276" y="656832"/>
                </a:lnTo>
                <a:lnTo>
                  <a:pt x="180249" y="656040"/>
                </a:lnTo>
                <a:lnTo>
                  <a:pt x="135782" y="648513"/>
                </a:lnTo>
                <a:lnTo>
                  <a:pt x="104417" y="638609"/>
                </a:lnTo>
                <a:lnTo>
                  <a:pt x="84963" y="629101"/>
                </a:lnTo>
                <a:lnTo>
                  <a:pt x="66303" y="617216"/>
                </a:lnTo>
                <a:lnTo>
                  <a:pt x="48834" y="602559"/>
                </a:lnTo>
                <a:lnTo>
                  <a:pt x="41291" y="593843"/>
                </a:lnTo>
                <a:lnTo>
                  <a:pt x="38114" y="589485"/>
                </a:lnTo>
                <a:lnTo>
                  <a:pt x="36923" y="585524"/>
                </a:lnTo>
                <a:lnTo>
                  <a:pt x="36526" y="585128"/>
                </a:lnTo>
                <a:lnTo>
                  <a:pt x="33350" y="572847"/>
                </a:lnTo>
                <a:lnTo>
                  <a:pt x="31762" y="550662"/>
                </a:lnTo>
                <a:lnTo>
                  <a:pt x="33350" y="539965"/>
                </a:lnTo>
                <a:lnTo>
                  <a:pt x="30571" y="539173"/>
                </a:lnTo>
                <a:lnTo>
                  <a:pt x="25807" y="534815"/>
                </a:lnTo>
                <a:lnTo>
                  <a:pt x="24616" y="531250"/>
                </a:lnTo>
                <a:lnTo>
                  <a:pt x="18660" y="502330"/>
                </a:lnTo>
                <a:lnTo>
                  <a:pt x="11514" y="442114"/>
                </a:lnTo>
                <a:lnTo>
                  <a:pt x="7941" y="350205"/>
                </a:lnTo>
                <a:lnTo>
                  <a:pt x="5558" y="290781"/>
                </a:lnTo>
                <a:lnTo>
                  <a:pt x="2779" y="226999"/>
                </a:lnTo>
                <a:lnTo>
                  <a:pt x="0" y="131525"/>
                </a:lnTo>
                <a:lnTo>
                  <a:pt x="397" y="68140"/>
                </a:lnTo>
                <a:lnTo>
                  <a:pt x="1985" y="36051"/>
                </a:lnTo>
                <a:lnTo>
                  <a:pt x="2779" y="32881"/>
                </a:lnTo>
                <a:lnTo>
                  <a:pt x="6352" y="27335"/>
                </a:lnTo>
                <a:lnTo>
                  <a:pt x="9132" y="26543"/>
                </a:lnTo>
                <a:lnTo>
                  <a:pt x="10720" y="25750"/>
                </a:lnTo>
                <a:lnTo>
                  <a:pt x="12308" y="25750"/>
                </a:lnTo>
                <a:lnTo>
                  <a:pt x="14293" y="22185"/>
                </a:lnTo>
                <a:lnTo>
                  <a:pt x="19057" y="21393"/>
                </a:lnTo>
                <a:lnTo>
                  <a:pt x="78611" y="15054"/>
                </a:lnTo>
                <a:lnTo>
                  <a:pt x="198512" y="6735"/>
                </a:lnTo>
                <a:lnTo>
                  <a:pt x="318413" y="2377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9Slide.vn 10">
            <a:extLst>
              <a:ext uri="{FF2B5EF4-FFF2-40B4-BE49-F238E27FC236}">
                <a16:creationId xmlns:a16="http://schemas.microsoft.com/office/drawing/2014/main" id="{3D634537-B4DB-414D-A0B0-36AD054DEDE5}"/>
              </a:ext>
            </a:extLst>
          </p:cNvPr>
          <p:cNvSpPr>
            <a:spLocks/>
          </p:cNvSpPr>
          <p:nvPr/>
        </p:nvSpPr>
        <p:spPr bwMode="auto">
          <a:xfrm>
            <a:off x="6180761" y="1379534"/>
            <a:ext cx="1421468" cy="1323083"/>
          </a:xfrm>
          <a:custGeom>
            <a:avLst/>
            <a:gdLst>
              <a:gd name="connsiteX0" fmla="*/ 40085 w 665163"/>
              <a:gd name="connsiteY0" fmla="*/ 28575 h 619125"/>
              <a:gd name="connsiteX1" fmla="*/ 41672 w 665163"/>
              <a:gd name="connsiteY1" fmla="*/ 55145 h 619125"/>
              <a:gd name="connsiteX2" fmla="*/ 38100 w 665163"/>
              <a:gd name="connsiteY2" fmla="*/ 108682 h 619125"/>
              <a:gd name="connsiteX3" fmla="*/ 36116 w 665163"/>
              <a:gd name="connsiteY3" fmla="*/ 134855 h 619125"/>
              <a:gd name="connsiteX4" fmla="*/ 32941 w 665163"/>
              <a:gd name="connsiteY4" fmla="*/ 197117 h 619125"/>
              <a:gd name="connsiteX5" fmla="*/ 30560 w 665163"/>
              <a:gd name="connsiteY5" fmla="*/ 259378 h 619125"/>
              <a:gd name="connsiteX6" fmla="*/ 28178 w 665163"/>
              <a:gd name="connsiteY6" fmla="*/ 321243 h 619125"/>
              <a:gd name="connsiteX7" fmla="*/ 25797 w 665163"/>
              <a:gd name="connsiteY7" fmla="*/ 445765 h 619125"/>
              <a:gd name="connsiteX8" fmla="*/ 22225 w 665163"/>
              <a:gd name="connsiteY8" fmla="*/ 508026 h 619125"/>
              <a:gd name="connsiteX9" fmla="*/ 24606 w 665163"/>
              <a:gd name="connsiteY9" fmla="*/ 508820 h 619125"/>
              <a:gd name="connsiteX10" fmla="*/ 28178 w 665163"/>
              <a:gd name="connsiteY10" fmla="*/ 512785 h 619125"/>
              <a:gd name="connsiteX11" fmla="*/ 28972 w 665163"/>
              <a:gd name="connsiteY11" fmla="*/ 516354 h 619125"/>
              <a:gd name="connsiteX12" fmla="*/ 30560 w 665163"/>
              <a:gd name="connsiteY12" fmla="*/ 521510 h 619125"/>
              <a:gd name="connsiteX13" fmla="*/ 32147 w 665163"/>
              <a:gd name="connsiteY13" fmla="*/ 526665 h 619125"/>
              <a:gd name="connsiteX14" fmla="*/ 98822 w 665163"/>
              <a:gd name="connsiteY14" fmla="*/ 533010 h 619125"/>
              <a:gd name="connsiteX15" fmla="*/ 232172 w 665163"/>
              <a:gd name="connsiteY15" fmla="*/ 541338 h 619125"/>
              <a:gd name="connsiteX16" fmla="*/ 298847 w 665163"/>
              <a:gd name="connsiteY16" fmla="*/ 541338 h 619125"/>
              <a:gd name="connsiteX17" fmla="*/ 371872 w 665163"/>
              <a:gd name="connsiteY17" fmla="*/ 539752 h 619125"/>
              <a:gd name="connsiteX18" fmla="*/ 444897 w 665163"/>
              <a:gd name="connsiteY18" fmla="*/ 535390 h 619125"/>
              <a:gd name="connsiteX19" fmla="*/ 477838 w 665163"/>
              <a:gd name="connsiteY19" fmla="*/ 531424 h 619125"/>
              <a:gd name="connsiteX20" fmla="*/ 529035 w 665163"/>
              <a:gd name="connsiteY20" fmla="*/ 525475 h 619125"/>
              <a:gd name="connsiteX21" fmla="*/ 562372 w 665163"/>
              <a:gd name="connsiteY21" fmla="*/ 523889 h 619125"/>
              <a:gd name="connsiteX22" fmla="*/ 578247 w 665163"/>
              <a:gd name="connsiteY22" fmla="*/ 525079 h 619125"/>
              <a:gd name="connsiteX23" fmla="*/ 577056 w 665163"/>
              <a:gd name="connsiteY23" fmla="*/ 361296 h 619125"/>
              <a:gd name="connsiteX24" fmla="*/ 578644 w 665163"/>
              <a:gd name="connsiteY24" fmla="*/ 197910 h 619125"/>
              <a:gd name="connsiteX25" fmla="*/ 577850 w 665163"/>
              <a:gd name="connsiteY25" fmla="*/ 160632 h 619125"/>
              <a:gd name="connsiteX26" fmla="*/ 576263 w 665163"/>
              <a:gd name="connsiteY26" fmla="*/ 100751 h 619125"/>
              <a:gd name="connsiteX27" fmla="*/ 578247 w 665163"/>
              <a:gd name="connsiteY27" fmla="*/ 62283 h 619125"/>
              <a:gd name="connsiteX28" fmla="*/ 581025 w 665163"/>
              <a:gd name="connsiteY28" fmla="*/ 43645 h 619125"/>
              <a:gd name="connsiteX29" fmla="*/ 579835 w 665163"/>
              <a:gd name="connsiteY29" fmla="*/ 39679 h 619125"/>
              <a:gd name="connsiteX30" fmla="*/ 579835 w 665163"/>
              <a:gd name="connsiteY30" fmla="*/ 35713 h 619125"/>
              <a:gd name="connsiteX31" fmla="*/ 512366 w 665163"/>
              <a:gd name="connsiteY31" fmla="*/ 35713 h 619125"/>
              <a:gd name="connsiteX32" fmla="*/ 377825 w 665163"/>
              <a:gd name="connsiteY32" fmla="*/ 30558 h 619125"/>
              <a:gd name="connsiteX33" fmla="*/ 310356 w 665163"/>
              <a:gd name="connsiteY33" fmla="*/ 29368 h 619125"/>
              <a:gd name="connsiteX34" fmla="*/ 175022 w 665163"/>
              <a:gd name="connsiteY34" fmla="*/ 29368 h 619125"/>
              <a:gd name="connsiteX35" fmla="*/ 239713 w 665163"/>
              <a:gd name="connsiteY35" fmla="*/ 0 h 619125"/>
              <a:gd name="connsiteX36" fmla="*/ 311150 w 665163"/>
              <a:gd name="connsiteY36" fmla="*/ 0 h 619125"/>
              <a:gd name="connsiteX37" fmla="*/ 381397 w 665163"/>
              <a:gd name="connsiteY37" fmla="*/ 0 h 619125"/>
              <a:gd name="connsiteX38" fmla="*/ 488951 w 665163"/>
              <a:gd name="connsiteY38" fmla="*/ 1192 h 619125"/>
              <a:gd name="connsiteX39" fmla="*/ 559991 w 665163"/>
              <a:gd name="connsiteY39" fmla="*/ 4371 h 619125"/>
              <a:gd name="connsiteX40" fmla="*/ 595710 w 665163"/>
              <a:gd name="connsiteY40" fmla="*/ 7948 h 619125"/>
              <a:gd name="connsiteX41" fmla="*/ 599282 w 665163"/>
              <a:gd name="connsiteY41" fmla="*/ 8743 h 619125"/>
              <a:gd name="connsiteX42" fmla="*/ 602060 w 665163"/>
              <a:gd name="connsiteY42" fmla="*/ 10332 h 619125"/>
              <a:gd name="connsiteX43" fmla="*/ 608013 w 665163"/>
              <a:gd name="connsiteY43" fmla="*/ 9537 h 619125"/>
              <a:gd name="connsiteX44" fmla="*/ 618729 w 665163"/>
              <a:gd name="connsiteY44" fmla="*/ 13114 h 619125"/>
              <a:gd name="connsiteX45" fmla="*/ 623491 w 665163"/>
              <a:gd name="connsiteY45" fmla="*/ 18280 h 619125"/>
              <a:gd name="connsiteX46" fmla="*/ 633016 w 665163"/>
              <a:gd name="connsiteY46" fmla="*/ 30996 h 619125"/>
              <a:gd name="connsiteX47" fmla="*/ 646907 w 665163"/>
              <a:gd name="connsiteY47" fmla="*/ 57621 h 619125"/>
              <a:gd name="connsiteX48" fmla="*/ 656829 w 665163"/>
              <a:gd name="connsiteY48" fmla="*/ 87027 h 619125"/>
              <a:gd name="connsiteX49" fmla="*/ 661988 w 665163"/>
              <a:gd name="connsiteY49" fmla="*/ 117228 h 619125"/>
              <a:gd name="connsiteX50" fmla="*/ 665163 w 665163"/>
              <a:gd name="connsiteY50" fmla="*/ 163722 h 619125"/>
              <a:gd name="connsiteX51" fmla="*/ 662782 w 665163"/>
              <a:gd name="connsiteY51" fmla="*/ 226907 h 619125"/>
              <a:gd name="connsiteX52" fmla="*/ 661194 w 665163"/>
              <a:gd name="connsiteY52" fmla="*/ 257108 h 619125"/>
              <a:gd name="connsiteX53" fmla="*/ 656829 w 665163"/>
              <a:gd name="connsiteY53" fmla="*/ 417254 h 619125"/>
              <a:gd name="connsiteX54" fmla="*/ 651273 w 665163"/>
              <a:gd name="connsiteY54" fmla="*/ 578195 h 619125"/>
              <a:gd name="connsiteX55" fmla="*/ 650479 w 665163"/>
              <a:gd name="connsiteY55" fmla="*/ 583758 h 619125"/>
              <a:gd name="connsiteX56" fmla="*/ 646113 w 665163"/>
              <a:gd name="connsiteY56" fmla="*/ 594090 h 619125"/>
              <a:gd name="connsiteX57" fmla="*/ 638176 w 665163"/>
              <a:gd name="connsiteY57" fmla="*/ 602038 h 619125"/>
              <a:gd name="connsiteX58" fmla="*/ 627460 w 665163"/>
              <a:gd name="connsiteY58" fmla="*/ 606806 h 619125"/>
              <a:gd name="connsiteX59" fmla="*/ 621904 w 665163"/>
              <a:gd name="connsiteY59" fmla="*/ 607204 h 619125"/>
              <a:gd name="connsiteX60" fmla="*/ 424260 w 665163"/>
              <a:gd name="connsiteY60" fmla="*/ 612370 h 619125"/>
              <a:gd name="connsiteX61" fmla="*/ 226616 w 665163"/>
              <a:gd name="connsiteY61" fmla="*/ 617138 h 619125"/>
              <a:gd name="connsiteX62" fmla="*/ 198835 w 665163"/>
              <a:gd name="connsiteY62" fmla="*/ 618330 h 619125"/>
              <a:gd name="connsiteX63" fmla="*/ 148035 w 665163"/>
              <a:gd name="connsiteY63" fmla="*/ 619125 h 619125"/>
              <a:gd name="connsiteX64" fmla="*/ 113110 w 665163"/>
              <a:gd name="connsiteY64" fmla="*/ 617138 h 619125"/>
              <a:gd name="connsiteX65" fmla="*/ 79772 w 665163"/>
              <a:gd name="connsiteY65" fmla="*/ 611972 h 619125"/>
              <a:gd name="connsiteX66" fmla="*/ 49610 w 665163"/>
              <a:gd name="connsiteY66" fmla="*/ 601640 h 619125"/>
              <a:gd name="connsiteX67" fmla="*/ 31353 w 665163"/>
              <a:gd name="connsiteY67" fmla="*/ 589321 h 619125"/>
              <a:gd name="connsiteX68" fmla="*/ 21432 w 665163"/>
              <a:gd name="connsiteY68" fmla="*/ 579387 h 619125"/>
              <a:gd name="connsiteX69" fmla="*/ 13891 w 665163"/>
              <a:gd name="connsiteY69" fmla="*/ 567068 h 619125"/>
              <a:gd name="connsiteX70" fmla="*/ 7938 w 665163"/>
              <a:gd name="connsiteY70" fmla="*/ 552762 h 619125"/>
              <a:gd name="connsiteX71" fmla="*/ 6350 w 665163"/>
              <a:gd name="connsiteY71" fmla="*/ 544417 h 619125"/>
              <a:gd name="connsiteX72" fmla="*/ 3572 w 665163"/>
              <a:gd name="connsiteY72" fmla="*/ 542827 h 619125"/>
              <a:gd name="connsiteX73" fmla="*/ 397 w 665163"/>
              <a:gd name="connsiteY73" fmla="*/ 537661 h 619125"/>
              <a:gd name="connsiteX74" fmla="*/ 0 w 665163"/>
              <a:gd name="connsiteY74" fmla="*/ 531701 h 619125"/>
              <a:gd name="connsiteX75" fmla="*/ 2778 w 665163"/>
              <a:gd name="connsiteY75" fmla="*/ 526535 h 619125"/>
              <a:gd name="connsiteX76" fmla="*/ 5557 w 665163"/>
              <a:gd name="connsiteY76" fmla="*/ 525342 h 619125"/>
              <a:gd name="connsiteX77" fmla="*/ 5557 w 665163"/>
              <a:gd name="connsiteY77" fmla="*/ 522958 h 619125"/>
              <a:gd name="connsiteX78" fmla="*/ 5953 w 665163"/>
              <a:gd name="connsiteY78" fmla="*/ 520176 h 619125"/>
              <a:gd name="connsiteX79" fmla="*/ 5953 w 665163"/>
              <a:gd name="connsiteY79" fmla="*/ 518587 h 619125"/>
              <a:gd name="connsiteX80" fmla="*/ 6350 w 665163"/>
              <a:gd name="connsiteY80" fmla="*/ 517395 h 619125"/>
              <a:gd name="connsiteX81" fmla="*/ 6350 w 665163"/>
              <a:gd name="connsiteY81" fmla="*/ 516600 h 619125"/>
              <a:gd name="connsiteX82" fmla="*/ 3969 w 665163"/>
              <a:gd name="connsiteY82" fmla="*/ 484809 h 619125"/>
              <a:gd name="connsiteX83" fmla="*/ 1588 w 665163"/>
              <a:gd name="connsiteY83" fmla="*/ 420433 h 619125"/>
              <a:gd name="connsiteX84" fmla="*/ 1985 w 665163"/>
              <a:gd name="connsiteY84" fmla="*/ 323471 h 619125"/>
              <a:gd name="connsiteX85" fmla="*/ 3969 w 665163"/>
              <a:gd name="connsiteY85" fmla="*/ 259890 h 619125"/>
              <a:gd name="connsiteX86" fmla="*/ 5953 w 665163"/>
              <a:gd name="connsiteY86" fmla="*/ 197500 h 619125"/>
              <a:gd name="connsiteX87" fmla="*/ 9128 w 665163"/>
              <a:gd name="connsiteY87" fmla="*/ 135111 h 619125"/>
              <a:gd name="connsiteX88" fmla="*/ 10319 w 665163"/>
              <a:gd name="connsiteY88" fmla="*/ 107691 h 619125"/>
              <a:gd name="connsiteX89" fmla="*/ 12700 w 665163"/>
              <a:gd name="connsiteY89" fmla="*/ 65966 h 619125"/>
              <a:gd name="connsiteX90" fmla="*/ 16272 w 665163"/>
              <a:gd name="connsiteY90" fmla="*/ 38546 h 619125"/>
              <a:gd name="connsiteX91" fmla="*/ 19844 w 665163"/>
              <a:gd name="connsiteY91" fmla="*/ 25830 h 619125"/>
              <a:gd name="connsiteX92" fmla="*/ 18257 w 665163"/>
              <a:gd name="connsiteY92" fmla="*/ 23843 h 619125"/>
              <a:gd name="connsiteX93" fmla="*/ 17463 w 665163"/>
              <a:gd name="connsiteY93" fmla="*/ 18677 h 619125"/>
              <a:gd name="connsiteX94" fmla="*/ 19050 w 665163"/>
              <a:gd name="connsiteY94" fmla="*/ 13511 h 619125"/>
              <a:gd name="connsiteX95" fmla="*/ 23019 w 665163"/>
              <a:gd name="connsiteY95" fmla="*/ 10332 h 619125"/>
              <a:gd name="connsiteX96" fmla="*/ 26194 w 665163"/>
              <a:gd name="connsiteY96" fmla="*/ 9935 h 619125"/>
              <a:gd name="connsiteX97" fmla="*/ 97235 w 665163"/>
              <a:gd name="connsiteY97" fmla="*/ 4371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665163" h="619125">
                <a:moveTo>
                  <a:pt x="40085" y="28575"/>
                </a:moveTo>
                <a:lnTo>
                  <a:pt x="41672" y="55145"/>
                </a:lnTo>
                <a:lnTo>
                  <a:pt x="38100" y="108682"/>
                </a:lnTo>
                <a:lnTo>
                  <a:pt x="36116" y="134855"/>
                </a:lnTo>
                <a:lnTo>
                  <a:pt x="32941" y="197117"/>
                </a:lnTo>
                <a:lnTo>
                  <a:pt x="30560" y="259378"/>
                </a:lnTo>
                <a:lnTo>
                  <a:pt x="28178" y="321243"/>
                </a:lnTo>
                <a:lnTo>
                  <a:pt x="25797" y="445765"/>
                </a:lnTo>
                <a:lnTo>
                  <a:pt x="22225" y="508026"/>
                </a:lnTo>
                <a:lnTo>
                  <a:pt x="24606" y="508820"/>
                </a:lnTo>
                <a:lnTo>
                  <a:pt x="28178" y="512785"/>
                </a:lnTo>
                <a:lnTo>
                  <a:pt x="28972" y="516354"/>
                </a:lnTo>
                <a:lnTo>
                  <a:pt x="30560" y="521510"/>
                </a:lnTo>
                <a:lnTo>
                  <a:pt x="32147" y="526665"/>
                </a:lnTo>
                <a:lnTo>
                  <a:pt x="98822" y="533010"/>
                </a:lnTo>
                <a:lnTo>
                  <a:pt x="232172" y="541338"/>
                </a:lnTo>
                <a:lnTo>
                  <a:pt x="298847" y="541338"/>
                </a:lnTo>
                <a:lnTo>
                  <a:pt x="371872" y="539752"/>
                </a:lnTo>
                <a:lnTo>
                  <a:pt x="444897" y="535390"/>
                </a:lnTo>
                <a:lnTo>
                  <a:pt x="477838" y="531424"/>
                </a:lnTo>
                <a:lnTo>
                  <a:pt x="529035" y="525475"/>
                </a:lnTo>
                <a:lnTo>
                  <a:pt x="562372" y="523889"/>
                </a:lnTo>
                <a:lnTo>
                  <a:pt x="578247" y="525079"/>
                </a:lnTo>
                <a:lnTo>
                  <a:pt x="577056" y="361296"/>
                </a:lnTo>
                <a:lnTo>
                  <a:pt x="578644" y="197910"/>
                </a:lnTo>
                <a:lnTo>
                  <a:pt x="577850" y="160632"/>
                </a:lnTo>
                <a:lnTo>
                  <a:pt x="576263" y="100751"/>
                </a:lnTo>
                <a:lnTo>
                  <a:pt x="578247" y="62283"/>
                </a:lnTo>
                <a:lnTo>
                  <a:pt x="581025" y="43645"/>
                </a:lnTo>
                <a:lnTo>
                  <a:pt x="579835" y="39679"/>
                </a:lnTo>
                <a:lnTo>
                  <a:pt x="579835" y="35713"/>
                </a:lnTo>
                <a:lnTo>
                  <a:pt x="512366" y="35713"/>
                </a:lnTo>
                <a:lnTo>
                  <a:pt x="377825" y="30558"/>
                </a:lnTo>
                <a:lnTo>
                  <a:pt x="310356" y="29368"/>
                </a:lnTo>
                <a:lnTo>
                  <a:pt x="175022" y="29368"/>
                </a:lnTo>
                <a:close/>
                <a:moveTo>
                  <a:pt x="239713" y="0"/>
                </a:moveTo>
                <a:lnTo>
                  <a:pt x="311150" y="0"/>
                </a:lnTo>
                <a:lnTo>
                  <a:pt x="381397" y="0"/>
                </a:lnTo>
                <a:lnTo>
                  <a:pt x="488951" y="1192"/>
                </a:lnTo>
                <a:lnTo>
                  <a:pt x="559991" y="4371"/>
                </a:lnTo>
                <a:lnTo>
                  <a:pt x="595710" y="7948"/>
                </a:lnTo>
                <a:lnTo>
                  <a:pt x="599282" y="8743"/>
                </a:lnTo>
                <a:lnTo>
                  <a:pt x="602060" y="10332"/>
                </a:lnTo>
                <a:lnTo>
                  <a:pt x="608013" y="9537"/>
                </a:lnTo>
                <a:lnTo>
                  <a:pt x="618729" y="13114"/>
                </a:lnTo>
                <a:lnTo>
                  <a:pt x="623491" y="18280"/>
                </a:lnTo>
                <a:lnTo>
                  <a:pt x="633016" y="30996"/>
                </a:lnTo>
                <a:lnTo>
                  <a:pt x="646907" y="57621"/>
                </a:lnTo>
                <a:lnTo>
                  <a:pt x="656829" y="87027"/>
                </a:lnTo>
                <a:lnTo>
                  <a:pt x="661988" y="117228"/>
                </a:lnTo>
                <a:lnTo>
                  <a:pt x="665163" y="163722"/>
                </a:lnTo>
                <a:lnTo>
                  <a:pt x="662782" y="226907"/>
                </a:lnTo>
                <a:lnTo>
                  <a:pt x="661194" y="257108"/>
                </a:lnTo>
                <a:lnTo>
                  <a:pt x="656829" y="417254"/>
                </a:lnTo>
                <a:lnTo>
                  <a:pt x="651273" y="578195"/>
                </a:lnTo>
                <a:lnTo>
                  <a:pt x="650479" y="583758"/>
                </a:lnTo>
                <a:lnTo>
                  <a:pt x="646113" y="594090"/>
                </a:lnTo>
                <a:lnTo>
                  <a:pt x="638176" y="602038"/>
                </a:lnTo>
                <a:lnTo>
                  <a:pt x="627460" y="606806"/>
                </a:lnTo>
                <a:lnTo>
                  <a:pt x="621904" y="607204"/>
                </a:lnTo>
                <a:lnTo>
                  <a:pt x="424260" y="612370"/>
                </a:lnTo>
                <a:lnTo>
                  <a:pt x="226616" y="617138"/>
                </a:lnTo>
                <a:lnTo>
                  <a:pt x="198835" y="618330"/>
                </a:lnTo>
                <a:lnTo>
                  <a:pt x="148035" y="619125"/>
                </a:lnTo>
                <a:lnTo>
                  <a:pt x="113110" y="617138"/>
                </a:lnTo>
                <a:lnTo>
                  <a:pt x="79772" y="611972"/>
                </a:lnTo>
                <a:lnTo>
                  <a:pt x="49610" y="601640"/>
                </a:lnTo>
                <a:lnTo>
                  <a:pt x="31353" y="589321"/>
                </a:lnTo>
                <a:lnTo>
                  <a:pt x="21432" y="579387"/>
                </a:lnTo>
                <a:lnTo>
                  <a:pt x="13891" y="567068"/>
                </a:lnTo>
                <a:lnTo>
                  <a:pt x="7938" y="552762"/>
                </a:lnTo>
                <a:lnTo>
                  <a:pt x="6350" y="544417"/>
                </a:lnTo>
                <a:lnTo>
                  <a:pt x="3572" y="542827"/>
                </a:lnTo>
                <a:lnTo>
                  <a:pt x="397" y="537661"/>
                </a:lnTo>
                <a:lnTo>
                  <a:pt x="0" y="531701"/>
                </a:lnTo>
                <a:lnTo>
                  <a:pt x="2778" y="526535"/>
                </a:lnTo>
                <a:lnTo>
                  <a:pt x="5557" y="525342"/>
                </a:lnTo>
                <a:lnTo>
                  <a:pt x="5557" y="522958"/>
                </a:lnTo>
                <a:lnTo>
                  <a:pt x="5953" y="520176"/>
                </a:lnTo>
                <a:lnTo>
                  <a:pt x="5953" y="518587"/>
                </a:lnTo>
                <a:lnTo>
                  <a:pt x="6350" y="517395"/>
                </a:lnTo>
                <a:lnTo>
                  <a:pt x="6350" y="516600"/>
                </a:lnTo>
                <a:lnTo>
                  <a:pt x="3969" y="484809"/>
                </a:lnTo>
                <a:lnTo>
                  <a:pt x="1588" y="420433"/>
                </a:lnTo>
                <a:lnTo>
                  <a:pt x="1985" y="323471"/>
                </a:lnTo>
                <a:lnTo>
                  <a:pt x="3969" y="259890"/>
                </a:lnTo>
                <a:lnTo>
                  <a:pt x="5953" y="197500"/>
                </a:lnTo>
                <a:lnTo>
                  <a:pt x="9128" y="135111"/>
                </a:lnTo>
                <a:lnTo>
                  <a:pt x="10319" y="107691"/>
                </a:lnTo>
                <a:lnTo>
                  <a:pt x="12700" y="65966"/>
                </a:lnTo>
                <a:lnTo>
                  <a:pt x="16272" y="38546"/>
                </a:lnTo>
                <a:lnTo>
                  <a:pt x="19844" y="25830"/>
                </a:lnTo>
                <a:lnTo>
                  <a:pt x="18257" y="23843"/>
                </a:lnTo>
                <a:lnTo>
                  <a:pt x="17463" y="18677"/>
                </a:lnTo>
                <a:lnTo>
                  <a:pt x="19050" y="13511"/>
                </a:lnTo>
                <a:lnTo>
                  <a:pt x="23019" y="10332"/>
                </a:lnTo>
                <a:lnTo>
                  <a:pt x="26194" y="9935"/>
                </a:lnTo>
                <a:lnTo>
                  <a:pt x="97235" y="437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9Slide.vn 11">
            <a:extLst>
              <a:ext uri="{FF2B5EF4-FFF2-40B4-BE49-F238E27FC236}">
                <a16:creationId xmlns:a16="http://schemas.microsoft.com/office/drawing/2014/main" id="{D77E1DC6-B096-4C7E-A442-EE9941F34071}"/>
              </a:ext>
            </a:extLst>
          </p:cNvPr>
          <p:cNvSpPr>
            <a:spLocks/>
          </p:cNvSpPr>
          <p:nvPr/>
        </p:nvSpPr>
        <p:spPr bwMode="auto">
          <a:xfrm>
            <a:off x="1343472" y="4975399"/>
            <a:ext cx="1786653" cy="1037555"/>
          </a:xfrm>
          <a:custGeom>
            <a:avLst/>
            <a:gdLst>
              <a:gd name="connsiteX0" fmla="*/ 74633 w 1268413"/>
              <a:gd name="connsiteY0" fmla="*/ 33338 h 736600"/>
              <a:gd name="connsiteX1" fmla="*/ 72251 w 1268413"/>
              <a:gd name="connsiteY1" fmla="*/ 110282 h 736600"/>
              <a:gd name="connsiteX2" fmla="*/ 64311 w 1268413"/>
              <a:gd name="connsiteY2" fmla="*/ 264964 h 736600"/>
              <a:gd name="connsiteX3" fmla="*/ 51606 w 1268413"/>
              <a:gd name="connsiteY3" fmla="*/ 419646 h 736600"/>
              <a:gd name="connsiteX4" fmla="*/ 31359 w 1268413"/>
              <a:gd name="connsiteY4" fmla="*/ 572741 h 736600"/>
              <a:gd name="connsiteX5" fmla="*/ 17463 w 1268413"/>
              <a:gd name="connsiteY5" fmla="*/ 648495 h 736600"/>
              <a:gd name="connsiteX6" fmla="*/ 20242 w 1268413"/>
              <a:gd name="connsiteY6" fmla="*/ 648892 h 736600"/>
              <a:gd name="connsiteX7" fmla="*/ 22624 w 1268413"/>
              <a:gd name="connsiteY7" fmla="*/ 649288 h 736600"/>
              <a:gd name="connsiteX8" fmla="*/ 37314 w 1268413"/>
              <a:gd name="connsiteY8" fmla="*/ 645719 h 736600"/>
              <a:gd name="connsiteX9" fmla="*/ 67487 w 1268413"/>
              <a:gd name="connsiteY9" fmla="*/ 643339 h 736600"/>
              <a:gd name="connsiteX10" fmla="*/ 113937 w 1268413"/>
              <a:gd name="connsiteY10" fmla="*/ 642546 h 736600"/>
              <a:gd name="connsiteX11" fmla="*/ 142522 w 1268413"/>
              <a:gd name="connsiteY11" fmla="*/ 642546 h 736600"/>
              <a:gd name="connsiteX12" fmla="*/ 219145 w 1268413"/>
              <a:gd name="connsiteY12" fmla="*/ 640563 h 736600"/>
              <a:gd name="connsiteX13" fmla="*/ 295372 w 1268413"/>
              <a:gd name="connsiteY13" fmla="*/ 638976 h 736600"/>
              <a:gd name="connsiteX14" fmla="*/ 439884 w 1268413"/>
              <a:gd name="connsiteY14" fmla="*/ 636993 h 736600"/>
              <a:gd name="connsiteX15" fmla="*/ 584000 w 1268413"/>
              <a:gd name="connsiteY15" fmla="*/ 636596 h 736600"/>
              <a:gd name="connsiteX16" fmla="*/ 732880 w 1268413"/>
              <a:gd name="connsiteY16" fmla="*/ 636596 h 736600"/>
              <a:gd name="connsiteX17" fmla="*/ 881362 w 1268413"/>
              <a:gd name="connsiteY17" fmla="*/ 637390 h 736600"/>
              <a:gd name="connsiteX18" fmla="*/ 951633 w 1268413"/>
              <a:gd name="connsiteY18" fmla="*/ 636993 h 736600"/>
              <a:gd name="connsiteX19" fmla="*/ 1059224 w 1268413"/>
              <a:gd name="connsiteY19" fmla="*/ 635803 h 736600"/>
              <a:gd name="connsiteX20" fmla="*/ 1129892 w 1268413"/>
              <a:gd name="connsiteY20" fmla="*/ 638579 h 736600"/>
              <a:gd name="connsiteX21" fmla="*/ 1165226 w 1268413"/>
              <a:gd name="connsiteY21" fmla="*/ 642149 h 736600"/>
              <a:gd name="connsiteX22" fmla="*/ 1162844 w 1268413"/>
              <a:gd name="connsiteY22" fmla="*/ 493020 h 736600"/>
              <a:gd name="connsiteX23" fmla="*/ 1155301 w 1268413"/>
              <a:gd name="connsiteY23" fmla="*/ 270517 h 736600"/>
              <a:gd name="connsiteX24" fmla="*/ 1147758 w 1268413"/>
              <a:gd name="connsiteY24" fmla="*/ 121784 h 736600"/>
              <a:gd name="connsiteX25" fmla="*/ 1142596 w 1268413"/>
              <a:gd name="connsiteY25" fmla="*/ 47220 h 736600"/>
              <a:gd name="connsiteX26" fmla="*/ 1082251 w 1268413"/>
              <a:gd name="connsiteY26" fmla="*/ 46823 h 736600"/>
              <a:gd name="connsiteX27" fmla="*/ 1021905 w 1268413"/>
              <a:gd name="connsiteY27" fmla="*/ 42857 h 736600"/>
              <a:gd name="connsiteX28" fmla="*/ 954016 w 1268413"/>
              <a:gd name="connsiteY28" fmla="*/ 40874 h 736600"/>
              <a:gd name="connsiteX29" fmla="*/ 885729 w 1268413"/>
              <a:gd name="connsiteY29" fmla="*/ 38494 h 736600"/>
              <a:gd name="connsiteX30" fmla="*/ 748760 w 1268413"/>
              <a:gd name="connsiteY30" fmla="*/ 36115 h 736600"/>
              <a:gd name="connsiteX31" fmla="*/ 611791 w 1268413"/>
              <a:gd name="connsiteY31" fmla="*/ 34528 h 736600"/>
              <a:gd name="connsiteX32" fmla="*/ 343410 w 1268413"/>
              <a:gd name="connsiteY32" fmla="*/ 34925 h 736600"/>
              <a:gd name="connsiteX33" fmla="*/ 479425 w 1268413"/>
              <a:gd name="connsiteY33" fmla="*/ 0 h 736600"/>
              <a:gd name="connsiteX34" fmla="*/ 620316 w 1268413"/>
              <a:gd name="connsiteY34" fmla="*/ 0 h 736600"/>
              <a:gd name="connsiteX35" fmla="*/ 761207 w 1268413"/>
              <a:gd name="connsiteY35" fmla="*/ 1588 h 736600"/>
              <a:gd name="connsiteX36" fmla="*/ 902494 w 1268413"/>
              <a:gd name="connsiteY36" fmla="*/ 4366 h 736600"/>
              <a:gd name="connsiteX37" fmla="*/ 974726 w 1268413"/>
              <a:gd name="connsiteY37" fmla="*/ 6747 h 736600"/>
              <a:gd name="connsiteX38" fmla="*/ 1047354 w 1268413"/>
              <a:gd name="connsiteY38" fmla="*/ 8731 h 736600"/>
              <a:gd name="connsiteX39" fmla="*/ 1078310 w 1268413"/>
              <a:gd name="connsiteY39" fmla="*/ 9525 h 736600"/>
              <a:gd name="connsiteX40" fmla="*/ 1125141 w 1268413"/>
              <a:gd name="connsiteY40" fmla="*/ 10716 h 736600"/>
              <a:gd name="connsiteX41" fmla="*/ 1155304 w 1268413"/>
              <a:gd name="connsiteY41" fmla="*/ 13891 h 736600"/>
              <a:gd name="connsiteX42" fmla="*/ 1170782 w 1268413"/>
              <a:gd name="connsiteY42" fmla="*/ 17066 h 736600"/>
              <a:gd name="connsiteX43" fmla="*/ 1175544 w 1268413"/>
              <a:gd name="connsiteY43" fmla="*/ 18256 h 736600"/>
              <a:gd name="connsiteX44" fmla="*/ 1177926 w 1268413"/>
              <a:gd name="connsiteY44" fmla="*/ 21035 h 736600"/>
              <a:gd name="connsiteX45" fmla="*/ 1181498 w 1268413"/>
              <a:gd name="connsiteY45" fmla="*/ 21431 h 736600"/>
              <a:gd name="connsiteX46" fmla="*/ 1187848 w 1268413"/>
              <a:gd name="connsiteY46" fmla="*/ 24606 h 736600"/>
              <a:gd name="connsiteX47" fmla="*/ 1190229 w 1268413"/>
              <a:gd name="connsiteY47" fmla="*/ 27781 h 736600"/>
              <a:gd name="connsiteX48" fmla="*/ 1214438 w 1268413"/>
              <a:gd name="connsiteY48" fmla="*/ 56356 h 736600"/>
              <a:gd name="connsiteX49" fmla="*/ 1245394 w 1268413"/>
              <a:gd name="connsiteY49" fmla="*/ 99616 h 736600"/>
              <a:gd name="connsiteX50" fmla="*/ 1260476 w 1268413"/>
              <a:gd name="connsiteY50" fmla="*/ 132160 h 736600"/>
              <a:gd name="connsiteX51" fmla="*/ 1264444 w 1268413"/>
              <a:gd name="connsiteY51" fmla="*/ 151210 h 736600"/>
              <a:gd name="connsiteX52" fmla="*/ 1267619 w 1268413"/>
              <a:gd name="connsiteY52" fmla="*/ 172244 h 736600"/>
              <a:gd name="connsiteX53" fmla="*/ 1268413 w 1268413"/>
              <a:gd name="connsiteY53" fmla="*/ 214313 h 736600"/>
              <a:gd name="connsiteX54" fmla="*/ 1264841 w 1268413"/>
              <a:gd name="connsiteY54" fmla="*/ 278210 h 736600"/>
              <a:gd name="connsiteX55" fmla="*/ 1262460 w 1268413"/>
              <a:gd name="connsiteY55" fmla="*/ 319881 h 736600"/>
              <a:gd name="connsiteX56" fmla="*/ 1256904 w 1268413"/>
              <a:gd name="connsiteY56" fmla="*/ 436563 h 736600"/>
              <a:gd name="connsiteX57" fmla="*/ 1250554 w 1268413"/>
              <a:gd name="connsiteY57" fmla="*/ 554038 h 736600"/>
              <a:gd name="connsiteX58" fmla="*/ 1250951 w 1268413"/>
              <a:gd name="connsiteY58" fmla="*/ 559594 h 736600"/>
              <a:gd name="connsiteX59" fmla="*/ 1251744 w 1268413"/>
              <a:gd name="connsiteY59" fmla="*/ 565150 h 736600"/>
              <a:gd name="connsiteX60" fmla="*/ 1252141 w 1268413"/>
              <a:gd name="connsiteY60" fmla="*/ 586978 h 736600"/>
              <a:gd name="connsiteX61" fmla="*/ 1250157 w 1268413"/>
              <a:gd name="connsiteY61" fmla="*/ 617538 h 736600"/>
              <a:gd name="connsiteX62" fmla="*/ 1245791 w 1268413"/>
              <a:gd name="connsiteY62" fmla="*/ 637778 h 736600"/>
              <a:gd name="connsiteX63" fmla="*/ 1243013 w 1268413"/>
              <a:gd name="connsiteY63" fmla="*/ 647700 h 736600"/>
              <a:gd name="connsiteX64" fmla="*/ 1239838 w 1268413"/>
              <a:gd name="connsiteY64" fmla="*/ 675481 h 736600"/>
              <a:gd name="connsiteX65" fmla="*/ 1236266 w 1268413"/>
              <a:gd name="connsiteY65" fmla="*/ 702469 h 736600"/>
              <a:gd name="connsiteX66" fmla="*/ 1237060 w 1268413"/>
              <a:gd name="connsiteY66" fmla="*/ 707231 h 736600"/>
              <a:gd name="connsiteX67" fmla="*/ 1235473 w 1268413"/>
              <a:gd name="connsiteY67" fmla="*/ 717153 h 736600"/>
              <a:gd name="connsiteX68" fmla="*/ 1233488 w 1268413"/>
              <a:gd name="connsiteY68" fmla="*/ 721519 h 736600"/>
              <a:gd name="connsiteX69" fmla="*/ 1231504 w 1268413"/>
              <a:gd name="connsiteY69" fmla="*/ 727869 h 736600"/>
              <a:gd name="connsiteX70" fmla="*/ 1223963 w 1268413"/>
              <a:gd name="connsiteY70" fmla="*/ 734616 h 736600"/>
              <a:gd name="connsiteX71" fmla="*/ 1218010 w 1268413"/>
              <a:gd name="connsiteY71" fmla="*/ 735013 h 736600"/>
              <a:gd name="connsiteX72" fmla="*/ 1212454 w 1268413"/>
              <a:gd name="connsiteY72" fmla="*/ 736600 h 736600"/>
              <a:gd name="connsiteX73" fmla="*/ 1205310 w 1268413"/>
              <a:gd name="connsiteY73" fmla="*/ 735410 h 736600"/>
              <a:gd name="connsiteX74" fmla="*/ 1171179 w 1268413"/>
              <a:gd name="connsiteY74" fmla="*/ 729456 h 736600"/>
              <a:gd name="connsiteX75" fmla="*/ 1102519 w 1268413"/>
              <a:gd name="connsiteY75" fmla="*/ 719931 h 736600"/>
              <a:gd name="connsiteX76" fmla="*/ 998935 w 1268413"/>
              <a:gd name="connsiteY76" fmla="*/ 711200 h 736600"/>
              <a:gd name="connsiteX77" fmla="*/ 860029 w 1268413"/>
              <a:gd name="connsiteY77" fmla="*/ 708819 h 736600"/>
              <a:gd name="connsiteX78" fmla="*/ 721916 w 1268413"/>
              <a:gd name="connsiteY78" fmla="*/ 712391 h 736600"/>
              <a:gd name="connsiteX79" fmla="*/ 652463 w 1268413"/>
              <a:gd name="connsiteY79" fmla="*/ 714772 h 736600"/>
              <a:gd name="connsiteX80" fmla="*/ 514350 w 1268413"/>
              <a:gd name="connsiteY80" fmla="*/ 720725 h 736600"/>
              <a:gd name="connsiteX81" fmla="*/ 307578 w 1268413"/>
              <a:gd name="connsiteY81" fmla="*/ 727075 h 736600"/>
              <a:gd name="connsiteX82" fmla="*/ 169863 w 1268413"/>
              <a:gd name="connsiteY82" fmla="*/ 728266 h 736600"/>
              <a:gd name="connsiteX83" fmla="*/ 100806 w 1268413"/>
              <a:gd name="connsiteY83" fmla="*/ 726678 h 736600"/>
              <a:gd name="connsiteX84" fmla="*/ 97235 w 1268413"/>
              <a:gd name="connsiteY84" fmla="*/ 726678 h 736600"/>
              <a:gd name="connsiteX85" fmla="*/ 92075 w 1268413"/>
              <a:gd name="connsiteY85" fmla="*/ 723503 h 736600"/>
              <a:gd name="connsiteX86" fmla="*/ 90091 w 1268413"/>
              <a:gd name="connsiteY86" fmla="*/ 721519 h 736600"/>
              <a:gd name="connsiteX87" fmla="*/ 73025 w 1268413"/>
              <a:gd name="connsiteY87" fmla="*/ 709613 h 736600"/>
              <a:gd name="connsiteX88" fmla="*/ 56753 w 1268413"/>
              <a:gd name="connsiteY88" fmla="*/ 696913 h 736600"/>
              <a:gd name="connsiteX89" fmla="*/ 32147 w 1268413"/>
              <a:gd name="connsiteY89" fmla="*/ 683022 h 736600"/>
              <a:gd name="connsiteX90" fmla="*/ 7938 w 1268413"/>
              <a:gd name="connsiteY90" fmla="*/ 669131 h 736600"/>
              <a:gd name="connsiteX91" fmla="*/ 3572 w 1268413"/>
              <a:gd name="connsiteY91" fmla="*/ 665163 h 736600"/>
              <a:gd name="connsiteX92" fmla="*/ 1985 w 1268413"/>
              <a:gd name="connsiteY92" fmla="*/ 660400 h 736600"/>
              <a:gd name="connsiteX93" fmla="*/ 1985 w 1268413"/>
              <a:gd name="connsiteY93" fmla="*/ 659210 h 736600"/>
              <a:gd name="connsiteX94" fmla="*/ 1985 w 1268413"/>
              <a:gd name="connsiteY94" fmla="*/ 658416 h 736600"/>
              <a:gd name="connsiteX95" fmla="*/ 2778 w 1268413"/>
              <a:gd name="connsiteY95" fmla="*/ 655241 h 736600"/>
              <a:gd name="connsiteX96" fmla="*/ 4366 w 1268413"/>
              <a:gd name="connsiteY96" fmla="*/ 652860 h 736600"/>
              <a:gd name="connsiteX97" fmla="*/ 1985 w 1268413"/>
              <a:gd name="connsiteY97" fmla="*/ 651272 h 736600"/>
              <a:gd name="connsiteX98" fmla="*/ 0 w 1268413"/>
              <a:gd name="connsiteY98" fmla="*/ 647700 h 736600"/>
              <a:gd name="connsiteX99" fmla="*/ 0 w 1268413"/>
              <a:gd name="connsiteY99" fmla="*/ 644922 h 736600"/>
              <a:gd name="connsiteX100" fmla="*/ 9922 w 1268413"/>
              <a:gd name="connsiteY100" fmla="*/ 491728 h 736600"/>
              <a:gd name="connsiteX101" fmla="*/ 29369 w 1268413"/>
              <a:gd name="connsiteY101" fmla="*/ 262335 h 736600"/>
              <a:gd name="connsiteX102" fmla="*/ 40085 w 1268413"/>
              <a:gd name="connsiteY102" fmla="*/ 109141 h 736600"/>
              <a:gd name="connsiteX103" fmla="*/ 43656 w 1268413"/>
              <a:gd name="connsiteY103" fmla="*/ 32147 h 736600"/>
              <a:gd name="connsiteX104" fmla="*/ 44450 w 1268413"/>
              <a:gd name="connsiteY104" fmla="*/ 28178 h 736600"/>
              <a:gd name="connsiteX105" fmla="*/ 48022 w 1268413"/>
              <a:gd name="connsiteY105" fmla="*/ 21828 h 736600"/>
              <a:gd name="connsiteX106" fmla="*/ 50403 w 1268413"/>
              <a:gd name="connsiteY106" fmla="*/ 19844 h 736600"/>
              <a:gd name="connsiteX107" fmla="*/ 52388 w 1268413"/>
              <a:gd name="connsiteY107" fmla="*/ 17463 h 736600"/>
              <a:gd name="connsiteX108" fmla="*/ 56753 w 1268413"/>
              <a:gd name="connsiteY108" fmla="*/ 16272 h 736600"/>
              <a:gd name="connsiteX109" fmla="*/ 127000 w 1268413"/>
              <a:gd name="connsiteY109" fmla="*/ 10716 h 736600"/>
              <a:gd name="connsiteX110" fmla="*/ 267891 w 1268413"/>
              <a:gd name="connsiteY110" fmla="*/ 3969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268413" h="736600">
                <a:moveTo>
                  <a:pt x="74633" y="33338"/>
                </a:moveTo>
                <a:lnTo>
                  <a:pt x="72251" y="110282"/>
                </a:lnTo>
                <a:lnTo>
                  <a:pt x="64311" y="264964"/>
                </a:lnTo>
                <a:lnTo>
                  <a:pt x="51606" y="419646"/>
                </a:lnTo>
                <a:lnTo>
                  <a:pt x="31359" y="572741"/>
                </a:lnTo>
                <a:lnTo>
                  <a:pt x="17463" y="648495"/>
                </a:lnTo>
                <a:lnTo>
                  <a:pt x="20242" y="648892"/>
                </a:lnTo>
                <a:lnTo>
                  <a:pt x="22624" y="649288"/>
                </a:lnTo>
                <a:lnTo>
                  <a:pt x="37314" y="645719"/>
                </a:lnTo>
                <a:lnTo>
                  <a:pt x="67487" y="643339"/>
                </a:lnTo>
                <a:lnTo>
                  <a:pt x="113937" y="642546"/>
                </a:lnTo>
                <a:lnTo>
                  <a:pt x="142522" y="642546"/>
                </a:lnTo>
                <a:lnTo>
                  <a:pt x="219145" y="640563"/>
                </a:lnTo>
                <a:lnTo>
                  <a:pt x="295372" y="638976"/>
                </a:lnTo>
                <a:lnTo>
                  <a:pt x="439884" y="636993"/>
                </a:lnTo>
                <a:lnTo>
                  <a:pt x="584000" y="636596"/>
                </a:lnTo>
                <a:lnTo>
                  <a:pt x="732880" y="636596"/>
                </a:lnTo>
                <a:lnTo>
                  <a:pt x="881362" y="637390"/>
                </a:lnTo>
                <a:lnTo>
                  <a:pt x="951633" y="636993"/>
                </a:lnTo>
                <a:lnTo>
                  <a:pt x="1059224" y="635803"/>
                </a:lnTo>
                <a:lnTo>
                  <a:pt x="1129892" y="638579"/>
                </a:lnTo>
                <a:lnTo>
                  <a:pt x="1165226" y="642149"/>
                </a:lnTo>
                <a:lnTo>
                  <a:pt x="1162844" y="493020"/>
                </a:lnTo>
                <a:lnTo>
                  <a:pt x="1155301" y="270517"/>
                </a:lnTo>
                <a:lnTo>
                  <a:pt x="1147758" y="121784"/>
                </a:lnTo>
                <a:lnTo>
                  <a:pt x="1142596" y="47220"/>
                </a:lnTo>
                <a:lnTo>
                  <a:pt x="1082251" y="46823"/>
                </a:lnTo>
                <a:lnTo>
                  <a:pt x="1021905" y="42857"/>
                </a:lnTo>
                <a:lnTo>
                  <a:pt x="954016" y="40874"/>
                </a:lnTo>
                <a:lnTo>
                  <a:pt x="885729" y="38494"/>
                </a:lnTo>
                <a:lnTo>
                  <a:pt x="748760" y="36115"/>
                </a:lnTo>
                <a:lnTo>
                  <a:pt x="611791" y="34528"/>
                </a:lnTo>
                <a:lnTo>
                  <a:pt x="343410" y="34925"/>
                </a:lnTo>
                <a:close/>
                <a:moveTo>
                  <a:pt x="479425" y="0"/>
                </a:moveTo>
                <a:lnTo>
                  <a:pt x="620316" y="0"/>
                </a:lnTo>
                <a:lnTo>
                  <a:pt x="761207" y="1588"/>
                </a:lnTo>
                <a:lnTo>
                  <a:pt x="902494" y="4366"/>
                </a:lnTo>
                <a:lnTo>
                  <a:pt x="974726" y="6747"/>
                </a:lnTo>
                <a:lnTo>
                  <a:pt x="1047354" y="8731"/>
                </a:lnTo>
                <a:lnTo>
                  <a:pt x="1078310" y="9525"/>
                </a:lnTo>
                <a:lnTo>
                  <a:pt x="1125141" y="10716"/>
                </a:lnTo>
                <a:lnTo>
                  <a:pt x="1155304" y="13891"/>
                </a:lnTo>
                <a:lnTo>
                  <a:pt x="1170782" y="17066"/>
                </a:lnTo>
                <a:lnTo>
                  <a:pt x="1175544" y="18256"/>
                </a:lnTo>
                <a:lnTo>
                  <a:pt x="1177926" y="21035"/>
                </a:lnTo>
                <a:lnTo>
                  <a:pt x="1181498" y="21431"/>
                </a:lnTo>
                <a:lnTo>
                  <a:pt x="1187848" y="24606"/>
                </a:lnTo>
                <a:lnTo>
                  <a:pt x="1190229" y="27781"/>
                </a:lnTo>
                <a:lnTo>
                  <a:pt x="1214438" y="56356"/>
                </a:lnTo>
                <a:lnTo>
                  <a:pt x="1245394" y="99616"/>
                </a:lnTo>
                <a:lnTo>
                  <a:pt x="1260476" y="132160"/>
                </a:lnTo>
                <a:lnTo>
                  <a:pt x="1264444" y="151210"/>
                </a:lnTo>
                <a:lnTo>
                  <a:pt x="1267619" y="172244"/>
                </a:lnTo>
                <a:lnTo>
                  <a:pt x="1268413" y="214313"/>
                </a:lnTo>
                <a:lnTo>
                  <a:pt x="1264841" y="278210"/>
                </a:lnTo>
                <a:lnTo>
                  <a:pt x="1262460" y="319881"/>
                </a:lnTo>
                <a:lnTo>
                  <a:pt x="1256904" y="436563"/>
                </a:lnTo>
                <a:lnTo>
                  <a:pt x="1250554" y="554038"/>
                </a:lnTo>
                <a:lnTo>
                  <a:pt x="1250951" y="559594"/>
                </a:lnTo>
                <a:lnTo>
                  <a:pt x="1251744" y="565150"/>
                </a:lnTo>
                <a:lnTo>
                  <a:pt x="1252141" y="586978"/>
                </a:lnTo>
                <a:lnTo>
                  <a:pt x="1250157" y="617538"/>
                </a:lnTo>
                <a:lnTo>
                  <a:pt x="1245791" y="637778"/>
                </a:lnTo>
                <a:lnTo>
                  <a:pt x="1243013" y="647700"/>
                </a:lnTo>
                <a:lnTo>
                  <a:pt x="1239838" y="675481"/>
                </a:lnTo>
                <a:lnTo>
                  <a:pt x="1236266" y="702469"/>
                </a:lnTo>
                <a:lnTo>
                  <a:pt x="1237060" y="707231"/>
                </a:lnTo>
                <a:lnTo>
                  <a:pt x="1235473" y="717153"/>
                </a:lnTo>
                <a:lnTo>
                  <a:pt x="1233488" y="721519"/>
                </a:lnTo>
                <a:lnTo>
                  <a:pt x="1231504" y="727869"/>
                </a:lnTo>
                <a:lnTo>
                  <a:pt x="1223963" y="734616"/>
                </a:lnTo>
                <a:lnTo>
                  <a:pt x="1218010" y="735013"/>
                </a:lnTo>
                <a:lnTo>
                  <a:pt x="1212454" y="736600"/>
                </a:lnTo>
                <a:lnTo>
                  <a:pt x="1205310" y="735410"/>
                </a:lnTo>
                <a:lnTo>
                  <a:pt x="1171179" y="729456"/>
                </a:lnTo>
                <a:lnTo>
                  <a:pt x="1102519" y="719931"/>
                </a:lnTo>
                <a:lnTo>
                  <a:pt x="998935" y="711200"/>
                </a:lnTo>
                <a:lnTo>
                  <a:pt x="860029" y="708819"/>
                </a:lnTo>
                <a:lnTo>
                  <a:pt x="721916" y="712391"/>
                </a:lnTo>
                <a:lnTo>
                  <a:pt x="652463" y="714772"/>
                </a:lnTo>
                <a:lnTo>
                  <a:pt x="514350" y="720725"/>
                </a:lnTo>
                <a:lnTo>
                  <a:pt x="307578" y="727075"/>
                </a:lnTo>
                <a:lnTo>
                  <a:pt x="169863" y="728266"/>
                </a:lnTo>
                <a:lnTo>
                  <a:pt x="100806" y="726678"/>
                </a:lnTo>
                <a:lnTo>
                  <a:pt x="97235" y="726678"/>
                </a:lnTo>
                <a:lnTo>
                  <a:pt x="92075" y="723503"/>
                </a:lnTo>
                <a:lnTo>
                  <a:pt x="90091" y="721519"/>
                </a:lnTo>
                <a:lnTo>
                  <a:pt x="73025" y="709613"/>
                </a:lnTo>
                <a:lnTo>
                  <a:pt x="56753" y="696913"/>
                </a:lnTo>
                <a:lnTo>
                  <a:pt x="32147" y="683022"/>
                </a:lnTo>
                <a:lnTo>
                  <a:pt x="7938" y="669131"/>
                </a:lnTo>
                <a:lnTo>
                  <a:pt x="3572" y="665163"/>
                </a:lnTo>
                <a:lnTo>
                  <a:pt x="1985" y="660400"/>
                </a:lnTo>
                <a:lnTo>
                  <a:pt x="1985" y="659210"/>
                </a:lnTo>
                <a:lnTo>
                  <a:pt x="1985" y="658416"/>
                </a:lnTo>
                <a:lnTo>
                  <a:pt x="2778" y="655241"/>
                </a:lnTo>
                <a:lnTo>
                  <a:pt x="4366" y="652860"/>
                </a:lnTo>
                <a:lnTo>
                  <a:pt x="1985" y="651272"/>
                </a:lnTo>
                <a:lnTo>
                  <a:pt x="0" y="647700"/>
                </a:lnTo>
                <a:lnTo>
                  <a:pt x="0" y="644922"/>
                </a:lnTo>
                <a:lnTo>
                  <a:pt x="9922" y="491728"/>
                </a:lnTo>
                <a:lnTo>
                  <a:pt x="29369" y="262335"/>
                </a:lnTo>
                <a:lnTo>
                  <a:pt x="40085" y="109141"/>
                </a:lnTo>
                <a:lnTo>
                  <a:pt x="43656" y="32147"/>
                </a:lnTo>
                <a:lnTo>
                  <a:pt x="44450" y="28178"/>
                </a:lnTo>
                <a:lnTo>
                  <a:pt x="48022" y="21828"/>
                </a:lnTo>
                <a:lnTo>
                  <a:pt x="50403" y="19844"/>
                </a:lnTo>
                <a:lnTo>
                  <a:pt x="52388" y="17463"/>
                </a:lnTo>
                <a:lnTo>
                  <a:pt x="56753" y="16272"/>
                </a:lnTo>
                <a:lnTo>
                  <a:pt x="127000" y="10716"/>
                </a:lnTo>
                <a:lnTo>
                  <a:pt x="267891" y="396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9Slide.vn 12">
            <a:extLst>
              <a:ext uri="{FF2B5EF4-FFF2-40B4-BE49-F238E27FC236}">
                <a16:creationId xmlns:a16="http://schemas.microsoft.com/office/drawing/2014/main" id="{BD6BC5B4-1278-47A4-89B9-4EB3EBE22278}"/>
              </a:ext>
            </a:extLst>
          </p:cNvPr>
          <p:cNvSpPr>
            <a:spLocks/>
          </p:cNvSpPr>
          <p:nvPr/>
        </p:nvSpPr>
        <p:spPr bwMode="auto">
          <a:xfrm>
            <a:off x="8538347" y="5376333"/>
            <a:ext cx="1838325" cy="1085850"/>
          </a:xfrm>
          <a:custGeom>
            <a:avLst/>
            <a:gdLst>
              <a:gd name="connsiteX0" fmla="*/ 1319609 w 1838325"/>
              <a:gd name="connsiteY0" fmla="*/ 28575 h 1085850"/>
              <a:gd name="connsiteX1" fmla="*/ 1118791 w 1838325"/>
              <a:gd name="connsiteY1" fmla="*/ 30560 h 1085850"/>
              <a:gd name="connsiteX2" fmla="*/ 917575 w 1838325"/>
              <a:gd name="connsiteY2" fmla="*/ 36116 h 1085850"/>
              <a:gd name="connsiteX3" fmla="*/ 817562 w 1838325"/>
              <a:gd name="connsiteY3" fmla="*/ 40481 h 1085850"/>
              <a:gd name="connsiteX4" fmla="*/ 717550 w 1838325"/>
              <a:gd name="connsiteY4" fmla="*/ 45641 h 1085850"/>
              <a:gd name="connsiteX5" fmla="*/ 519112 w 1838325"/>
              <a:gd name="connsiteY5" fmla="*/ 58341 h 1085850"/>
              <a:gd name="connsiteX6" fmla="*/ 420290 w 1838325"/>
              <a:gd name="connsiteY6" fmla="*/ 66675 h 1085850"/>
              <a:gd name="connsiteX7" fmla="*/ 319087 w 1838325"/>
              <a:gd name="connsiteY7" fmla="*/ 75406 h 1085850"/>
              <a:gd name="connsiteX8" fmla="*/ 217487 w 1838325"/>
              <a:gd name="connsiteY8" fmla="*/ 84931 h 1085850"/>
              <a:gd name="connsiteX9" fmla="*/ 168672 w 1838325"/>
              <a:gd name="connsiteY9" fmla="*/ 90885 h 1085850"/>
              <a:gd name="connsiteX10" fmla="*/ 94853 w 1838325"/>
              <a:gd name="connsiteY10" fmla="*/ 98822 h 1085850"/>
              <a:gd name="connsiteX11" fmla="*/ 45244 w 1838325"/>
              <a:gd name="connsiteY11" fmla="*/ 101997 h 1085850"/>
              <a:gd name="connsiteX12" fmla="*/ 20637 w 1838325"/>
              <a:gd name="connsiteY12" fmla="*/ 101997 h 1085850"/>
              <a:gd name="connsiteX13" fmla="*/ 28178 w 1838325"/>
              <a:gd name="connsiteY13" fmla="*/ 157163 h 1085850"/>
              <a:gd name="connsiteX14" fmla="*/ 37703 w 1838325"/>
              <a:gd name="connsiteY14" fmla="*/ 269081 h 1085850"/>
              <a:gd name="connsiteX15" fmla="*/ 44847 w 1838325"/>
              <a:gd name="connsiteY15" fmla="*/ 438150 h 1085850"/>
              <a:gd name="connsiteX16" fmla="*/ 49609 w 1838325"/>
              <a:gd name="connsiteY16" fmla="*/ 550069 h 1085850"/>
              <a:gd name="connsiteX17" fmla="*/ 60722 w 1838325"/>
              <a:gd name="connsiteY17" fmla="*/ 783035 h 1085850"/>
              <a:gd name="connsiteX18" fmla="*/ 70644 w 1838325"/>
              <a:gd name="connsiteY18" fmla="*/ 1016000 h 1085850"/>
              <a:gd name="connsiteX19" fmla="*/ 119459 w 1838325"/>
              <a:gd name="connsiteY19" fmla="*/ 1008856 h 1085850"/>
              <a:gd name="connsiteX20" fmla="*/ 217487 w 1838325"/>
              <a:gd name="connsiteY20" fmla="*/ 999331 h 1085850"/>
              <a:gd name="connsiteX21" fmla="*/ 365125 w 1838325"/>
              <a:gd name="connsiteY21" fmla="*/ 989806 h 1085850"/>
              <a:gd name="connsiteX22" fmla="*/ 463947 w 1838325"/>
              <a:gd name="connsiteY22" fmla="*/ 986235 h 1085850"/>
              <a:gd name="connsiteX23" fmla="*/ 668337 w 1838325"/>
              <a:gd name="connsiteY23" fmla="*/ 978694 h 1085850"/>
              <a:gd name="connsiteX24" fmla="*/ 872331 w 1838325"/>
              <a:gd name="connsiteY24" fmla="*/ 970360 h 1085850"/>
              <a:gd name="connsiteX25" fmla="*/ 1288653 w 1838325"/>
              <a:gd name="connsiteY25" fmla="*/ 954088 h 1085850"/>
              <a:gd name="connsiteX26" fmla="*/ 1704975 w 1838325"/>
              <a:gd name="connsiteY26" fmla="*/ 937816 h 1085850"/>
              <a:gd name="connsiteX27" fmla="*/ 1700609 w 1838325"/>
              <a:gd name="connsiteY27" fmla="*/ 911622 h 1085850"/>
              <a:gd name="connsiteX28" fmla="*/ 1695053 w 1838325"/>
              <a:gd name="connsiteY28" fmla="*/ 859631 h 1085850"/>
              <a:gd name="connsiteX29" fmla="*/ 1690291 w 1838325"/>
              <a:gd name="connsiteY29" fmla="*/ 781050 h 1085850"/>
              <a:gd name="connsiteX30" fmla="*/ 1687116 w 1838325"/>
              <a:gd name="connsiteY30" fmla="*/ 728663 h 1085850"/>
              <a:gd name="connsiteX31" fmla="*/ 1679178 w 1838325"/>
              <a:gd name="connsiteY31" fmla="*/ 611188 h 1085850"/>
              <a:gd name="connsiteX32" fmla="*/ 1670447 w 1838325"/>
              <a:gd name="connsiteY32" fmla="*/ 494110 h 1085850"/>
              <a:gd name="connsiteX33" fmla="*/ 1660525 w 1838325"/>
              <a:gd name="connsiteY33" fmla="*/ 378222 h 1085850"/>
              <a:gd name="connsiteX34" fmla="*/ 1639491 w 1838325"/>
              <a:gd name="connsiteY34" fmla="*/ 146844 h 1085850"/>
              <a:gd name="connsiteX35" fmla="*/ 1627584 w 1838325"/>
              <a:gd name="connsiteY35" fmla="*/ 30956 h 1085850"/>
              <a:gd name="connsiteX36" fmla="*/ 1625203 w 1838325"/>
              <a:gd name="connsiteY36" fmla="*/ 32147 h 1085850"/>
              <a:gd name="connsiteX37" fmla="*/ 1621631 w 1838325"/>
              <a:gd name="connsiteY37" fmla="*/ 32544 h 1085850"/>
              <a:gd name="connsiteX38" fmla="*/ 1520825 w 1838325"/>
              <a:gd name="connsiteY38" fmla="*/ 30163 h 1085850"/>
              <a:gd name="connsiteX39" fmla="*/ 1316150 w 1838325"/>
              <a:gd name="connsiteY39" fmla="*/ 0 h 1085850"/>
              <a:gd name="connsiteX40" fmla="*/ 1519306 w 1838325"/>
              <a:gd name="connsiteY40" fmla="*/ 1589 h 1085850"/>
              <a:gd name="connsiteX41" fmla="*/ 1621281 w 1838325"/>
              <a:gd name="connsiteY41" fmla="*/ 3575 h 1085850"/>
              <a:gd name="connsiteX42" fmla="*/ 1625646 w 1838325"/>
              <a:gd name="connsiteY42" fmla="*/ 3972 h 1085850"/>
              <a:gd name="connsiteX43" fmla="*/ 1628820 w 1838325"/>
              <a:gd name="connsiteY43" fmla="*/ 5958 h 1085850"/>
              <a:gd name="connsiteX44" fmla="*/ 1632788 w 1838325"/>
              <a:gd name="connsiteY44" fmla="*/ 3575 h 1085850"/>
              <a:gd name="connsiteX45" fmla="*/ 1644295 w 1838325"/>
              <a:gd name="connsiteY45" fmla="*/ 3575 h 1085850"/>
              <a:gd name="connsiteX46" fmla="*/ 1649057 w 1838325"/>
              <a:gd name="connsiteY46" fmla="*/ 6355 h 1085850"/>
              <a:gd name="connsiteX47" fmla="*/ 1651834 w 1838325"/>
              <a:gd name="connsiteY47" fmla="*/ 5163 h 1085850"/>
              <a:gd name="connsiteX48" fmla="*/ 1658183 w 1838325"/>
              <a:gd name="connsiteY48" fmla="*/ 5958 h 1085850"/>
              <a:gd name="connsiteX49" fmla="*/ 1661357 w 1838325"/>
              <a:gd name="connsiteY49" fmla="*/ 9135 h 1085850"/>
              <a:gd name="connsiteX50" fmla="*/ 1676832 w 1838325"/>
              <a:gd name="connsiteY50" fmla="*/ 28596 h 1085850"/>
              <a:gd name="connsiteX51" fmla="*/ 1694291 w 1838325"/>
              <a:gd name="connsiteY51" fmla="*/ 46866 h 1085850"/>
              <a:gd name="connsiteX52" fmla="*/ 1704607 w 1838325"/>
              <a:gd name="connsiteY52" fmla="*/ 55603 h 1085850"/>
              <a:gd name="connsiteX53" fmla="*/ 1715320 w 1838325"/>
              <a:gd name="connsiteY53" fmla="*/ 65930 h 1085850"/>
              <a:gd name="connsiteX54" fmla="*/ 1720875 w 1838325"/>
              <a:gd name="connsiteY54" fmla="*/ 65135 h 1085850"/>
              <a:gd name="connsiteX55" fmla="*/ 1729208 w 1838325"/>
              <a:gd name="connsiteY55" fmla="*/ 69901 h 1085850"/>
              <a:gd name="connsiteX56" fmla="*/ 1732382 w 1838325"/>
              <a:gd name="connsiteY56" fmla="*/ 75462 h 1085850"/>
              <a:gd name="connsiteX57" fmla="*/ 1732779 w 1838325"/>
              <a:gd name="connsiteY57" fmla="*/ 78639 h 1085850"/>
              <a:gd name="connsiteX58" fmla="*/ 1745476 w 1838325"/>
              <a:gd name="connsiteY58" fmla="*/ 195803 h 1085850"/>
              <a:gd name="connsiteX59" fmla="*/ 1768093 w 1838325"/>
              <a:gd name="connsiteY59" fmla="*/ 430130 h 1085850"/>
              <a:gd name="connsiteX60" fmla="*/ 1781187 w 1838325"/>
              <a:gd name="connsiteY60" fmla="*/ 547691 h 1085850"/>
              <a:gd name="connsiteX61" fmla="*/ 1810947 w 1838325"/>
              <a:gd name="connsiteY61" fmla="*/ 780827 h 1085850"/>
              <a:gd name="connsiteX62" fmla="*/ 1838325 w 1838325"/>
              <a:gd name="connsiteY62" fmla="*/ 1013963 h 1085850"/>
              <a:gd name="connsiteX63" fmla="*/ 1838325 w 1838325"/>
              <a:gd name="connsiteY63" fmla="*/ 1017141 h 1085850"/>
              <a:gd name="connsiteX64" fmla="*/ 1835547 w 1838325"/>
              <a:gd name="connsiteY64" fmla="*/ 1021509 h 1085850"/>
              <a:gd name="connsiteX65" fmla="*/ 1833167 w 1838325"/>
              <a:gd name="connsiteY65" fmla="*/ 1022701 h 1085850"/>
              <a:gd name="connsiteX66" fmla="*/ 1830786 w 1838325"/>
              <a:gd name="connsiteY66" fmla="*/ 1025481 h 1085850"/>
              <a:gd name="connsiteX67" fmla="*/ 1824834 w 1838325"/>
              <a:gd name="connsiteY67" fmla="*/ 1028261 h 1085850"/>
              <a:gd name="connsiteX68" fmla="*/ 1821263 w 1838325"/>
              <a:gd name="connsiteY68" fmla="*/ 1029056 h 1085850"/>
              <a:gd name="connsiteX69" fmla="*/ 1397889 w 1838325"/>
              <a:gd name="connsiteY69" fmla="*/ 1043354 h 1085850"/>
              <a:gd name="connsiteX70" fmla="*/ 974515 w 1838325"/>
              <a:gd name="connsiteY70" fmla="*/ 1057254 h 1085850"/>
              <a:gd name="connsiteX71" fmla="*/ 765010 w 1838325"/>
              <a:gd name="connsiteY71" fmla="*/ 1064403 h 1085850"/>
              <a:gd name="connsiteX72" fmla="*/ 555505 w 1838325"/>
              <a:gd name="connsiteY72" fmla="*/ 1071155 h 1085850"/>
              <a:gd name="connsiteX73" fmla="*/ 451943 w 1838325"/>
              <a:gd name="connsiteY73" fmla="*/ 1075921 h 1085850"/>
              <a:gd name="connsiteX74" fmla="*/ 296402 w 1838325"/>
              <a:gd name="connsiteY74" fmla="*/ 1082276 h 1085850"/>
              <a:gd name="connsiteX75" fmla="*/ 192840 w 1838325"/>
              <a:gd name="connsiteY75" fmla="*/ 1083070 h 1085850"/>
              <a:gd name="connsiteX76" fmla="*/ 141654 w 1838325"/>
              <a:gd name="connsiteY76" fmla="*/ 1080687 h 1085850"/>
              <a:gd name="connsiteX77" fmla="*/ 138480 w 1838325"/>
              <a:gd name="connsiteY77" fmla="*/ 1083864 h 1085850"/>
              <a:gd name="connsiteX78" fmla="*/ 129750 w 1838325"/>
              <a:gd name="connsiteY78" fmla="*/ 1085850 h 1085850"/>
              <a:gd name="connsiteX79" fmla="*/ 124989 w 1838325"/>
              <a:gd name="connsiteY79" fmla="*/ 1084659 h 1085850"/>
              <a:gd name="connsiteX80" fmla="*/ 107530 w 1838325"/>
              <a:gd name="connsiteY80" fmla="*/ 1073141 h 1085850"/>
              <a:gd name="connsiteX81" fmla="*/ 90468 w 1838325"/>
              <a:gd name="connsiteY81" fmla="*/ 1060432 h 1085850"/>
              <a:gd name="connsiteX82" fmla="*/ 74200 w 1838325"/>
              <a:gd name="connsiteY82" fmla="*/ 1050105 h 1085850"/>
              <a:gd name="connsiteX83" fmla="*/ 57535 w 1838325"/>
              <a:gd name="connsiteY83" fmla="*/ 1039382 h 1085850"/>
              <a:gd name="connsiteX84" fmla="*/ 55154 w 1838325"/>
              <a:gd name="connsiteY84" fmla="*/ 1039382 h 1085850"/>
              <a:gd name="connsiteX85" fmla="*/ 50392 w 1838325"/>
              <a:gd name="connsiteY85" fmla="*/ 1035410 h 1085850"/>
              <a:gd name="connsiteX86" fmla="*/ 49599 w 1838325"/>
              <a:gd name="connsiteY86" fmla="*/ 1033027 h 1085850"/>
              <a:gd name="connsiteX87" fmla="*/ 46821 w 1838325"/>
              <a:gd name="connsiteY87" fmla="*/ 1031041 h 1085850"/>
              <a:gd name="connsiteX88" fmla="*/ 43250 w 1838325"/>
              <a:gd name="connsiteY88" fmla="*/ 1025481 h 1085850"/>
              <a:gd name="connsiteX89" fmla="*/ 42853 w 1838325"/>
              <a:gd name="connsiteY89" fmla="*/ 1021509 h 1085850"/>
              <a:gd name="connsiteX90" fmla="*/ 32934 w 1838325"/>
              <a:gd name="connsiteY90" fmla="*/ 789962 h 1085850"/>
              <a:gd name="connsiteX91" fmla="*/ 21824 w 1838325"/>
              <a:gd name="connsiteY91" fmla="*/ 558415 h 1085850"/>
              <a:gd name="connsiteX92" fmla="*/ 14285 w 1838325"/>
              <a:gd name="connsiteY92" fmla="*/ 443237 h 1085850"/>
              <a:gd name="connsiteX93" fmla="*/ 3175 w 1838325"/>
              <a:gd name="connsiteY93" fmla="*/ 268881 h 1085850"/>
              <a:gd name="connsiteX94" fmla="*/ 0 w 1838325"/>
              <a:gd name="connsiteY94" fmla="*/ 152909 h 1085850"/>
              <a:gd name="connsiteX95" fmla="*/ 1587 w 1838325"/>
              <a:gd name="connsiteY95" fmla="*/ 95717 h 1085850"/>
              <a:gd name="connsiteX96" fmla="*/ 2778 w 1838325"/>
              <a:gd name="connsiteY96" fmla="*/ 91348 h 1085850"/>
              <a:gd name="connsiteX97" fmla="*/ 8730 w 1838325"/>
              <a:gd name="connsiteY97" fmla="*/ 86979 h 1085850"/>
              <a:gd name="connsiteX98" fmla="*/ 13094 w 1838325"/>
              <a:gd name="connsiteY98" fmla="*/ 86979 h 1085850"/>
              <a:gd name="connsiteX99" fmla="*/ 13491 w 1838325"/>
              <a:gd name="connsiteY99" fmla="*/ 86185 h 1085850"/>
              <a:gd name="connsiteX100" fmla="*/ 13888 w 1838325"/>
              <a:gd name="connsiteY100" fmla="*/ 86185 h 1085850"/>
              <a:gd name="connsiteX101" fmla="*/ 60709 w 1838325"/>
              <a:gd name="connsiteY101" fmla="*/ 75064 h 1085850"/>
              <a:gd name="connsiteX102" fmla="*/ 157922 w 1838325"/>
              <a:gd name="connsiteY102" fmla="*/ 59575 h 1085850"/>
              <a:gd name="connsiteX103" fmla="*/ 305925 w 1838325"/>
              <a:gd name="connsiteY103" fmla="*/ 47263 h 1085850"/>
              <a:gd name="connsiteX104" fmla="*/ 403138 w 1838325"/>
              <a:gd name="connsiteY104" fmla="*/ 40114 h 1085850"/>
              <a:gd name="connsiteX105" fmla="*/ 504716 w 1838325"/>
              <a:gd name="connsiteY105" fmla="*/ 31376 h 1085850"/>
              <a:gd name="connsiteX106" fmla="*/ 707079 w 1838325"/>
              <a:gd name="connsiteY106" fmla="*/ 17873 h 1085850"/>
              <a:gd name="connsiteX107" fmla="*/ 808657 w 1838325"/>
              <a:gd name="connsiteY107" fmla="*/ 12312 h 1085850"/>
              <a:gd name="connsiteX108" fmla="*/ 909838 w 1838325"/>
              <a:gd name="connsiteY108" fmla="*/ 7944 h 1085850"/>
              <a:gd name="connsiteX109" fmla="*/ 1112994 w 1838325"/>
              <a:gd name="connsiteY109" fmla="*/ 1986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838325" h="1085850">
                <a:moveTo>
                  <a:pt x="1319609" y="28575"/>
                </a:moveTo>
                <a:lnTo>
                  <a:pt x="1118791" y="30560"/>
                </a:lnTo>
                <a:lnTo>
                  <a:pt x="917575" y="36116"/>
                </a:lnTo>
                <a:lnTo>
                  <a:pt x="817562" y="40481"/>
                </a:lnTo>
                <a:lnTo>
                  <a:pt x="717550" y="45641"/>
                </a:lnTo>
                <a:lnTo>
                  <a:pt x="519112" y="58341"/>
                </a:lnTo>
                <a:lnTo>
                  <a:pt x="420290" y="66675"/>
                </a:lnTo>
                <a:lnTo>
                  <a:pt x="319087" y="75406"/>
                </a:lnTo>
                <a:lnTo>
                  <a:pt x="217487" y="84931"/>
                </a:lnTo>
                <a:lnTo>
                  <a:pt x="168672" y="90885"/>
                </a:lnTo>
                <a:lnTo>
                  <a:pt x="94853" y="98822"/>
                </a:lnTo>
                <a:lnTo>
                  <a:pt x="45244" y="101997"/>
                </a:lnTo>
                <a:lnTo>
                  <a:pt x="20637" y="101997"/>
                </a:lnTo>
                <a:lnTo>
                  <a:pt x="28178" y="157163"/>
                </a:lnTo>
                <a:lnTo>
                  <a:pt x="37703" y="269081"/>
                </a:lnTo>
                <a:lnTo>
                  <a:pt x="44847" y="438150"/>
                </a:lnTo>
                <a:lnTo>
                  <a:pt x="49609" y="550069"/>
                </a:lnTo>
                <a:lnTo>
                  <a:pt x="60722" y="783035"/>
                </a:lnTo>
                <a:lnTo>
                  <a:pt x="70644" y="1016000"/>
                </a:lnTo>
                <a:lnTo>
                  <a:pt x="119459" y="1008856"/>
                </a:lnTo>
                <a:lnTo>
                  <a:pt x="217487" y="999331"/>
                </a:lnTo>
                <a:lnTo>
                  <a:pt x="365125" y="989806"/>
                </a:lnTo>
                <a:lnTo>
                  <a:pt x="463947" y="986235"/>
                </a:lnTo>
                <a:lnTo>
                  <a:pt x="668337" y="978694"/>
                </a:lnTo>
                <a:lnTo>
                  <a:pt x="872331" y="970360"/>
                </a:lnTo>
                <a:lnTo>
                  <a:pt x="1288653" y="954088"/>
                </a:lnTo>
                <a:lnTo>
                  <a:pt x="1704975" y="937816"/>
                </a:lnTo>
                <a:lnTo>
                  <a:pt x="1700609" y="911622"/>
                </a:lnTo>
                <a:lnTo>
                  <a:pt x="1695053" y="859631"/>
                </a:lnTo>
                <a:lnTo>
                  <a:pt x="1690291" y="781050"/>
                </a:lnTo>
                <a:lnTo>
                  <a:pt x="1687116" y="728663"/>
                </a:lnTo>
                <a:lnTo>
                  <a:pt x="1679178" y="611188"/>
                </a:lnTo>
                <a:lnTo>
                  <a:pt x="1670447" y="494110"/>
                </a:lnTo>
                <a:lnTo>
                  <a:pt x="1660525" y="378222"/>
                </a:lnTo>
                <a:lnTo>
                  <a:pt x="1639491" y="146844"/>
                </a:lnTo>
                <a:lnTo>
                  <a:pt x="1627584" y="30956"/>
                </a:lnTo>
                <a:lnTo>
                  <a:pt x="1625203" y="32147"/>
                </a:lnTo>
                <a:lnTo>
                  <a:pt x="1621631" y="32544"/>
                </a:lnTo>
                <a:lnTo>
                  <a:pt x="1520825" y="30163"/>
                </a:lnTo>
                <a:close/>
                <a:moveTo>
                  <a:pt x="1316150" y="0"/>
                </a:moveTo>
                <a:lnTo>
                  <a:pt x="1519306" y="1589"/>
                </a:lnTo>
                <a:lnTo>
                  <a:pt x="1621281" y="3575"/>
                </a:lnTo>
                <a:lnTo>
                  <a:pt x="1625646" y="3972"/>
                </a:lnTo>
                <a:lnTo>
                  <a:pt x="1628820" y="5958"/>
                </a:lnTo>
                <a:lnTo>
                  <a:pt x="1632788" y="3575"/>
                </a:lnTo>
                <a:lnTo>
                  <a:pt x="1644295" y="3575"/>
                </a:lnTo>
                <a:lnTo>
                  <a:pt x="1649057" y="6355"/>
                </a:lnTo>
                <a:lnTo>
                  <a:pt x="1651834" y="5163"/>
                </a:lnTo>
                <a:lnTo>
                  <a:pt x="1658183" y="5958"/>
                </a:lnTo>
                <a:lnTo>
                  <a:pt x="1661357" y="9135"/>
                </a:lnTo>
                <a:lnTo>
                  <a:pt x="1676832" y="28596"/>
                </a:lnTo>
                <a:lnTo>
                  <a:pt x="1694291" y="46866"/>
                </a:lnTo>
                <a:lnTo>
                  <a:pt x="1704607" y="55603"/>
                </a:lnTo>
                <a:lnTo>
                  <a:pt x="1715320" y="65930"/>
                </a:lnTo>
                <a:lnTo>
                  <a:pt x="1720875" y="65135"/>
                </a:lnTo>
                <a:lnTo>
                  <a:pt x="1729208" y="69901"/>
                </a:lnTo>
                <a:lnTo>
                  <a:pt x="1732382" y="75462"/>
                </a:lnTo>
                <a:lnTo>
                  <a:pt x="1732779" y="78639"/>
                </a:lnTo>
                <a:lnTo>
                  <a:pt x="1745476" y="195803"/>
                </a:lnTo>
                <a:lnTo>
                  <a:pt x="1768093" y="430130"/>
                </a:lnTo>
                <a:lnTo>
                  <a:pt x="1781187" y="547691"/>
                </a:lnTo>
                <a:lnTo>
                  <a:pt x="1810947" y="780827"/>
                </a:lnTo>
                <a:lnTo>
                  <a:pt x="1838325" y="1013963"/>
                </a:lnTo>
                <a:lnTo>
                  <a:pt x="1838325" y="1017141"/>
                </a:lnTo>
                <a:lnTo>
                  <a:pt x="1835547" y="1021509"/>
                </a:lnTo>
                <a:lnTo>
                  <a:pt x="1833167" y="1022701"/>
                </a:lnTo>
                <a:lnTo>
                  <a:pt x="1830786" y="1025481"/>
                </a:lnTo>
                <a:lnTo>
                  <a:pt x="1824834" y="1028261"/>
                </a:lnTo>
                <a:lnTo>
                  <a:pt x="1821263" y="1029056"/>
                </a:lnTo>
                <a:lnTo>
                  <a:pt x="1397889" y="1043354"/>
                </a:lnTo>
                <a:lnTo>
                  <a:pt x="974515" y="1057254"/>
                </a:lnTo>
                <a:lnTo>
                  <a:pt x="765010" y="1064403"/>
                </a:lnTo>
                <a:lnTo>
                  <a:pt x="555505" y="1071155"/>
                </a:lnTo>
                <a:lnTo>
                  <a:pt x="451943" y="1075921"/>
                </a:lnTo>
                <a:lnTo>
                  <a:pt x="296402" y="1082276"/>
                </a:lnTo>
                <a:lnTo>
                  <a:pt x="192840" y="1083070"/>
                </a:lnTo>
                <a:lnTo>
                  <a:pt x="141654" y="1080687"/>
                </a:lnTo>
                <a:lnTo>
                  <a:pt x="138480" y="1083864"/>
                </a:lnTo>
                <a:lnTo>
                  <a:pt x="129750" y="1085850"/>
                </a:lnTo>
                <a:lnTo>
                  <a:pt x="124989" y="1084659"/>
                </a:lnTo>
                <a:lnTo>
                  <a:pt x="107530" y="1073141"/>
                </a:lnTo>
                <a:lnTo>
                  <a:pt x="90468" y="1060432"/>
                </a:lnTo>
                <a:lnTo>
                  <a:pt x="74200" y="1050105"/>
                </a:lnTo>
                <a:lnTo>
                  <a:pt x="57535" y="1039382"/>
                </a:lnTo>
                <a:lnTo>
                  <a:pt x="55154" y="1039382"/>
                </a:lnTo>
                <a:lnTo>
                  <a:pt x="50392" y="1035410"/>
                </a:lnTo>
                <a:lnTo>
                  <a:pt x="49599" y="1033027"/>
                </a:lnTo>
                <a:lnTo>
                  <a:pt x="46821" y="1031041"/>
                </a:lnTo>
                <a:lnTo>
                  <a:pt x="43250" y="1025481"/>
                </a:lnTo>
                <a:lnTo>
                  <a:pt x="42853" y="1021509"/>
                </a:lnTo>
                <a:lnTo>
                  <a:pt x="32934" y="789962"/>
                </a:lnTo>
                <a:lnTo>
                  <a:pt x="21824" y="558415"/>
                </a:lnTo>
                <a:lnTo>
                  <a:pt x="14285" y="443237"/>
                </a:lnTo>
                <a:lnTo>
                  <a:pt x="3175" y="268881"/>
                </a:lnTo>
                <a:lnTo>
                  <a:pt x="0" y="152909"/>
                </a:lnTo>
                <a:lnTo>
                  <a:pt x="1587" y="95717"/>
                </a:lnTo>
                <a:lnTo>
                  <a:pt x="2778" y="91348"/>
                </a:lnTo>
                <a:lnTo>
                  <a:pt x="8730" y="86979"/>
                </a:lnTo>
                <a:lnTo>
                  <a:pt x="13094" y="86979"/>
                </a:lnTo>
                <a:lnTo>
                  <a:pt x="13491" y="86185"/>
                </a:lnTo>
                <a:lnTo>
                  <a:pt x="13888" y="86185"/>
                </a:lnTo>
                <a:lnTo>
                  <a:pt x="60709" y="75064"/>
                </a:lnTo>
                <a:lnTo>
                  <a:pt x="157922" y="59575"/>
                </a:lnTo>
                <a:lnTo>
                  <a:pt x="305925" y="47263"/>
                </a:lnTo>
                <a:lnTo>
                  <a:pt x="403138" y="40114"/>
                </a:lnTo>
                <a:lnTo>
                  <a:pt x="504716" y="31376"/>
                </a:lnTo>
                <a:lnTo>
                  <a:pt x="707079" y="17873"/>
                </a:lnTo>
                <a:lnTo>
                  <a:pt x="808657" y="12312"/>
                </a:lnTo>
                <a:lnTo>
                  <a:pt x="909838" y="7944"/>
                </a:lnTo>
                <a:lnTo>
                  <a:pt x="1112994" y="1986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9Slide.vn 13">
            <a:extLst>
              <a:ext uri="{FF2B5EF4-FFF2-40B4-BE49-F238E27FC236}">
                <a16:creationId xmlns:a16="http://schemas.microsoft.com/office/drawing/2014/main" id="{E19A31C8-0F2E-4C98-9E79-EA2A0A7E3C4E}"/>
              </a:ext>
            </a:extLst>
          </p:cNvPr>
          <p:cNvSpPr>
            <a:spLocks/>
          </p:cNvSpPr>
          <p:nvPr/>
        </p:nvSpPr>
        <p:spPr bwMode="auto">
          <a:xfrm>
            <a:off x="8976320" y="3033503"/>
            <a:ext cx="2350443" cy="1064222"/>
          </a:xfrm>
          <a:custGeom>
            <a:avLst/>
            <a:gdLst>
              <a:gd name="T0" fmla="*/ 4081 w 4107"/>
              <a:gd name="T1" fmla="*/ 660 h 1856"/>
              <a:gd name="T2" fmla="*/ 4022 w 4107"/>
              <a:gd name="T3" fmla="*/ 213 h 1856"/>
              <a:gd name="T4" fmla="*/ 3976 w 4107"/>
              <a:gd name="T5" fmla="*/ 73 h 1856"/>
              <a:gd name="T6" fmla="*/ 3939 w 4107"/>
              <a:gd name="T7" fmla="*/ 36 h 1856"/>
              <a:gd name="T8" fmla="*/ 3914 w 4107"/>
              <a:gd name="T9" fmla="*/ 23 h 1856"/>
              <a:gd name="T10" fmla="*/ 3875 w 4107"/>
              <a:gd name="T11" fmla="*/ 3 h 1856"/>
              <a:gd name="T12" fmla="*/ 3840 w 4107"/>
              <a:gd name="T13" fmla="*/ 8 h 1856"/>
              <a:gd name="T14" fmla="*/ 3839 w 4107"/>
              <a:gd name="T15" fmla="*/ 8 h 1856"/>
              <a:gd name="T16" fmla="*/ 3813 w 4107"/>
              <a:gd name="T17" fmla="*/ 0 h 1856"/>
              <a:gd name="T18" fmla="*/ 1934 w 4107"/>
              <a:gd name="T19" fmla="*/ 36 h 1856"/>
              <a:gd name="T20" fmla="*/ 758 w 4107"/>
              <a:gd name="T21" fmla="*/ 65 h 1856"/>
              <a:gd name="T22" fmla="*/ 54 w 4107"/>
              <a:gd name="T23" fmla="*/ 113 h 1856"/>
              <a:gd name="T24" fmla="*/ 31 w 4107"/>
              <a:gd name="T25" fmla="*/ 130 h 1856"/>
              <a:gd name="T26" fmla="*/ 42 w 4107"/>
              <a:gd name="T27" fmla="*/ 162 h 1856"/>
              <a:gd name="T28" fmla="*/ 289 w 4107"/>
              <a:gd name="T29" fmla="*/ 168 h 1856"/>
              <a:gd name="T30" fmla="*/ 1464 w 4107"/>
              <a:gd name="T31" fmla="*/ 136 h 1856"/>
              <a:gd name="T32" fmla="*/ 2869 w 4107"/>
              <a:gd name="T33" fmla="*/ 98 h 1856"/>
              <a:gd name="T34" fmla="*/ 3828 w 4107"/>
              <a:gd name="T35" fmla="*/ 268 h 1856"/>
              <a:gd name="T36" fmla="*/ 3873 w 4107"/>
              <a:gd name="T37" fmla="*/ 1195 h 1856"/>
              <a:gd name="T38" fmla="*/ 3403 w 4107"/>
              <a:gd name="T39" fmla="*/ 1585 h 1856"/>
              <a:gd name="T40" fmla="*/ 1989 w 4107"/>
              <a:gd name="T41" fmla="*/ 1608 h 1856"/>
              <a:gd name="T42" fmla="*/ 1043 w 4107"/>
              <a:gd name="T43" fmla="*/ 1607 h 1856"/>
              <a:gd name="T44" fmla="*/ 466 w 4107"/>
              <a:gd name="T45" fmla="*/ 1592 h 1856"/>
              <a:gd name="T46" fmla="*/ 123 w 4107"/>
              <a:gd name="T47" fmla="*/ 1603 h 1856"/>
              <a:gd name="T48" fmla="*/ 125 w 4107"/>
              <a:gd name="T49" fmla="*/ 1599 h 1856"/>
              <a:gd name="T50" fmla="*/ 125 w 4107"/>
              <a:gd name="T51" fmla="*/ 1568 h 1856"/>
              <a:gd name="T52" fmla="*/ 119 w 4107"/>
              <a:gd name="T53" fmla="*/ 1388 h 1856"/>
              <a:gd name="T54" fmla="*/ 94 w 4107"/>
              <a:gd name="T55" fmla="*/ 871 h 1856"/>
              <a:gd name="T56" fmla="*/ 80 w 4107"/>
              <a:gd name="T57" fmla="*/ 529 h 1856"/>
              <a:gd name="T58" fmla="*/ 74 w 4107"/>
              <a:gd name="T59" fmla="*/ 308 h 1856"/>
              <a:gd name="T60" fmla="*/ 46 w 4107"/>
              <a:gd name="T61" fmla="*/ 181 h 1856"/>
              <a:gd name="T62" fmla="*/ 24 w 4107"/>
              <a:gd name="T63" fmla="*/ 174 h 1856"/>
              <a:gd name="T64" fmla="*/ 9 w 4107"/>
              <a:gd name="T65" fmla="*/ 220 h 1856"/>
              <a:gd name="T66" fmla="*/ 2 w 4107"/>
              <a:gd name="T67" fmla="*/ 426 h 1856"/>
              <a:gd name="T68" fmla="*/ 10 w 4107"/>
              <a:gd name="T69" fmla="*/ 688 h 1856"/>
              <a:gd name="T70" fmla="*/ 18 w 4107"/>
              <a:gd name="T71" fmla="*/ 1052 h 1856"/>
              <a:gd name="T72" fmla="*/ 31 w 4107"/>
              <a:gd name="T73" fmla="*/ 1509 h 1856"/>
              <a:gd name="T74" fmla="*/ 41 w 4107"/>
              <a:gd name="T75" fmla="*/ 1614 h 1856"/>
              <a:gd name="T76" fmla="*/ 71 w 4107"/>
              <a:gd name="T77" fmla="*/ 1637 h 1856"/>
              <a:gd name="T78" fmla="*/ 72 w 4107"/>
              <a:gd name="T79" fmla="*/ 1643 h 1856"/>
              <a:gd name="T80" fmla="*/ 62 w 4107"/>
              <a:gd name="T81" fmla="*/ 1663 h 1856"/>
              <a:gd name="T82" fmla="*/ 72 w 4107"/>
              <a:gd name="T83" fmla="*/ 1694 h 1856"/>
              <a:gd name="T84" fmla="*/ 120 w 4107"/>
              <a:gd name="T85" fmla="*/ 1765 h 1856"/>
              <a:gd name="T86" fmla="*/ 206 w 4107"/>
              <a:gd name="T87" fmla="*/ 1822 h 1856"/>
              <a:gd name="T88" fmla="*/ 381 w 4107"/>
              <a:gd name="T89" fmla="*/ 1856 h 1856"/>
              <a:gd name="T90" fmla="*/ 610 w 4107"/>
              <a:gd name="T91" fmla="*/ 1844 h 1856"/>
              <a:gd name="T92" fmla="*/ 729 w 4107"/>
              <a:gd name="T93" fmla="*/ 1833 h 1856"/>
              <a:gd name="T94" fmla="*/ 794 w 4107"/>
              <a:gd name="T95" fmla="*/ 1833 h 1856"/>
              <a:gd name="T96" fmla="*/ 831 w 4107"/>
              <a:gd name="T97" fmla="*/ 1837 h 1856"/>
              <a:gd name="T98" fmla="*/ 867 w 4107"/>
              <a:gd name="T99" fmla="*/ 1822 h 1856"/>
              <a:gd name="T100" fmla="*/ 1221 w 4107"/>
              <a:gd name="T101" fmla="*/ 1805 h 1856"/>
              <a:gd name="T102" fmla="*/ 1812 w 4107"/>
              <a:gd name="T103" fmla="*/ 1805 h 1856"/>
              <a:gd name="T104" fmla="*/ 2658 w 4107"/>
              <a:gd name="T105" fmla="*/ 1831 h 1856"/>
              <a:gd name="T106" fmla="*/ 3075 w 4107"/>
              <a:gd name="T107" fmla="*/ 1834 h 1856"/>
              <a:gd name="T108" fmla="*/ 3481 w 4107"/>
              <a:gd name="T109" fmla="*/ 1820 h 1856"/>
              <a:gd name="T110" fmla="*/ 3770 w 4107"/>
              <a:gd name="T111" fmla="*/ 1794 h 1856"/>
              <a:gd name="T112" fmla="*/ 3939 w 4107"/>
              <a:gd name="T113" fmla="*/ 1776 h 1856"/>
              <a:gd name="T114" fmla="*/ 4035 w 4107"/>
              <a:gd name="T115" fmla="*/ 1748 h 1856"/>
              <a:gd name="T116" fmla="*/ 4071 w 4107"/>
              <a:gd name="T117" fmla="*/ 1719 h 1856"/>
              <a:gd name="T118" fmla="*/ 4076 w 4107"/>
              <a:gd name="T119" fmla="*/ 1664 h 1856"/>
              <a:gd name="T120" fmla="*/ 4086 w 4107"/>
              <a:gd name="T121" fmla="*/ 1554 h 1856"/>
              <a:gd name="T122" fmla="*/ 4107 w 4107"/>
              <a:gd name="T123" fmla="*/ 1157 h 1856"/>
              <a:gd name="T124" fmla="*/ 4092 w 4107"/>
              <a:gd name="T125" fmla="*/ 858 h 1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07" h="1856">
                <a:moveTo>
                  <a:pt x="4092" y="858"/>
                </a:moveTo>
                <a:lnTo>
                  <a:pt x="4081" y="660"/>
                </a:lnTo>
                <a:lnTo>
                  <a:pt x="4051" y="359"/>
                </a:lnTo>
                <a:lnTo>
                  <a:pt x="4022" y="213"/>
                </a:lnTo>
                <a:lnTo>
                  <a:pt x="3993" y="118"/>
                </a:lnTo>
                <a:lnTo>
                  <a:pt x="3976" y="73"/>
                </a:lnTo>
                <a:lnTo>
                  <a:pt x="3967" y="54"/>
                </a:lnTo>
                <a:lnTo>
                  <a:pt x="3939" y="36"/>
                </a:lnTo>
                <a:lnTo>
                  <a:pt x="3923" y="34"/>
                </a:lnTo>
                <a:lnTo>
                  <a:pt x="3914" y="23"/>
                </a:lnTo>
                <a:lnTo>
                  <a:pt x="3895" y="9"/>
                </a:lnTo>
                <a:lnTo>
                  <a:pt x="3875" y="3"/>
                </a:lnTo>
                <a:lnTo>
                  <a:pt x="3852" y="4"/>
                </a:lnTo>
                <a:lnTo>
                  <a:pt x="3840" y="8"/>
                </a:lnTo>
                <a:lnTo>
                  <a:pt x="3839" y="8"/>
                </a:lnTo>
                <a:lnTo>
                  <a:pt x="3839" y="8"/>
                </a:lnTo>
                <a:lnTo>
                  <a:pt x="3828" y="1"/>
                </a:lnTo>
                <a:lnTo>
                  <a:pt x="3813" y="0"/>
                </a:lnTo>
                <a:lnTo>
                  <a:pt x="2873" y="14"/>
                </a:lnTo>
                <a:lnTo>
                  <a:pt x="1934" y="36"/>
                </a:lnTo>
                <a:lnTo>
                  <a:pt x="1464" y="47"/>
                </a:lnTo>
                <a:lnTo>
                  <a:pt x="758" y="65"/>
                </a:lnTo>
                <a:lnTo>
                  <a:pt x="289" y="91"/>
                </a:lnTo>
                <a:lnTo>
                  <a:pt x="54" y="113"/>
                </a:lnTo>
                <a:lnTo>
                  <a:pt x="44" y="115"/>
                </a:lnTo>
                <a:lnTo>
                  <a:pt x="31" y="130"/>
                </a:lnTo>
                <a:lnTo>
                  <a:pt x="31" y="148"/>
                </a:lnTo>
                <a:lnTo>
                  <a:pt x="42" y="162"/>
                </a:lnTo>
                <a:lnTo>
                  <a:pt x="54" y="165"/>
                </a:lnTo>
                <a:lnTo>
                  <a:pt x="289" y="168"/>
                </a:lnTo>
                <a:lnTo>
                  <a:pt x="759" y="162"/>
                </a:lnTo>
                <a:lnTo>
                  <a:pt x="1464" y="136"/>
                </a:lnTo>
                <a:lnTo>
                  <a:pt x="1934" y="121"/>
                </a:lnTo>
                <a:lnTo>
                  <a:pt x="2869" y="98"/>
                </a:lnTo>
                <a:lnTo>
                  <a:pt x="3806" y="83"/>
                </a:lnTo>
                <a:lnTo>
                  <a:pt x="3828" y="268"/>
                </a:lnTo>
                <a:lnTo>
                  <a:pt x="3856" y="639"/>
                </a:lnTo>
                <a:lnTo>
                  <a:pt x="3873" y="1195"/>
                </a:lnTo>
                <a:lnTo>
                  <a:pt x="3874" y="1568"/>
                </a:lnTo>
                <a:lnTo>
                  <a:pt x="3403" y="1585"/>
                </a:lnTo>
                <a:lnTo>
                  <a:pt x="2461" y="1605"/>
                </a:lnTo>
                <a:lnTo>
                  <a:pt x="1989" y="1608"/>
                </a:lnTo>
                <a:lnTo>
                  <a:pt x="1516" y="1611"/>
                </a:lnTo>
                <a:lnTo>
                  <a:pt x="1043" y="1607"/>
                </a:lnTo>
                <a:lnTo>
                  <a:pt x="815" y="1602"/>
                </a:lnTo>
                <a:lnTo>
                  <a:pt x="466" y="1592"/>
                </a:lnTo>
                <a:lnTo>
                  <a:pt x="236" y="1596"/>
                </a:lnTo>
                <a:lnTo>
                  <a:pt x="123" y="1603"/>
                </a:lnTo>
                <a:lnTo>
                  <a:pt x="124" y="1602"/>
                </a:lnTo>
                <a:lnTo>
                  <a:pt x="125" y="1599"/>
                </a:lnTo>
                <a:lnTo>
                  <a:pt x="131" y="1589"/>
                </a:lnTo>
                <a:lnTo>
                  <a:pt x="125" y="1568"/>
                </a:lnTo>
                <a:lnTo>
                  <a:pt x="119" y="1561"/>
                </a:lnTo>
                <a:lnTo>
                  <a:pt x="119" y="1388"/>
                </a:lnTo>
                <a:lnTo>
                  <a:pt x="102" y="1043"/>
                </a:lnTo>
                <a:lnTo>
                  <a:pt x="94" y="871"/>
                </a:lnTo>
                <a:lnTo>
                  <a:pt x="88" y="700"/>
                </a:lnTo>
                <a:lnTo>
                  <a:pt x="80" y="529"/>
                </a:lnTo>
                <a:lnTo>
                  <a:pt x="79" y="442"/>
                </a:lnTo>
                <a:lnTo>
                  <a:pt x="74" y="308"/>
                </a:lnTo>
                <a:lnTo>
                  <a:pt x="59" y="222"/>
                </a:lnTo>
                <a:lnTo>
                  <a:pt x="46" y="181"/>
                </a:lnTo>
                <a:lnTo>
                  <a:pt x="41" y="174"/>
                </a:lnTo>
                <a:lnTo>
                  <a:pt x="24" y="174"/>
                </a:lnTo>
                <a:lnTo>
                  <a:pt x="19" y="181"/>
                </a:lnTo>
                <a:lnTo>
                  <a:pt x="9" y="220"/>
                </a:lnTo>
                <a:lnTo>
                  <a:pt x="0" y="301"/>
                </a:lnTo>
                <a:lnTo>
                  <a:pt x="2" y="426"/>
                </a:lnTo>
                <a:lnTo>
                  <a:pt x="6" y="507"/>
                </a:lnTo>
                <a:lnTo>
                  <a:pt x="10" y="688"/>
                </a:lnTo>
                <a:lnTo>
                  <a:pt x="15" y="871"/>
                </a:lnTo>
                <a:lnTo>
                  <a:pt x="18" y="1052"/>
                </a:lnTo>
                <a:lnTo>
                  <a:pt x="23" y="1326"/>
                </a:lnTo>
                <a:lnTo>
                  <a:pt x="31" y="1509"/>
                </a:lnTo>
                <a:lnTo>
                  <a:pt x="39" y="1599"/>
                </a:lnTo>
                <a:lnTo>
                  <a:pt x="41" y="1614"/>
                </a:lnTo>
                <a:lnTo>
                  <a:pt x="59" y="1633"/>
                </a:lnTo>
                <a:lnTo>
                  <a:pt x="71" y="1637"/>
                </a:lnTo>
                <a:lnTo>
                  <a:pt x="71" y="1641"/>
                </a:lnTo>
                <a:lnTo>
                  <a:pt x="72" y="1643"/>
                </a:lnTo>
                <a:lnTo>
                  <a:pt x="66" y="1649"/>
                </a:lnTo>
                <a:lnTo>
                  <a:pt x="62" y="1663"/>
                </a:lnTo>
                <a:lnTo>
                  <a:pt x="65" y="1672"/>
                </a:lnTo>
                <a:lnTo>
                  <a:pt x="72" y="1694"/>
                </a:lnTo>
                <a:lnTo>
                  <a:pt x="93" y="1733"/>
                </a:lnTo>
                <a:lnTo>
                  <a:pt x="120" y="1765"/>
                </a:lnTo>
                <a:lnTo>
                  <a:pt x="151" y="1791"/>
                </a:lnTo>
                <a:lnTo>
                  <a:pt x="206" y="1822"/>
                </a:lnTo>
                <a:lnTo>
                  <a:pt x="289" y="1846"/>
                </a:lnTo>
                <a:lnTo>
                  <a:pt x="381" y="1856"/>
                </a:lnTo>
                <a:lnTo>
                  <a:pt x="475" y="1856"/>
                </a:lnTo>
                <a:lnTo>
                  <a:pt x="610" y="1844"/>
                </a:lnTo>
                <a:lnTo>
                  <a:pt x="687" y="1837"/>
                </a:lnTo>
                <a:lnTo>
                  <a:pt x="729" y="1833"/>
                </a:lnTo>
                <a:lnTo>
                  <a:pt x="772" y="1829"/>
                </a:lnTo>
                <a:lnTo>
                  <a:pt x="794" y="1833"/>
                </a:lnTo>
                <a:lnTo>
                  <a:pt x="815" y="1835"/>
                </a:lnTo>
                <a:lnTo>
                  <a:pt x="831" y="1837"/>
                </a:lnTo>
                <a:lnTo>
                  <a:pt x="856" y="1830"/>
                </a:lnTo>
                <a:lnTo>
                  <a:pt x="867" y="1822"/>
                </a:lnTo>
                <a:lnTo>
                  <a:pt x="985" y="1815"/>
                </a:lnTo>
                <a:lnTo>
                  <a:pt x="1221" y="1805"/>
                </a:lnTo>
                <a:lnTo>
                  <a:pt x="1576" y="1802"/>
                </a:lnTo>
                <a:lnTo>
                  <a:pt x="1812" y="1805"/>
                </a:lnTo>
                <a:lnTo>
                  <a:pt x="2094" y="1813"/>
                </a:lnTo>
                <a:lnTo>
                  <a:pt x="2658" y="1831"/>
                </a:lnTo>
                <a:lnTo>
                  <a:pt x="2941" y="1834"/>
                </a:lnTo>
                <a:lnTo>
                  <a:pt x="3075" y="1834"/>
                </a:lnTo>
                <a:lnTo>
                  <a:pt x="3345" y="1826"/>
                </a:lnTo>
                <a:lnTo>
                  <a:pt x="3481" y="1820"/>
                </a:lnTo>
                <a:lnTo>
                  <a:pt x="3626" y="1809"/>
                </a:lnTo>
                <a:lnTo>
                  <a:pt x="3770" y="1794"/>
                </a:lnTo>
                <a:lnTo>
                  <a:pt x="3836" y="1789"/>
                </a:lnTo>
                <a:lnTo>
                  <a:pt x="3939" y="1776"/>
                </a:lnTo>
                <a:lnTo>
                  <a:pt x="4003" y="1760"/>
                </a:lnTo>
                <a:lnTo>
                  <a:pt x="4035" y="1748"/>
                </a:lnTo>
                <a:lnTo>
                  <a:pt x="4050" y="1741"/>
                </a:lnTo>
                <a:lnTo>
                  <a:pt x="4071" y="1719"/>
                </a:lnTo>
                <a:lnTo>
                  <a:pt x="4080" y="1691"/>
                </a:lnTo>
                <a:lnTo>
                  <a:pt x="4076" y="1664"/>
                </a:lnTo>
                <a:lnTo>
                  <a:pt x="4070" y="1653"/>
                </a:lnTo>
                <a:lnTo>
                  <a:pt x="4086" y="1554"/>
                </a:lnTo>
                <a:lnTo>
                  <a:pt x="4105" y="1356"/>
                </a:lnTo>
                <a:lnTo>
                  <a:pt x="4107" y="1157"/>
                </a:lnTo>
                <a:lnTo>
                  <a:pt x="4099" y="958"/>
                </a:lnTo>
                <a:lnTo>
                  <a:pt x="4092" y="858"/>
                </a:ln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9Slide.vn 14">
            <a:extLst>
              <a:ext uri="{FF2B5EF4-FFF2-40B4-BE49-F238E27FC236}">
                <a16:creationId xmlns:a16="http://schemas.microsoft.com/office/drawing/2014/main" id="{56E83A4C-B559-479F-8E5B-74049EC1320B}"/>
              </a:ext>
            </a:extLst>
          </p:cNvPr>
          <p:cNvSpPr>
            <a:spLocks/>
          </p:cNvSpPr>
          <p:nvPr/>
        </p:nvSpPr>
        <p:spPr bwMode="auto">
          <a:xfrm>
            <a:off x="767410" y="2966730"/>
            <a:ext cx="1531938" cy="793750"/>
          </a:xfrm>
          <a:custGeom>
            <a:avLst/>
            <a:gdLst>
              <a:gd name="T0" fmla="*/ 3692 w 3861"/>
              <a:gd name="T1" fmla="*/ 26 h 2000"/>
              <a:gd name="T2" fmla="*/ 3667 w 3861"/>
              <a:gd name="T3" fmla="*/ 17 h 2000"/>
              <a:gd name="T4" fmla="*/ 3545 w 3861"/>
              <a:gd name="T5" fmla="*/ 4 h 2000"/>
              <a:gd name="T6" fmla="*/ 3003 w 3861"/>
              <a:gd name="T7" fmla="*/ 10 h 2000"/>
              <a:gd name="T8" fmla="*/ 2357 w 3861"/>
              <a:gd name="T9" fmla="*/ 18 h 2000"/>
              <a:gd name="T10" fmla="*/ 1495 w 3861"/>
              <a:gd name="T11" fmla="*/ 23 h 2000"/>
              <a:gd name="T12" fmla="*/ 200 w 3861"/>
              <a:gd name="T13" fmla="*/ 47 h 2000"/>
              <a:gd name="T14" fmla="*/ 178 w 3861"/>
              <a:gd name="T15" fmla="*/ 60 h 2000"/>
              <a:gd name="T16" fmla="*/ 170 w 3861"/>
              <a:gd name="T17" fmla="*/ 72 h 2000"/>
              <a:gd name="T18" fmla="*/ 158 w 3861"/>
              <a:gd name="T19" fmla="*/ 97 h 2000"/>
              <a:gd name="T20" fmla="*/ 79 w 3861"/>
              <a:gd name="T21" fmla="*/ 889 h 2000"/>
              <a:gd name="T22" fmla="*/ 21 w 3861"/>
              <a:gd name="T23" fmla="*/ 1484 h 2000"/>
              <a:gd name="T24" fmla="*/ 11 w 3861"/>
              <a:gd name="T25" fmla="*/ 1694 h 2000"/>
              <a:gd name="T26" fmla="*/ 46 w 3861"/>
              <a:gd name="T27" fmla="*/ 1711 h 2000"/>
              <a:gd name="T28" fmla="*/ 65 w 3861"/>
              <a:gd name="T29" fmla="*/ 1690 h 2000"/>
              <a:gd name="T30" fmla="*/ 135 w 3861"/>
              <a:gd name="T31" fmla="*/ 1106 h 2000"/>
              <a:gd name="T32" fmla="*/ 201 w 3861"/>
              <a:gd name="T33" fmla="*/ 505 h 2000"/>
              <a:gd name="T34" fmla="*/ 661 w 3861"/>
              <a:gd name="T35" fmla="*/ 105 h 2000"/>
              <a:gd name="T36" fmla="*/ 1926 w 3861"/>
              <a:gd name="T37" fmla="*/ 102 h 2000"/>
              <a:gd name="T38" fmla="*/ 2767 w 3861"/>
              <a:gd name="T39" fmla="*/ 97 h 2000"/>
              <a:gd name="T40" fmla="*/ 3198 w 3861"/>
              <a:gd name="T41" fmla="*/ 95 h 2000"/>
              <a:gd name="T42" fmla="*/ 3498 w 3861"/>
              <a:gd name="T43" fmla="*/ 97 h 2000"/>
              <a:gd name="T44" fmla="*/ 3594 w 3861"/>
              <a:gd name="T45" fmla="*/ 100 h 2000"/>
              <a:gd name="T46" fmla="*/ 3590 w 3861"/>
              <a:gd name="T47" fmla="*/ 212 h 2000"/>
              <a:gd name="T48" fmla="*/ 3593 w 3861"/>
              <a:gd name="T49" fmla="*/ 527 h 2000"/>
              <a:gd name="T50" fmla="*/ 3559 w 3861"/>
              <a:gd name="T51" fmla="*/ 848 h 2000"/>
              <a:gd name="T52" fmla="*/ 3510 w 3861"/>
              <a:gd name="T53" fmla="*/ 1137 h 2000"/>
              <a:gd name="T54" fmla="*/ 3392 w 3861"/>
              <a:gd name="T55" fmla="*/ 1682 h 2000"/>
              <a:gd name="T56" fmla="*/ 2136 w 3861"/>
              <a:gd name="T57" fmla="*/ 1724 h 2000"/>
              <a:gd name="T58" fmla="*/ 1301 w 3861"/>
              <a:gd name="T59" fmla="*/ 1728 h 2000"/>
              <a:gd name="T60" fmla="*/ 673 w 3861"/>
              <a:gd name="T61" fmla="*/ 1716 h 2000"/>
              <a:gd name="T62" fmla="*/ 139 w 3861"/>
              <a:gd name="T63" fmla="*/ 1708 h 2000"/>
              <a:gd name="T64" fmla="*/ 26 w 3861"/>
              <a:gd name="T65" fmla="*/ 1715 h 2000"/>
              <a:gd name="T66" fmla="*/ 14 w 3861"/>
              <a:gd name="T67" fmla="*/ 1730 h 2000"/>
              <a:gd name="T68" fmla="*/ 0 w 3861"/>
              <a:gd name="T69" fmla="*/ 1756 h 2000"/>
              <a:gd name="T70" fmla="*/ 11 w 3861"/>
              <a:gd name="T71" fmla="*/ 1774 h 2000"/>
              <a:gd name="T72" fmla="*/ 106 w 3861"/>
              <a:gd name="T73" fmla="*/ 1859 h 2000"/>
              <a:gd name="T74" fmla="*/ 125 w 3861"/>
              <a:gd name="T75" fmla="*/ 1879 h 2000"/>
              <a:gd name="T76" fmla="*/ 136 w 3861"/>
              <a:gd name="T77" fmla="*/ 1883 h 2000"/>
              <a:gd name="T78" fmla="*/ 140 w 3861"/>
              <a:gd name="T79" fmla="*/ 1884 h 2000"/>
              <a:gd name="T80" fmla="*/ 187 w 3861"/>
              <a:gd name="T81" fmla="*/ 1923 h 2000"/>
              <a:gd name="T82" fmla="*/ 233 w 3861"/>
              <a:gd name="T83" fmla="*/ 1965 h 2000"/>
              <a:gd name="T84" fmla="*/ 252 w 3861"/>
              <a:gd name="T85" fmla="*/ 1986 h 2000"/>
              <a:gd name="T86" fmla="*/ 388 w 3861"/>
              <a:gd name="T87" fmla="*/ 2000 h 2000"/>
              <a:gd name="T88" fmla="*/ 618 w 3861"/>
              <a:gd name="T89" fmla="*/ 1988 h 2000"/>
              <a:gd name="T90" fmla="*/ 1021 w 3861"/>
              <a:gd name="T91" fmla="*/ 1969 h 2000"/>
              <a:gd name="T92" fmla="*/ 1627 w 3861"/>
              <a:gd name="T93" fmla="*/ 1949 h 2000"/>
              <a:gd name="T94" fmla="*/ 2031 w 3861"/>
              <a:gd name="T95" fmla="*/ 1945 h 2000"/>
              <a:gd name="T96" fmla="*/ 3040 w 3861"/>
              <a:gd name="T97" fmla="*/ 1971 h 2000"/>
              <a:gd name="T98" fmla="*/ 3457 w 3861"/>
              <a:gd name="T99" fmla="*/ 1992 h 2000"/>
              <a:gd name="T100" fmla="*/ 3496 w 3861"/>
              <a:gd name="T101" fmla="*/ 1969 h 2000"/>
              <a:gd name="T102" fmla="*/ 3507 w 3861"/>
              <a:gd name="T103" fmla="*/ 1938 h 2000"/>
              <a:gd name="T104" fmla="*/ 3549 w 3861"/>
              <a:gd name="T105" fmla="*/ 1848 h 2000"/>
              <a:gd name="T106" fmla="*/ 3596 w 3861"/>
              <a:gd name="T107" fmla="*/ 1669 h 2000"/>
              <a:gd name="T108" fmla="*/ 3693 w 3861"/>
              <a:gd name="T109" fmla="*/ 1230 h 2000"/>
              <a:gd name="T110" fmla="*/ 3785 w 3861"/>
              <a:gd name="T111" fmla="*/ 798 h 2000"/>
              <a:gd name="T112" fmla="*/ 3855 w 3861"/>
              <a:gd name="T113" fmla="*/ 447 h 2000"/>
              <a:gd name="T114" fmla="*/ 3861 w 3861"/>
              <a:gd name="T115" fmla="*/ 325 h 2000"/>
              <a:gd name="T116" fmla="*/ 3821 w 3861"/>
              <a:gd name="T117" fmla="*/ 162 h 2000"/>
              <a:gd name="T118" fmla="*/ 3765 w 3861"/>
              <a:gd name="T119" fmla="*/ 83 h 2000"/>
              <a:gd name="T120" fmla="*/ 3707 w 3861"/>
              <a:gd name="T121" fmla="*/ 35 h 2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61" h="2000">
                <a:moveTo>
                  <a:pt x="3707" y="35"/>
                </a:moveTo>
                <a:lnTo>
                  <a:pt x="3692" y="26"/>
                </a:lnTo>
                <a:lnTo>
                  <a:pt x="3677" y="25"/>
                </a:lnTo>
                <a:lnTo>
                  <a:pt x="3667" y="17"/>
                </a:lnTo>
                <a:lnTo>
                  <a:pt x="3651" y="13"/>
                </a:lnTo>
                <a:lnTo>
                  <a:pt x="3545" y="4"/>
                </a:lnTo>
                <a:lnTo>
                  <a:pt x="3329" y="0"/>
                </a:lnTo>
                <a:lnTo>
                  <a:pt x="3003" y="10"/>
                </a:lnTo>
                <a:lnTo>
                  <a:pt x="2788" y="14"/>
                </a:lnTo>
                <a:lnTo>
                  <a:pt x="2357" y="18"/>
                </a:lnTo>
                <a:lnTo>
                  <a:pt x="1926" y="21"/>
                </a:lnTo>
                <a:lnTo>
                  <a:pt x="1495" y="23"/>
                </a:lnTo>
                <a:lnTo>
                  <a:pt x="631" y="35"/>
                </a:lnTo>
                <a:lnTo>
                  <a:pt x="200" y="47"/>
                </a:lnTo>
                <a:lnTo>
                  <a:pt x="191" y="48"/>
                </a:lnTo>
                <a:lnTo>
                  <a:pt x="178" y="60"/>
                </a:lnTo>
                <a:lnTo>
                  <a:pt x="176" y="67"/>
                </a:lnTo>
                <a:lnTo>
                  <a:pt x="170" y="72"/>
                </a:lnTo>
                <a:lnTo>
                  <a:pt x="161" y="87"/>
                </a:lnTo>
                <a:lnTo>
                  <a:pt x="158" y="97"/>
                </a:lnTo>
                <a:lnTo>
                  <a:pt x="115" y="492"/>
                </a:lnTo>
                <a:lnTo>
                  <a:pt x="79" y="889"/>
                </a:lnTo>
                <a:lnTo>
                  <a:pt x="60" y="1087"/>
                </a:lnTo>
                <a:lnTo>
                  <a:pt x="21" y="1484"/>
                </a:lnTo>
                <a:lnTo>
                  <a:pt x="9" y="1682"/>
                </a:lnTo>
                <a:lnTo>
                  <a:pt x="11" y="1694"/>
                </a:lnTo>
                <a:lnTo>
                  <a:pt x="25" y="1707"/>
                </a:lnTo>
                <a:lnTo>
                  <a:pt x="46" y="1711"/>
                </a:lnTo>
                <a:lnTo>
                  <a:pt x="62" y="1700"/>
                </a:lnTo>
                <a:lnTo>
                  <a:pt x="65" y="1690"/>
                </a:lnTo>
                <a:lnTo>
                  <a:pt x="93" y="1496"/>
                </a:lnTo>
                <a:lnTo>
                  <a:pt x="135" y="1106"/>
                </a:lnTo>
                <a:lnTo>
                  <a:pt x="156" y="911"/>
                </a:lnTo>
                <a:lnTo>
                  <a:pt x="201" y="505"/>
                </a:lnTo>
                <a:lnTo>
                  <a:pt x="239" y="100"/>
                </a:lnTo>
                <a:lnTo>
                  <a:pt x="661" y="105"/>
                </a:lnTo>
                <a:lnTo>
                  <a:pt x="1504" y="105"/>
                </a:lnTo>
                <a:lnTo>
                  <a:pt x="1926" y="102"/>
                </a:lnTo>
                <a:lnTo>
                  <a:pt x="2346" y="100"/>
                </a:lnTo>
                <a:lnTo>
                  <a:pt x="2767" y="97"/>
                </a:lnTo>
                <a:lnTo>
                  <a:pt x="2983" y="96"/>
                </a:lnTo>
                <a:lnTo>
                  <a:pt x="3198" y="95"/>
                </a:lnTo>
                <a:lnTo>
                  <a:pt x="3297" y="96"/>
                </a:lnTo>
                <a:lnTo>
                  <a:pt x="3498" y="97"/>
                </a:lnTo>
                <a:lnTo>
                  <a:pt x="3598" y="92"/>
                </a:lnTo>
                <a:lnTo>
                  <a:pt x="3594" y="100"/>
                </a:lnTo>
                <a:lnTo>
                  <a:pt x="3593" y="109"/>
                </a:lnTo>
                <a:lnTo>
                  <a:pt x="3590" y="212"/>
                </a:lnTo>
                <a:lnTo>
                  <a:pt x="3596" y="422"/>
                </a:lnTo>
                <a:lnTo>
                  <a:pt x="3593" y="527"/>
                </a:lnTo>
                <a:lnTo>
                  <a:pt x="3585" y="635"/>
                </a:lnTo>
                <a:lnTo>
                  <a:pt x="3559" y="848"/>
                </a:lnTo>
                <a:lnTo>
                  <a:pt x="3542" y="954"/>
                </a:lnTo>
                <a:lnTo>
                  <a:pt x="3510" y="1137"/>
                </a:lnTo>
                <a:lnTo>
                  <a:pt x="3430" y="1500"/>
                </a:lnTo>
                <a:lnTo>
                  <a:pt x="3392" y="1682"/>
                </a:lnTo>
                <a:lnTo>
                  <a:pt x="2973" y="1700"/>
                </a:lnTo>
                <a:lnTo>
                  <a:pt x="2136" y="1724"/>
                </a:lnTo>
                <a:lnTo>
                  <a:pt x="1718" y="1726"/>
                </a:lnTo>
                <a:lnTo>
                  <a:pt x="1301" y="1728"/>
                </a:lnTo>
                <a:lnTo>
                  <a:pt x="885" y="1721"/>
                </a:lnTo>
                <a:lnTo>
                  <a:pt x="673" y="1716"/>
                </a:lnTo>
                <a:lnTo>
                  <a:pt x="353" y="1707"/>
                </a:lnTo>
                <a:lnTo>
                  <a:pt x="139" y="1708"/>
                </a:lnTo>
                <a:lnTo>
                  <a:pt x="33" y="1713"/>
                </a:lnTo>
                <a:lnTo>
                  <a:pt x="26" y="1715"/>
                </a:lnTo>
                <a:lnTo>
                  <a:pt x="17" y="1724"/>
                </a:lnTo>
                <a:lnTo>
                  <a:pt x="14" y="1730"/>
                </a:lnTo>
                <a:lnTo>
                  <a:pt x="4" y="1738"/>
                </a:lnTo>
                <a:lnTo>
                  <a:pt x="0" y="1756"/>
                </a:lnTo>
                <a:lnTo>
                  <a:pt x="5" y="1769"/>
                </a:lnTo>
                <a:lnTo>
                  <a:pt x="11" y="1774"/>
                </a:lnTo>
                <a:lnTo>
                  <a:pt x="58" y="1817"/>
                </a:lnTo>
                <a:lnTo>
                  <a:pt x="106" y="1859"/>
                </a:lnTo>
                <a:lnTo>
                  <a:pt x="112" y="1866"/>
                </a:lnTo>
                <a:lnTo>
                  <a:pt x="125" y="1879"/>
                </a:lnTo>
                <a:lnTo>
                  <a:pt x="134" y="1882"/>
                </a:lnTo>
                <a:lnTo>
                  <a:pt x="136" y="1883"/>
                </a:lnTo>
                <a:lnTo>
                  <a:pt x="138" y="1883"/>
                </a:lnTo>
                <a:lnTo>
                  <a:pt x="140" y="1884"/>
                </a:lnTo>
                <a:lnTo>
                  <a:pt x="141" y="1887"/>
                </a:lnTo>
                <a:lnTo>
                  <a:pt x="187" y="1923"/>
                </a:lnTo>
                <a:lnTo>
                  <a:pt x="235" y="1956"/>
                </a:lnTo>
                <a:lnTo>
                  <a:pt x="233" y="1965"/>
                </a:lnTo>
                <a:lnTo>
                  <a:pt x="241" y="1982"/>
                </a:lnTo>
                <a:lnTo>
                  <a:pt x="252" y="1986"/>
                </a:lnTo>
                <a:lnTo>
                  <a:pt x="296" y="1995"/>
                </a:lnTo>
                <a:lnTo>
                  <a:pt x="388" y="2000"/>
                </a:lnTo>
                <a:lnTo>
                  <a:pt x="528" y="1993"/>
                </a:lnTo>
                <a:lnTo>
                  <a:pt x="618" y="1988"/>
                </a:lnTo>
                <a:lnTo>
                  <a:pt x="819" y="1979"/>
                </a:lnTo>
                <a:lnTo>
                  <a:pt x="1021" y="1969"/>
                </a:lnTo>
                <a:lnTo>
                  <a:pt x="1224" y="1961"/>
                </a:lnTo>
                <a:lnTo>
                  <a:pt x="1627" y="1949"/>
                </a:lnTo>
                <a:lnTo>
                  <a:pt x="1829" y="1947"/>
                </a:lnTo>
                <a:lnTo>
                  <a:pt x="2031" y="1945"/>
                </a:lnTo>
                <a:lnTo>
                  <a:pt x="2434" y="1951"/>
                </a:lnTo>
                <a:lnTo>
                  <a:pt x="3040" y="1971"/>
                </a:lnTo>
                <a:lnTo>
                  <a:pt x="3443" y="1992"/>
                </a:lnTo>
                <a:lnTo>
                  <a:pt x="3457" y="1992"/>
                </a:lnTo>
                <a:lnTo>
                  <a:pt x="3480" y="1983"/>
                </a:lnTo>
                <a:lnTo>
                  <a:pt x="3496" y="1969"/>
                </a:lnTo>
                <a:lnTo>
                  <a:pt x="3505" y="1949"/>
                </a:lnTo>
                <a:lnTo>
                  <a:pt x="3507" y="1938"/>
                </a:lnTo>
                <a:lnTo>
                  <a:pt x="3526" y="1910"/>
                </a:lnTo>
                <a:lnTo>
                  <a:pt x="3549" y="1848"/>
                </a:lnTo>
                <a:lnTo>
                  <a:pt x="3558" y="1814"/>
                </a:lnTo>
                <a:lnTo>
                  <a:pt x="3596" y="1669"/>
                </a:lnTo>
                <a:lnTo>
                  <a:pt x="3629" y="1523"/>
                </a:lnTo>
                <a:lnTo>
                  <a:pt x="3693" y="1230"/>
                </a:lnTo>
                <a:lnTo>
                  <a:pt x="3754" y="936"/>
                </a:lnTo>
                <a:lnTo>
                  <a:pt x="3785" y="798"/>
                </a:lnTo>
                <a:lnTo>
                  <a:pt x="3833" y="587"/>
                </a:lnTo>
                <a:lnTo>
                  <a:pt x="3855" y="447"/>
                </a:lnTo>
                <a:lnTo>
                  <a:pt x="3860" y="377"/>
                </a:lnTo>
                <a:lnTo>
                  <a:pt x="3861" y="325"/>
                </a:lnTo>
                <a:lnTo>
                  <a:pt x="3847" y="228"/>
                </a:lnTo>
                <a:lnTo>
                  <a:pt x="3821" y="162"/>
                </a:lnTo>
                <a:lnTo>
                  <a:pt x="3797" y="120"/>
                </a:lnTo>
                <a:lnTo>
                  <a:pt x="3765" y="83"/>
                </a:lnTo>
                <a:lnTo>
                  <a:pt x="3728" y="49"/>
                </a:lnTo>
                <a:lnTo>
                  <a:pt x="3707" y="35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9Slide.vn 15">
            <a:extLst>
              <a:ext uri="{FF2B5EF4-FFF2-40B4-BE49-F238E27FC236}">
                <a16:creationId xmlns:a16="http://schemas.microsoft.com/office/drawing/2014/main" id="{25B472BA-916F-4533-92B9-C20F45CBDE86}"/>
              </a:ext>
            </a:extLst>
          </p:cNvPr>
          <p:cNvSpPr>
            <a:spLocks/>
          </p:cNvSpPr>
          <p:nvPr/>
        </p:nvSpPr>
        <p:spPr bwMode="auto">
          <a:xfrm rot="1545019">
            <a:off x="6604987" y="2636383"/>
            <a:ext cx="294103" cy="1251593"/>
          </a:xfrm>
          <a:custGeom>
            <a:avLst/>
            <a:gdLst>
              <a:gd name="T0" fmla="*/ 303 w 530"/>
              <a:gd name="T1" fmla="*/ 2004 h 2263"/>
              <a:gd name="T2" fmla="*/ 303 w 530"/>
              <a:gd name="T3" fmla="*/ 1995 h 2263"/>
              <a:gd name="T4" fmla="*/ 298 w 530"/>
              <a:gd name="T5" fmla="*/ 1978 h 2263"/>
              <a:gd name="T6" fmla="*/ 291 w 530"/>
              <a:gd name="T7" fmla="*/ 1970 h 2263"/>
              <a:gd name="T8" fmla="*/ 255 w 530"/>
              <a:gd name="T9" fmla="*/ 1934 h 2263"/>
              <a:gd name="T10" fmla="*/ 215 w 530"/>
              <a:gd name="T11" fmla="*/ 1904 h 2263"/>
              <a:gd name="T12" fmla="*/ 252 w 530"/>
              <a:gd name="T13" fmla="*/ 1790 h 2263"/>
              <a:gd name="T14" fmla="*/ 321 w 530"/>
              <a:gd name="T15" fmla="*/ 1559 h 2263"/>
              <a:gd name="T16" fmla="*/ 381 w 530"/>
              <a:gd name="T17" fmla="*/ 1326 h 2263"/>
              <a:gd name="T18" fmla="*/ 433 w 530"/>
              <a:gd name="T19" fmla="*/ 1089 h 2263"/>
              <a:gd name="T20" fmla="*/ 474 w 530"/>
              <a:gd name="T21" fmla="*/ 850 h 2263"/>
              <a:gd name="T22" fmla="*/ 505 w 530"/>
              <a:gd name="T23" fmla="*/ 612 h 2263"/>
              <a:gd name="T24" fmla="*/ 523 w 530"/>
              <a:gd name="T25" fmla="*/ 373 h 2263"/>
              <a:gd name="T26" fmla="*/ 530 w 530"/>
              <a:gd name="T27" fmla="*/ 136 h 2263"/>
              <a:gd name="T28" fmla="*/ 527 w 530"/>
              <a:gd name="T29" fmla="*/ 18 h 2263"/>
              <a:gd name="T30" fmla="*/ 526 w 530"/>
              <a:gd name="T31" fmla="*/ 9 h 2263"/>
              <a:gd name="T32" fmla="*/ 515 w 530"/>
              <a:gd name="T33" fmla="*/ 0 h 2263"/>
              <a:gd name="T34" fmla="*/ 503 w 530"/>
              <a:gd name="T35" fmla="*/ 0 h 2263"/>
              <a:gd name="T36" fmla="*/ 491 w 530"/>
              <a:gd name="T37" fmla="*/ 9 h 2263"/>
              <a:gd name="T38" fmla="*/ 490 w 530"/>
              <a:gd name="T39" fmla="*/ 18 h 2263"/>
              <a:gd name="T40" fmla="*/ 457 w 530"/>
              <a:gd name="T41" fmla="*/ 301 h 2263"/>
              <a:gd name="T42" fmla="*/ 404 w 530"/>
              <a:gd name="T43" fmla="*/ 722 h 2263"/>
              <a:gd name="T44" fmla="*/ 359 w 530"/>
              <a:gd name="T45" fmla="*/ 1003 h 2263"/>
              <a:gd name="T46" fmla="*/ 330 w 530"/>
              <a:gd name="T47" fmla="*/ 1143 h 2263"/>
              <a:gd name="T48" fmla="*/ 290 w 530"/>
              <a:gd name="T49" fmla="*/ 1325 h 2263"/>
              <a:gd name="T50" fmla="*/ 194 w 530"/>
              <a:gd name="T51" fmla="*/ 1682 h 2263"/>
              <a:gd name="T52" fmla="*/ 138 w 530"/>
              <a:gd name="T53" fmla="*/ 1859 h 2263"/>
              <a:gd name="T54" fmla="*/ 118 w 530"/>
              <a:gd name="T55" fmla="*/ 1849 h 2263"/>
              <a:gd name="T56" fmla="*/ 97 w 530"/>
              <a:gd name="T57" fmla="*/ 1842 h 2263"/>
              <a:gd name="T58" fmla="*/ 89 w 530"/>
              <a:gd name="T59" fmla="*/ 1839 h 2263"/>
              <a:gd name="T60" fmla="*/ 72 w 530"/>
              <a:gd name="T61" fmla="*/ 1842 h 2263"/>
              <a:gd name="T62" fmla="*/ 58 w 530"/>
              <a:gd name="T63" fmla="*/ 1849 h 2263"/>
              <a:gd name="T64" fmla="*/ 48 w 530"/>
              <a:gd name="T65" fmla="*/ 1862 h 2263"/>
              <a:gd name="T66" fmla="*/ 45 w 530"/>
              <a:gd name="T67" fmla="*/ 1870 h 2263"/>
              <a:gd name="T68" fmla="*/ 28 w 530"/>
              <a:gd name="T69" fmla="*/ 1997 h 2263"/>
              <a:gd name="T70" fmla="*/ 13 w 530"/>
              <a:gd name="T71" fmla="*/ 2123 h 2263"/>
              <a:gd name="T72" fmla="*/ 11 w 530"/>
              <a:gd name="T73" fmla="*/ 2136 h 2263"/>
              <a:gd name="T74" fmla="*/ 10 w 530"/>
              <a:gd name="T75" fmla="*/ 2150 h 2263"/>
              <a:gd name="T76" fmla="*/ 9 w 530"/>
              <a:gd name="T77" fmla="*/ 2153 h 2263"/>
              <a:gd name="T78" fmla="*/ 6 w 530"/>
              <a:gd name="T79" fmla="*/ 2155 h 2263"/>
              <a:gd name="T80" fmla="*/ 0 w 530"/>
              <a:gd name="T81" fmla="*/ 2170 h 2263"/>
              <a:gd name="T82" fmla="*/ 7 w 530"/>
              <a:gd name="T83" fmla="*/ 2196 h 2263"/>
              <a:gd name="T84" fmla="*/ 18 w 530"/>
              <a:gd name="T85" fmla="*/ 2203 h 2263"/>
              <a:gd name="T86" fmla="*/ 19 w 530"/>
              <a:gd name="T87" fmla="*/ 2205 h 2263"/>
              <a:gd name="T88" fmla="*/ 19 w 530"/>
              <a:gd name="T89" fmla="*/ 2205 h 2263"/>
              <a:gd name="T90" fmla="*/ 16 w 530"/>
              <a:gd name="T91" fmla="*/ 2215 h 2263"/>
              <a:gd name="T92" fmla="*/ 18 w 530"/>
              <a:gd name="T93" fmla="*/ 2224 h 2263"/>
              <a:gd name="T94" fmla="*/ 18 w 530"/>
              <a:gd name="T95" fmla="*/ 2233 h 2263"/>
              <a:gd name="T96" fmla="*/ 26 w 530"/>
              <a:gd name="T97" fmla="*/ 2250 h 2263"/>
              <a:gd name="T98" fmla="*/ 40 w 530"/>
              <a:gd name="T99" fmla="*/ 2262 h 2263"/>
              <a:gd name="T100" fmla="*/ 58 w 530"/>
              <a:gd name="T101" fmla="*/ 2263 h 2263"/>
              <a:gd name="T102" fmla="*/ 68 w 530"/>
              <a:gd name="T103" fmla="*/ 2258 h 2263"/>
              <a:gd name="T104" fmla="*/ 106 w 530"/>
              <a:gd name="T105" fmla="*/ 2236 h 2263"/>
              <a:gd name="T106" fmla="*/ 177 w 530"/>
              <a:gd name="T107" fmla="*/ 2188 h 2263"/>
              <a:gd name="T108" fmla="*/ 211 w 530"/>
              <a:gd name="T109" fmla="*/ 2162 h 2263"/>
              <a:gd name="T110" fmla="*/ 242 w 530"/>
              <a:gd name="T111" fmla="*/ 2137 h 2263"/>
              <a:gd name="T112" fmla="*/ 289 w 530"/>
              <a:gd name="T113" fmla="*/ 2094 h 2263"/>
              <a:gd name="T114" fmla="*/ 313 w 530"/>
              <a:gd name="T115" fmla="*/ 2061 h 2263"/>
              <a:gd name="T116" fmla="*/ 321 w 530"/>
              <a:gd name="T117" fmla="*/ 2043 h 2263"/>
              <a:gd name="T118" fmla="*/ 322 w 530"/>
              <a:gd name="T119" fmla="*/ 2031 h 2263"/>
              <a:gd name="T120" fmla="*/ 312 w 530"/>
              <a:gd name="T121" fmla="*/ 2010 h 2263"/>
              <a:gd name="T122" fmla="*/ 303 w 530"/>
              <a:gd name="T123" fmla="*/ 2004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0" h="2263">
                <a:moveTo>
                  <a:pt x="303" y="2004"/>
                </a:moveTo>
                <a:lnTo>
                  <a:pt x="303" y="1995"/>
                </a:lnTo>
                <a:lnTo>
                  <a:pt x="298" y="1978"/>
                </a:lnTo>
                <a:lnTo>
                  <a:pt x="291" y="1970"/>
                </a:lnTo>
                <a:lnTo>
                  <a:pt x="255" y="1934"/>
                </a:lnTo>
                <a:lnTo>
                  <a:pt x="215" y="1904"/>
                </a:lnTo>
                <a:lnTo>
                  <a:pt x="252" y="1790"/>
                </a:lnTo>
                <a:lnTo>
                  <a:pt x="321" y="1559"/>
                </a:lnTo>
                <a:lnTo>
                  <a:pt x="381" y="1326"/>
                </a:lnTo>
                <a:lnTo>
                  <a:pt x="433" y="1089"/>
                </a:lnTo>
                <a:lnTo>
                  <a:pt x="474" y="850"/>
                </a:lnTo>
                <a:lnTo>
                  <a:pt x="505" y="612"/>
                </a:lnTo>
                <a:lnTo>
                  <a:pt x="523" y="373"/>
                </a:lnTo>
                <a:lnTo>
                  <a:pt x="530" y="136"/>
                </a:lnTo>
                <a:lnTo>
                  <a:pt x="527" y="18"/>
                </a:lnTo>
                <a:lnTo>
                  <a:pt x="526" y="9"/>
                </a:lnTo>
                <a:lnTo>
                  <a:pt x="515" y="0"/>
                </a:lnTo>
                <a:lnTo>
                  <a:pt x="503" y="0"/>
                </a:lnTo>
                <a:lnTo>
                  <a:pt x="491" y="9"/>
                </a:lnTo>
                <a:lnTo>
                  <a:pt x="490" y="18"/>
                </a:lnTo>
                <a:lnTo>
                  <a:pt x="457" y="301"/>
                </a:lnTo>
                <a:lnTo>
                  <a:pt x="404" y="722"/>
                </a:lnTo>
                <a:lnTo>
                  <a:pt x="359" y="1003"/>
                </a:lnTo>
                <a:lnTo>
                  <a:pt x="330" y="1143"/>
                </a:lnTo>
                <a:lnTo>
                  <a:pt x="290" y="1325"/>
                </a:lnTo>
                <a:lnTo>
                  <a:pt x="194" y="1682"/>
                </a:lnTo>
                <a:lnTo>
                  <a:pt x="138" y="1859"/>
                </a:lnTo>
                <a:lnTo>
                  <a:pt x="118" y="1849"/>
                </a:lnTo>
                <a:lnTo>
                  <a:pt x="97" y="1842"/>
                </a:lnTo>
                <a:lnTo>
                  <a:pt x="89" y="1839"/>
                </a:lnTo>
                <a:lnTo>
                  <a:pt x="72" y="1842"/>
                </a:lnTo>
                <a:lnTo>
                  <a:pt x="58" y="1849"/>
                </a:lnTo>
                <a:lnTo>
                  <a:pt x="48" y="1862"/>
                </a:lnTo>
                <a:lnTo>
                  <a:pt x="45" y="1870"/>
                </a:lnTo>
                <a:lnTo>
                  <a:pt x="28" y="1997"/>
                </a:lnTo>
                <a:lnTo>
                  <a:pt x="13" y="2123"/>
                </a:lnTo>
                <a:lnTo>
                  <a:pt x="11" y="2136"/>
                </a:lnTo>
                <a:lnTo>
                  <a:pt x="10" y="2150"/>
                </a:lnTo>
                <a:lnTo>
                  <a:pt x="9" y="2153"/>
                </a:lnTo>
                <a:lnTo>
                  <a:pt x="6" y="2155"/>
                </a:lnTo>
                <a:lnTo>
                  <a:pt x="0" y="2170"/>
                </a:lnTo>
                <a:lnTo>
                  <a:pt x="7" y="2196"/>
                </a:lnTo>
                <a:lnTo>
                  <a:pt x="18" y="2203"/>
                </a:lnTo>
                <a:lnTo>
                  <a:pt x="19" y="2205"/>
                </a:lnTo>
                <a:lnTo>
                  <a:pt x="19" y="2205"/>
                </a:lnTo>
                <a:lnTo>
                  <a:pt x="16" y="2215"/>
                </a:lnTo>
                <a:lnTo>
                  <a:pt x="18" y="2224"/>
                </a:lnTo>
                <a:lnTo>
                  <a:pt x="18" y="2233"/>
                </a:lnTo>
                <a:lnTo>
                  <a:pt x="26" y="2250"/>
                </a:lnTo>
                <a:lnTo>
                  <a:pt x="40" y="2262"/>
                </a:lnTo>
                <a:lnTo>
                  <a:pt x="58" y="2263"/>
                </a:lnTo>
                <a:lnTo>
                  <a:pt x="68" y="2258"/>
                </a:lnTo>
                <a:lnTo>
                  <a:pt x="106" y="2236"/>
                </a:lnTo>
                <a:lnTo>
                  <a:pt x="177" y="2188"/>
                </a:lnTo>
                <a:lnTo>
                  <a:pt x="211" y="2162"/>
                </a:lnTo>
                <a:lnTo>
                  <a:pt x="242" y="2137"/>
                </a:lnTo>
                <a:lnTo>
                  <a:pt x="289" y="2094"/>
                </a:lnTo>
                <a:lnTo>
                  <a:pt x="313" y="2061"/>
                </a:lnTo>
                <a:lnTo>
                  <a:pt x="321" y="2043"/>
                </a:lnTo>
                <a:lnTo>
                  <a:pt x="322" y="2031"/>
                </a:lnTo>
                <a:lnTo>
                  <a:pt x="312" y="2010"/>
                </a:lnTo>
                <a:lnTo>
                  <a:pt x="303" y="200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9Slide.vn 16">
            <a:extLst>
              <a:ext uri="{FF2B5EF4-FFF2-40B4-BE49-F238E27FC236}">
                <a16:creationId xmlns:a16="http://schemas.microsoft.com/office/drawing/2014/main" id="{DBA72836-6FDB-4EB6-9816-8928AD8811DB}"/>
              </a:ext>
            </a:extLst>
          </p:cNvPr>
          <p:cNvSpPr>
            <a:spLocks/>
          </p:cNvSpPr>
          <p:nvPr/>
        </p:nvSpPr>
        <p:spPr bwMode="auto">
          <a:xfrm rot="3427567">
            <a:off x="7481997" y="2886931"/>
            <a:ext cx="828405" cy="1841500"/>
          </a:xfrm>
          <a:custGeom>
            <a:avLst/>
            <a:gdLst>
              <a:gd name="T0" fmla="*/ 2278 w 2278"/>
              <a:gd name="T1" fmla="*/ 11 h 4638"/>
              <a:gd name="T2" fmla="*/ 2259 w 2278"/>
              <a:gd name="T3" fmla="*/ 0 h 4638"/>
              <a:gd name="T4" fmla="*/ 2247 w 2278"/>
              <a:gd name="T5" fmla="*/ 12 h 4638"/>
              <a:gd name="T6" fmla="*/ 2107 w 2278"/>
              <a:gd name="T7" fmla="*/ 737 h 4638"/>
              <a:gd name="T8" fmla="*/ 1956 w 2278"/>
              <a:gd name="T9" fmla="*/ 1330 h 4638"/>
              <a:gd name="T10" fmla="*/ 1803 w 2278"/>
              <a:gd name="T11" fmla="*/ 1797 h 4638"/>
              <a:gd name="T12" fmla="*/ 1714 w 2278"/>
              <a:gd name="T13" fmla="*/ 2028 h 4638"/>
              <a:gd name="T14" fmla="*/ 1516 w 2278"/>
              <a:gd name="T15" fmla="*/ 2480 h 4638"/>
              <a:gd name="T16" fmla="*/ 1289 w 2278"/>
              <a:gd name="T17" fmla="*/ 2918 h 4638"/>
              <a:gd name="T18" fmla="*/ 1035 w 2278"/>
              <a:gd name="T19" fmla="*/ 3342 h 4638"/>
              <a:gd name="T20" fmla="*/ 828 w 2278"/>
              <a:gd name="T21" fmla="*/ 3648 h 4638"/>
              <a:gd name="T22" fmla="*/ 615 w 2278"/>
              <a:gd name="T23" fmla="*/ 3930 h 4638"/>
              <a:gd name="T24" fmla="*/ 234 w 2278"/>
              <a:gd name="T25" fmla="*/ 4379 h 4638"/>
              <a:gd name="T26" fmla="*/ 202 w 2278"/>
              <a:gd name="T27" fmla="*/ 4352 h 4638"/>
              <a:gd name="T28" fmla="*/ 201 w 2278"/>
              <a:gd name="T29" fmla="*/ 4350 h 4638"/>
              <a:gd name="T30" fmla="*/ 193 w 2278"/>
              <a:gd name="T31" fmla="*/ 4328 h 4638"/>
              <a:gd name="T32" fmla="*/ 163 w 2278"/>
              <a:gd name="T33" fmla="*/ 4322 h 4638"/>
              <a:gd name="T34" fmla="*/ 140 w 2278"/>
              <a:gd name="T35" fmla="*/ 4333 h 4638"/>
              <a:gd name="T36" fmla="*/ 83 w 2278"/>
              <a:gd name="T37" fmla="*/ 4415 h 4638"/>
              <a:gd name="T38" fmla="*/ 48 w 2278"/>
              <a:gd name="T39" fmla="*/ 4486 h 4638"/>
              <a:gd name="T40" fmla="*/ 2 w 2278"/>
              <a:gd name="T41" fmla="*/ 4602 h 4638"/>
              <a:gd name="T42" fmla="*/ 7 w 2278"/>
              <a:gd name="T43" fmla="*/ 4628 h 4638"/>
              <a:gd name="T44" fmla="*/ 41 w 2278"/>
              <a:gd name="T45" fmla="*/ 4637 h 4638"/>
              <a:gd name="T46" fmla="*/ 63 w 2278"/>
              <a:gd name="T47" fmla="*/ 4637 h 4638"/>
              <a:gd name="T48" fmla="*/ 136 w 2278"/>
              <a:gd name="T49" fmla="*/ 4622 h 4638"/>
              <a:gd name="T50" fmla="*/ 241 w 2278"/>
              <a:gd name="T51" fmla="*/ 4587 h 4638"/>
              <a:gd name="T52" fmla="*/ 326 w 2278"/>
              <a:gd name="T53" fmla="*/ 4559 h 4638"/>
              <a:gd name="T54" fmla="*/ 347 w 2278"/>
              <a:gd name="T55" fmla="*/ 4530 h 4638"/>
              <a:gd name="T56" fmla="*/ 342 w 2278"/>
              <a:gd name="T57" fmla="*/ 4503 h 4638"/>
              <a:gd name="T58" fmla="*/ 294 w 2278"/>
              <a:gd name="T59" fmla="*/ 4438 h 4638"/>
              <a:gd name="T60" fmla="*/ 530 w 2278"/>
              <a:gd name="T61" fmla="*/ 4173 h 4638"/>
              <a:gd name="T62" fmla="*/ 825 w 2278"/>
              <a:gd name="T63" fmla="*/ 3799 h 4638"/>
              <a:gd name="T64" fmla="*/ 1096 w 2278"/>
              <a:gd name="T65" fmla="*/ 3407 h 4638"/>
              <a:gd name="T66" fmla="*/ 1343 w 2278"/>
              <a:gd name="T67" fmla="*/ 2997 h 4638"/>
              <a:gd name="T68" fmla="*/ 1563 w 2278"/>
              <a:gd name="T69" fmla="*/ 2572 h 4638"/>
              <a:gd name="T70" fmla="*/ 1757 w 2278"/>
              <a:gd name="T71" fmla="*/ 2136 h 4638"/>
              <a:gd name="T72" fmla="*/ 1924 w 2278"/>
              <a:gd name="T73" fmla="*/ 1691 h 4638"/>
              <a:gd name="T74" fmla="*/ 2064 w 2278"/>
              <a:gd name="T75" fmla="*/ 1238 h 4638"/>
              <a:gd name="T76" fmla="*/ 2129 w 2278"/>
              <a:gd name="T77" fmla="*/ 987 h 4638"/>
              <a:gd name="T78" fmla="*/ 2237 w 2278"/>
              <a:gd name="T79" fmla="*/ 436 h 4638"/>
              <a:gd name="T80" fmla="*/ 2278 w 2278"/>
              <a:gd name="T81" fmla="*/ 16 h 4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78" h="4638">
                <a:moveTo>
                  <a:pt x="2278" y="16"/>
                </a:moveTo>
                <a:lnTo>
                  <a:pt x="2278" y="11"/>
                </a:lnTo>
                <a:lnTo>
                  <a:pt x="2271" y="2"/>
                </a:lnTo>
                <a:lnTo>
                  <a:pt x="2259" y="0"/>
                </a:lnTo>
                <a:lnTo>
                  <a:pt x="2250" y="6"/>
                </a:lnTo>
                <a:lnTo>
                  <a:pt x="2247" y="12"/>
                </a:lnTo>
                <a:lnTo>
                  <a:pt x="2204" y="255"/>
                </a:lnTo>
                <a:lnTo>
                  <a:pt x="2107" y="737"/>
                </a:lnTo>
                <a:lnTo>
                  <a:pt x="2020" y="1093"/>
                </a:lnTo>
                <a:lnTo>
                  <a:pt x="1956" y="1330"/>
                </a:lnTo>
                <a:lnTo>
                  <a:pt x="1883" y="1565"/>
                </a:lnTo>
                <a:lnTo>
                  <a:pt x="1803" y="1797"/>
                </a:lnTo>
                <a:lnTo>
                  <a:pt x="1760" y="1912"/>
                </a:lnTo>
                <a:lnTo>
                  <a:pt x="1714" y="2028"/>
                </a:lnTo>
                <a:lnTo>
                  <a:pt x="1619" y="2256"/>
                </a:lnTo>
                <a:lnTo>
                  <a:pt x="1516" y="2480"/>
                </a:lnTo>
                <a:lnTo>
                  <a:pt x="1406" y="2700"/>
                </a:lnTo>
                <a:lnTo>
                  <a:pt x="1289" y="2918"/>
                </a:lnTo>
                <a:lnTo>
                  <a:pt x="1165" y="3132"/>
                </a:lnTo>
                <a:lnTo>
                  <a:pt x="1035" y="3342"/>
                </a:lnTo>
                <a:lnTo>
                  <a:pt x="898" y="3548"/>
                </a:lnTo>
                <a:lnTo>
                  <a:pt x="828" y="3648"/>
                </a:lnTo>
                <a:lnTo>
                  <a:pt x="758" y="3744"/>
                </a:lnTo>
                <a:lnTo>
                  <a:pt x="615" y="3930"/>
                </a:lnTo>
                <a:lnTo>
                  <a:pt x="391" y="4204"/>
                </a:lnTo>
                <a:lnTo>
                  <a:pt x="234" y="4379"/>
                </a:lnTo>
                <a:lnTo>
                  <a:pt x="219" y="4365"/>
                </a:lnTo>
                <a:lnTo>
                  <a:pt x="202" y="4352"/>
                </a:lnTo>
                <a:lnTo>
                  <a:pt x="202" y="4350"/>
                </a:lnTo>
                <a:lnTo>
                  <a:pt x="201" y="4350"/>
                </a:lnTo>
                <a:lnTo>
                  <a:pt x="201" y="4341"/>
                </a:lnTo>
                <a:lnTo>
                  <a:pt x="193" y="4328"/>
                </a:lnTo>
                <a:lnTo>
                  <a:pt x="179" y="4322"/>
                </a:lnTo>
                <a:lnTo>
                  <a:pt x="163" y="4322"/>
                </a:lnTo>
                <a:lnTo>
                  <a:pt x="155" y="4324"/>
                </a:lnTo>
                <a:lnTo>
                  <a:pt x="140" y="4333"/>
                </a:lnTo>
                <a:lnTo>
                  <a:pt x="112" y="4362"/>
                </a:lnTo>
                <a:lnTo>
                  <a:pt x="83" y="4415"/>
                </a:lnTo>
                <a:lnTo>
                  <a:pt x="67" y="4450"/>
                </a:lnTo>
                <a:lnTo>
                  <a:pt x="48" y="4486"/>
                </a:lnTo>
                <a:lnTo>
                  <a:pt x="15" y="4563"/>
                </a:lnTo>
                <a:lnTo>
                  <a:pt x="2" y="4602"/>
                </a:lnTo>
                <a:lnTo>
                  <a:pt x="0" y="4612"/>
                </a:lnTo>
                <a:lnTo>
                  <a:pt x="7" y="4628"/>
                </a:lnTo>
                <a:lnTo>
                  <a:pt x="23" y="4638"/>
                </a:lnTo>
                <a:lnTo>
                  <a:pt x="41" y="4637"/>
                </a:lnTo>
                <a:lnTo>
                  <a:pt x="49" y="4632"/>
                </a:lnTo>
                <a:lnTo>
                  <a:pt x="63" y="4637"/>
                </a:lnTo>
                <a:lnTo>
                  <a:pt x="92" y="4637"/>
                </a:lnTo>
                <a:lnTo>
                  <a:pt x="136" y="4622"/>
                </a:lnTo>
                <a:lnTo>
                  <a:pt x="164" y="4612"/>
                </a:lnTo>
                <a:lnTo>
                  <a:pt x="241" y="4587"/>
                </a:lnTo>
                <a:lnTo>
                  <a:pt x="317" y="4563"/>
                </a:lnTo>
                <a:lnTo>
                  <a:pt x="326" y="4559"/>
                </a:lnTo>
                <a:lnTo>
                  <a:pt x="339" y="4547"/>
                </a:lnTo>
                <a:lnTo>
                  <a:pt x="347" y="4530"/>
                </a:lnTo>
                <a:lnTo>
                  <a:pt x="346" y="4512"/>
                </a:lnTo>
                <a:lnTo>
                  <a:pt x="342" y="4503"/>
                </a:lnTo>
                <a:lnTo>
                  <a:pt x="320" y="4470"/>
                </a:lnTo>
                <a:lnTo>
                  <a:pt x="294" y="4438"/>
                </a:lnTo>
                <a:lnTo>
                  <a:pt x="374" y="4352"/>
                </a:lnTo>
                <a:lnTo>
                  <a:pt x="530" y="4173"/>
                </a:lnTo>
                <a:lnTo>
                  <a:pt x="680" y="3989"/>
                </a:lnTo>
                <a:lnTo>
                  <a:pt x="825" y="3799"/>
                </a:lnTo>
                <a:lnTo>
                  <a:pt x="964" y="3605"/>
                </a:lnTo>
                <a:lnTo>
                  <a:pt x="1096" y="3407"/>
                </a:lnTo>
                <a:lnTo>
                  <a:pt x="1222" y="3203"/>
                </a:lnTo>
                <a:lnTo>
                  <a:pt x="1343" y="2997"/>
                </a:lnTo>
                <a:lnTo>
                  <a:pt x="1455" y="2786"/>
                </a:lnTo>
                <a:lnTo>
                  <a:pt x="1563" y="2572"/>
                </a:lnTo>
                <a:lnTo>
                  <a:pt x="1664" y="2356"/>
                </a:lnTo>
                <a:lnTo>
                  <a:pt x="1757" y="2136"/>
                </a:lnTo>
                <a:lnTo>
                  <a:pt x="1844" y="1915"/>
                </a:lnTo>
                <a:lnTo>
                  <a:pt x="1924" y="1691"/>
                </a:lnTo>
                <a:lnTo>
                  <a:pt x="1998" y="1465"/>
                </a:lnTo>
                <a:lnTo>
                  <a:pt x="2064" y="1238"/>
                </a:lnTo>
                <a:lnTo>
                  <a:pt x="2094" y="1123"/>
                </a:lnTo>
                <a:lnTo>
                  <a:pt x="2129" y="987"/>
                </a:lnTo>
                <a:lnTo>
                  <a:pt x="2189" y="712"/>
                </a:lnTo>
                <a:lnTo>
                  <a:pt x="2237" y="436"/>
                </a:lnTo>
                <a:lnTo>
                  <a:pt x="2269" y="157"/>
                </a:lnTo>
                <a:lnTo>
                  <a:pt x="2278" y="16"/>
                </a:lnTo>
                <a:close/>
              </a:path>
            </a:pathLst>
          </a:custGeom>
          <a:solidFill>
            <a:srgbClr val="3C3C3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9Slide.vn 17">
            <a:extLst>
              <a:ext uri="{FF2B5EF4-FFF2-40B4-BE49-F238E27FC236}">
                <a16:creationId xmlns:a16="http://schemas.microsoft.com/office/drawing/2014/main" id="{2F8DAA91-B155-44CB-A384-972BC2257260}"/>
              </a:ext>
            </a:extLst>
          </p:cNvPr>
          <p:cNvSpPr>
            <a:spLocks/>
          </p:cNvSpPr>
          <p:nvPr/>
        </p:nvSpPr>
        <p:spPr bwMode="auto">
          <a:xfrm>
            <a:off x="7156664" y="2748571"/>
            <a:ext cx="1323098" cy="991779"/>
          </a:xfrm>
          <a:custGeom>
            <a:avLst/>
            <a:gdLst>
              <a:gd name="T0" fmla="*/ 2363 w 2429"/>
              <a:gd name="T1" fmla="*/ 15 h 1818"/>
              <a:gd name="T2" fmla="*/ 2259 w 2429"/>
              <a:gd name="T3" fmla="*/ 163 h 1818"/>
              <a:gd name="T4" fmla="*/ 2092 w 2429"/>
              <a:gd name="T5" fmla="*/ 372 h 1818"/>
              <a:gd name="T6" fmla="*/ 1976 w 2429"/>
              <a:gd name="T7" fmla="*/ 507 h 1818"/>
              <a:gd name="T8" fmla="*/ 1854 w 2429"/>
              <a:gd name="T9" fmla="*/ 636 h 1818"/>
              <a:gd name="T10" fmla="*/ 1725 w 2429"/>
              <a:gd name="T11" fmla="*/ 759 h 1818"/>
              <a:gd name="T12" fmla="*/ 1591 w 2429"/>
              <a:gd name="T13" fmla="*/ 877 h 1818"/>
              <a:gd name="T14" fmla="*/ 1451 w 2429"/>
              <a:gd name="T15" fmla="*/ 989 h 1818"/>
              <a:gd name="T16" fmla="*/ 1378 w 2429"/>
              <a:gd name="T17" fmla="*/ 1042 h 1818"/>
              <a:gd name="T18" fmla="*/ 1261 w 2429"/>
              <a:gd name="T19" fmla="*/ 1124 h 1818"/>
              <a:gd name="T20" fmla="*/ 1018 w 2429"/>
              <a:gd name="T21" fmla="*/ 1270 h 1818"/>
              <a:gd name="T22" fmla="*/ 766 w 2429"/>
              <a:gd name="T23" fmla="*/ 1398 h 1818"/>
              <a:gd name="T24" fmla="*/ 507 w 2429"/>
              <a:gd name="T25" fmla="*/ 1511 h 1818"/>
              <a:gd name="T26" fmla="*/ 375 w 2429"/>
              <a:gd name="T27" fmla="*/ 1560 h 1818"/>
              <a:gd name="T28" fmla="*/ 355 w 2429"/>
              <a:gd name="T29" fmla="*/ 1521 h 1818"/>
              <a:gd name="T30" fmla="*/ 336 w 2429"/>
              <a:gd name="T31" fmla="*/ 1481 h 1818"/>
              <a:gd name="T32" fmla="*/ 327 w 2429"/>
              <a:gd name="T33" fmla="*/ 1467 h 1818"/>
              <a:gd name="T34" fmla="*/ 302 w 2429"/>
              <a:gd name="T35" fmla="*/ 1459 h 1818"/>
              <a:gd name="T36" fmla="*/ 278 w 2429"/>
              <a:gd name="T37" fmla="*/ 1471 h 1818"/>
              <a:gd name="T38" fmla="*/ 263 w 2429"/>
              <a:gd name="T39" fmla="*/ 1494 h 1818"/>
              <a:gd name="T40" fmla="*/ 263 w 2429"/>
              <a:gd name="T41" fmla="*/ 1510 h 1818"/>
              <a:gd name="T42" fmla="*/ 144 w 2429"/>
              <a:gd name="T43" fmla="*/ 1590 h 1818"/>
              <a:gd name="T44" fmla="*/ 20 w 2429"/>
              <a:gd name="T45" fmla="*/ 1663 h 1818"/>
              <a:gd name="T46" fmla="*/ 11 w 2429"/>
              <a:gd name="T47" fmla="*/ 1669 h 1818"/>
              <a:gd name="T48" fmla="*/ 1 w 2429"/>
              <a:gd name="T49" fmla="*/ 1689 h 1818"/>
              <a:gd name="T50" fmla="*/ 0 w 2429"/>
              <a:gd name="T51" fmla="*/ 1709 h 1818"/>
              <a:gd name="T52" fmla="*/ 11 w 2429"/>
              <a:gd name="T53" fmla="*/ 1728 h 1818"/>
              <a:gd name="T54" fmla="*/ 20 w 2429"/>
              <a:gd name="T55" fmla="*/ 1734 h 1818"/>
              <a:gd name="T56" fmla="*/ 69 w 2429"/>
              <a:gd name="T57" fmla="*/ 1755 h 1818"/>
              <a:gd name="T58" fmla="*/ 170 w 2429"/>
              <a:gd name="T59" fmla="*/ 1788 h 1818"/>
              <a:gd name="T60" fmla="*/ 272 w 2429"/>
              <a:gd name="T61" fmla="*/ 1809 h 1818"/>
              <a:gd name="T62" fmla="*/ 377 w 2429"/>
              <a:gd name="T63" fmla="*/ 1818 h 1818"/>
              <a:gd name="T64" fmla="*/ 432 w 2429"/>
              <a:gd name="T65" fmla="*/ 1817 h 1818"/>
              <a:gd name="T66" fmla="*/ 443 w 2429"/>
              <a:gd name="T67" fmla="*/ 1816 h 1818"/>
              <a:gd name="T68" fmla="*/ 460 w 2429"/>
              <a:gd name="T69" fmla="*/ 1805 h 1818"/>
              <a:gd name="T70" fmla="*/ 471 w 2429"/>
              <a:gd name="T71" fmla="*/ 1787 h 1818"/>
              <a:gd name="T72" fmla="*/ 471 w 2429"/>
              <a:gd name="T73" fmla="*/ 1766 h 1818"/>
              <a:gd name="T74" fmla="*/ 467 w 2429"/>
              <a:gd name="T75" fmla="*/ 1756 h 1818"/>
              <a:gd name="T76" fmla="*/ 436 w 2429"/>
              <a:gd name="T77" fmla="*/ 1690 h 1818"/>
              <a:gd name="T78" fmla="*/ 405 w 2429"/>
              <a:gd name="T79" fmla="*/ 1624 h 1818"/>
              <a:gd name="T80" fmla="*/ 481 w 2429"/>
              <a:gd name="T81" fmla="*/ 1599 h 1818"/>
              <a:gd name="T82" fmla="*/ 633 w 2429"/>
              <a:gd name="T83" fmla="*/ 1543 h 1818"/>
              <a:gd name="T84" fmla="*/ 783 w 2429"/>
              <a:gd name="T85" fmla="*/ 1481 h 1818"/>
              <a:gd name="T86" fmla="*/ 931 w 2429"/>
              <a:gd name="T87" fmla="*/ 1410 h 1818"/>
              <a:gd name="T88" fmla="*/ 1076 w 2429"/>
              <a:gd name="T89" fmla="*/ 1334 h 1818"/>
              <a:gd name="T90" fmla="*/ 1217 w 2429"/>
              <a:gd name="T91" fmla="*/ 1249 h 1818"/>
              <a:gd name="T92" fmla="*/ 1356 w 2429"/>
              <a:gd name="T93" fmla="*/ 1160 h 1818"/>
              <a:gd name="T94" fmla="*/ 1491 w 2429"/>
              <a:gd name="T95" fmla="*/ 1064 h 1818"/>
              <a:gd name="T96" fmla="*/ 1620 w 2429"/>
              <a:gd name="T97" fmla="*/ 962 h 1818"/>
              <a:gd name="T98" fmla="*/ 1746 w 2429"/>
              <a:gd name="T99" fmla="*/ 855 h 1818"/>
              <a:gd name="T100" fmla="*/ 1867 w 2429"/>
              <a:gd name="T101" fmla="*/ 744 h 1818"/>
              <a:gd name="T102" fmla="*/ 1982 w 2429"/>
              <a:gd name="T103" fmla="*/ 626 h 1818"/>
              <a:gd name="T104" fmla="*/ 2091 w 2429"/>
              <a:gd name="T105" fmla="*/ 505 h 1818"/>
              <a:gd name="T106" fmla="*/ 2195 w 2429"/>
              <a:gd name="T107" fmla="*/ 380 h 1818"/>
              <a:gd name="T108" fmla="*/ 2290 w 2429"/>
              <a:gd name="T109" fmla="*/ 251 h 1818"/>
              <a:gd name="T110" fmla="*/ 2380 w 2429"/>
              <a:gd name="T111" fmla="*/ 118 h 1818"/>
              <a:gd name="T112" fmla="*/ 2423 w 2429"/>
              <a:gd name="T113" fmla="*/ 50 h 1818"/>
              <a:gd name="T114" fmla="*/ 2429 w 2429"/>
              <a:gd name="T115" fmla="*/ 36 h 1818"/>
              <a:gd name="T116" fmla="*/ 2421 w 2429"/>
              <a:gd name="T117" fmla="*/ 13 h 1818"/>
              <a:gd name="T118" fmla="*/ 2399 w 2429"/>
              <a:gd name="T119" fmla="*/ 0 h 1818"/>
              <a:gd name="T120" fmla="*/ 2373 w 2429"/>
              <a:gd name="T121" fmla="*/ 5 h 1818"/>
              <a:gd name="T122" fmla="*/ 2363 w 2429"/>
              <a:gd name="T123" fmla="*/ 15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29" h="1818">
                <a:moveTo>
                  <a:pt x="2363" y="15"/>
                </a:moveTo>
                <a:lnTo>
                  <a:pt x="2259" y="163"/>
                </a:lnTo>
                <a:lnTo>
                  <a:pt x="2092" y="372"/>
                </a:lnTo>
                <a:lnTo>
                  <a:pt x="1976" y="507"/>
                </a:lnTo>
                <a:lnTo>
                  <a:pt x="1854" y="636"/>
                </a:lnTo>
                <a:lnTo>
                  <a:pt x="1725" y="759"/>
                </a:lnTo>
                <a:lnTo>
                  <a:pt x="1591" y="877"/>
                </a:lnTo>
                <a:lnTo>
                  <a:pt x="1451" y="989"/>
                </a:lnTo>
                <a:lnTo>
                  <a:pt x="1378" y="1042"/>
                </a:lnTo>
                <a:lnTo>
                  <a:pt x="1261" y="1124"/>
                </a:lnTo>
                <a:lnTo>
                  <a:pt x="1018" y="1270"/>
                </a:lnTo>
                <a:lnTo>
                  <a:pt x="766" y="1398"/>
                </a:lnTo>
                <a:lnTo>
                  <a:pt x="507" y="1511"/>
                </a:lnTo>
                <a:lnTo>
                  <a:pt x="375" y="1560"/>
                </a:lnTo>
                <a:lnTo>
                  <a:pt x="355" y="1521"/>
                </a:lnTo>
                <a:lnTo>
                  <a:pt x="336" y="1481"/>
                </a:lnTo>
                <a:lnTo>
                  <a:pt x="327" y="1467"/>
                </a:lnTo>
                <a:lnTo>
                  <a:pt x="302" y="1459"/>
                </a:lnTo>
                <a:lnTo>
                  <a:pt x="278" y="1471"/>
                </a:lnTo>
                <a:lnTo>
                  <a:pt x="263" y="1494"/>
                </a:lnTo>
                <a:lnTo>
                  <a:pt x="263" y="1510"/>
                </a:lnTo>
                <a:lnTo>
                  <a:pt x="144" y="1590"/>
                </a:lnTo>
                <a:lnTo>
                  <a:pt x="20" y="1663"/>
                </a:lnTo>
                <a:lnTo>
                  <a:pt x="11" y="1669"/>
                </a:lnTo>
                <a:lnTo>
                  <a:pt x="1" y="1689"/>
                </a:lnTo>
                <a:lnTo>
                  <a:pt x="0" y="1709"/>
                </a:lnTo>
                <a:lnTo>
                  <a:pt x="11" y="1728"/>
                </a:lnTo>
                <a:lnTo>
                  <a:pt x="20" y="1734"/>
                </a:lnTo>
                <a:lnTo>
                  <a:pt x="69" y="1755"/>
                </a:lnTo>
                <a:lnTo>
                  <a:pt x="170" y="1788"/>
                </a:lnTo>
                <a:lnTo>
                  <a:pt x="272" y="1809"/>
                </a:lnTo>
                <a:lnTo>
                  <a:pt x="377" y="1818"/>
                </a:lnTo>
                <a:lnTo>
                  <a:pt x="432" y="1817"/>
                </a:lnTo>
                <a:lnTo>
                  <a:pt x="443" y="1816"/>
                </a:lnTo>
                <a:lnTo>
                  <a:pt x="460" y="1805"/>
                </a:lnTo>
                <a:lnTo>
                  <a:pt x="471" y="1787"/>
                </a:lnTo>
                <a:lnTo>
                  <a:pt x="471" y="1766"/>
                </a:lnTo>
                <a:lnTo>
                  <a:pt x="467" y="1756"/>
                </a:lnTo>
                <a:lnTo>
                  <a:pt x="436" y="1690"/>
                </a:lnTo>
                <a:lnTo>
                  <a:pt x="405" y="1624"/>
                </a:lnTo>
                <a:lnTo>
                  <a:pt x="481" y="1599"/>
                </a:lnTo>
                <a:lnTo>
                  <a:pt x="633" y="1543"/>
                </a:lnTo>
                <a:lnTo>
                  <a:pt x="783" y="1481"/>
                </a:lnTo>
                <a:lnTo>
                  <a:pt x="931" y="1410"/>
                </a:lnTo>
                <a:lnTo>
                  <a:pt x="1076" y="1334"/>
                </a:lnTo>
                <a:lnTo>
                  <a:pt x="1217" y="1249"/>
                </a:lnTo>
                <a:lnTo>
                  <a:pt x="1356" y="1160"/>
                </a:lnTo>
                <a:lnTo>
                  <a:pt x="1491" y="1064"/>
                </a:lnTo>
                <a:lnTo>
                  <a:pt x="1620" y="962"/>
                </a:lnTo>
                <a:lnTo>
                  <a:pt x="1746" y="855"/>
                </a:lnTo>
                <a:lnTo>
                  <a:pt x="1867" y="744"/>
                </a:lnTo>
                <a:lnTo>
                  <a:pt x="1982" y="626"/>
                </a:lnTo>
                <a:lnTo>
                  <a:pt x="2091" y="505"/>
                </a:lnTo>
                <a:lnTo>
                  <a:pt x="2195" y="380"/>
                </a:lnTo>
                <a:lnTo>
                  <a:pt x="2290" y="251"/>
                </a:lnTo>
                <a:lnTo>
                  <a:pt x="2380" y="118"/>
                </a:lnTo>
                <a:lnTo>
                  <a:pt x="2423" y="50"/>
                </a:lnTo>
                <a:lnTo>
                  <a:pt x="2429" y="36"/>
                </a:lnTo>
                <a:lnTo>
                  <a:pt x="2421" y="13"/>
                </a:lnTo>
                <a:lnTo>
                  <a:pt x="2399" y="0"/>
                </a:lnTo>
                <a:lnTo>
                  <a:pt x="2373" y="5"/>
                </a:lnTo>
                <a:lnTo>
                  <a:pt x="2363" y="15"/>
                </a:lnTo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9Slide.vn 18">
            <a:extLst>
              <a:ext uri="{FF2B5EF4-FFF2-40B4-BE49-F238E27FC236}">
                <a16:creationId xmlns:a16="http://schemas.microsoft.com/office/drawing/2014/main" id="{C17949EE-2DFD-4E05-AA45-3D27A04F9F1B}"/>
              </a:ext>
            </a:extLst>
          </p:cNvPr>
          <p:cNvSpPr>
            <a:spLocks/>
          </p:cNvSpPr>
          <p:nvPr/>
        </p:nvSpPr>
        <p:spPr bwMode="auto">
          <a:xfrm rot="1326470">
            <a:off x="7054252" y="4380098"/>
            <a:ext cx="910065" cy="183976"/>
          </a:xfrm>
          <a:custGeom>
            <a:avLst/>
            <a:gdLst>
              <a:gd name="T0" fmla="*/ 1453 w 1482"/>
              <a:gd name="T1" fmla="*/ 0 h 302"/>
              <a:gd name="T2" fmla="*/ 1285 w 1482"/>
              <a:gd name="T3" fmla="*/ 34 h 302"/>
              <a:gd name="T4" fmla="*/ 1033 w 1482"/>
              <a:gd name="T5" fmla="*/ 85 h 302"/>
              <a:gd name="T6" fmla="*/ 865 w 1482"/>
              <a:gd name="T7" fmla="*/ 114 h 302"/>
              <a:gd name="T8" fmla="*/ 779 w 1482"/>
              <a:gd name="T9" fmla="*/ 124 h 302"/>
              <a:gd name="T10" fmla="*/ 658 w 1482"/>
              <a:gd name="T11" fmla="*/ 136 h 302"/>
              <a:gd name="T12" fmla="*/ 415 w 1482"/>
              <a:gd name="T13" fmla="*/ 144 h 302"/>
              <a:gd name="T14" fmla="*/ 293 w 1482"/>
              <a:gd name="T15" fmla="*/ 146 h 302"/>
              <a:gd name="T16" fmla="*/ 296 w 1482"/>
              <a:gd name="T17" fmla="*/ 115 h 302"/>
              <a:gd name="T18" fmla="*/ 297 w 1482"/>
              <a:gd name="T19" fmla="*/ 84 h 302"/>
              <a:gd name="T20" fmla="*/ 297 w 1482"/>
              <a:gd name="T21" fmla="*/ 74 h 302"/>
              <a:gd name="T22" fmla="*/ 289 w 1482"/>
              <a:gd name="T23" fmla="*/ 58 h 302"/>
              <a:gd name="T24" fmla="*/ 277 w 1482"/>
              <a:gd name="T25" fmla="*/ 49 h 302"/>
              <a:gd name="T26" fmla="*/ 260 w 1482"/>
              <a:gd name="T27" fmla="*/ 46 h 302"/>
              <a:gd name="T28" fmla="*/ 251 w 1482"/>
              <a:gd name="T29" fmla="*/ 48 h 302"/>
              <a:gd name="T30" fmla="*/ 226 w 1482"/>
              <a:gd name="T31" fmla="*/ 48 h 302"/>
              <a:gd name="T32" fmla="*/ 175 w 1482"/>
              <a:gd name="T33" fmla="*/ 61 h 302"/>
              <a:gd name="T34" fmla="*/ 153 w 1482"/>
              <a:gd name="T35" fmla="*/ 69 h 302"/>
              <a:gd name="T36" fmla="*/ 83 w 1482"/>
              <a:gd name="T37" fmla="*/ 91 h 302"/>
              <a:gd name="T38" fmla="*/ 15 w 1482"/>
              <a:gd name="T39" fmla="*/ 119 h 302"/>
              <a:gd name="T40" fmla="*/ 4 w 1482"/>
              <a:gd name="T41" fmla="*/ 127 h 302"/>
              <a:gd name="T42" fmla="*/ 0 w 1482"/>
              <a:gd name="T43" fmla="*/ 149 h 302"/>
              <a:gd name="T44" fmla="*/ 4 w 1482"/>
              <a:gd name="T45" fmla="*/ 159 h 302"/>
              <a:gd name="T46" fmla="*/ 2 w 1482"/>
              <a:gd name="T47" fmla="*/ 168 h 302"/>
              <a:gd name="T48" fmla="*/ 7 w 1482"/>
              <a:gd name="T49" fmla="*/ 185 h 302"/>
              <a:gd name="T50" fmla="*/ 15 w 1482"/>
              <a:gd name="T51" fmla="*/ 192 h 302"/>
              <a:gd name="T52" fmla="*/ 121 w 1482"/>
              <a:gd name="T53" fmla="*/ 245 h 302"/>
              <a:gd name="T54" fmla="*/ 229 w 1482"/>
              <a:gd name="T55" fmla="*/ 297 h 302"/>
              <a:gd name="T56" fmla="*/ 238 w 1482"/>
              <a:gd name="T57" fmla="*/ 302 h 302"/>
              <a:gd name="T58" fmla="*/ 257 w 1482"/>
              <a:gd name="T59" fmla="*/ 301 h 302"/>
              <a:gd name="T60" fmla="*/ 273 w 1482"/>
              <a:gd name="T61" fmla="*/ 291 h 302"/>
              <a:gd name="T62" fmla="*/ 283 w 1482"/>
              <a:gd name="T63" fmla="*/ 275 h 302"/>
              <a:gd name="T64" fmla="*/ 284 w 1482"/>
              <a:gd name="T65" fmla="*/ 264 h 302"/>
              <a:gd name="T66" fmla="*/ 286 w 1482"/>
              <a:gd name="T67" fmla="*/ 250 h 302"/>
              <a:gd name="T68" fmla="*/ 287 w 1482"/>
              <a:gd name="T69" fmla="*/ 234 h 302"/>
              <a:gd name="T70" fmla="*/ 352 w 1482"/>
              <a:gd name="T71" fmla="*/ 236 h 302"/>
              <a:gd name="T72" fmla="*/ 481 w 1482"/>
              <a:gd name="T73" fmla="*/ 233 h 302"/>
              <a:gd name="T74" fmla="*/ 674 w 1482"/>
              <a:gd name="T75" fmla="*/ 218 h 302"/>
              <a:gd name="T76" fmla="*/ 800 w 1482"/>
              <a:gd name="T77" fmla="*/ 203 h 302"/>
              <a:gd name="T78" fmla="*/ 884 w 1482"/>
              <a:gd name="T79" fmla="*/ 192 h 302"/>
              <a:gd name="T80" fmla="*/ 1054 w 1482"/>
              <a:gd name="T81" fmla="*/ 164 h 302"/>
              <a:gd name="T82" fmla="*/ 1223 w 1482"/>
              <a:gd name="T83" fmla="*/ 127 h 302"/>
              <a:gd name="T84" fmla="*/ 1386 w 1482"/>
              <a:gd name="T85" fmla="*/ 76 h 302"/>
              <a:gd name="T86" fmla="*/ 1466 w 1482"/>
              <a:gd name="T87" fmla="*/ 45 h 302"/>
              <a:gd name="T88" fmla="*/ 1475 w 1482"/>
              <a:gd name="T89" fmla="*/ 40 h 302"/>
              <a:gd name="T90" fmla="*/ 1482 w 1482"/>
              <a:gd name="T91" fmla="*/ 24 h 302"/>
              <a:gd name="T92" fmla="*/ 1478 w 1482"/>
              <a:gd name="T93" fmla="*/ 9 h 302"/>
              <a:gd name="T94" fmla="*/ 1464 w 1482"/>
              <a:gd name="T95" fmla="*/ 0 h 302"/>
              <a:gd name="T96" fmla="*/ 1453 w 1482"/>
              <a:gd name="T97" fmla="*/ 0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82" h="302">
                <a:moveTo>
                  <a:pt x="1453" y="0"/>
                </a:moveTo>
                <a:lnTo>
                  <a:pt x="1285" y="34"/>
                </a:lnTo>
                <a:lnTo>
                  <a:pt x="1033" y="85"/>
                </a:lnTo>
                <a:lnTo>
                  <a:pt x="865" y="114"/>
                </a:lnTo>
                <a:lnTo>
                  <a:pt x="779" y="124"/>
                </a:lnTo>
                <a:lnTo>
                  <a:pt x="658" y="136"/>
                </a:lnTo>
                <a:lnTo>
                  <a:pt x="415" y="144"/>
                </a:lnTo>
                <a:lnTo>
                  <a:pt x="293" y="146"/>
                </a:lnTo>
                <a:lnTo>
                  <a:pt x="296" y="115"/>
                </a:lnTo>
                <a:lnTo>
                  <a:pt x="297" y="84"/>
                </a:lnTo>
                <a:lnTo>
                  <a:pt x="297" y="74"/>
                </a:lnTo>
                <a:lnTo>
                  <a:pt x="289" y="58"/>
                </a:lnTo>
                <a:lnTo>
                  <a:pt x="277" y="49"/>
                </a:lnTo>
                <a:lnTo>
                  <a:pt x="260" y="46"/>
                </a:lnTo>
                <a:lnTo>
                  <a:pt x="251" y="48"/>
                </a:lnTo>
                <a:lnTo>
                  <a:pt x="226" y="48"/>
                </a:lnTo>
                <a:lnTo>
                  <a:pt x="175" y="61"/>
                </a:lnTo>
                <a:lnTo>
                  <a:pt x="153" y="69"/>
                </a:lnTo>
                <a:lnTo>
                  <a:pt x="83" y="91"/>
                </a:lnTo>
                <a:lnTo>
                  <a:pt x="15" y="119"/>
                </a:lnTo>
                <a:lnTo>
                  <a:pt x="4" y="127"/>
                </a:lnTo>
                <a:lnTo>
                  <a:pt x="0" y="149"/>
                </a:lnTo>
                <a:lnTo>
                  <a:pt x="4" y="159"/>
                </a:lnTo>
                <a:lnTo>
                  <a:pt x="2" y="168"/>
                </a:lnTo>
                <a:lnTo>
                  <a:pt x="7" y="185"/>
                </a:lnTo>
                <a:lnTo>
                  <a:pt x="15" y="192"/>
                </a:lnTo>
                <a:lnTo>
                  <a:pt x="121" y="245"/>
                </a:lnTo>
                <a:lnTo>
                  <a:pt x="229" y="297"/>
                </a:lnTo>
                <a:lnTo>
                  <a:pt x="238" y="302"/>
                </a:lnTo>
                <a:lnTo>
                  <a:pt x="257" y="301"/>
                </a:lnTo>
                <a:lnTo>
                  <a:pt x="273" y="291"/>
                </a:lnTo>
                <a:lnTo>
                  <a:pt x="283" y="275"/>
                </a:lnTo>
                <a:lnTo>
                  <a:pt x="284" y="264"/>
                </a:lnTo>
                <a:lnTo>
                  <a:pt x="286" y="250"/>
                </a:lnTo>
                <a:lnTo>
                  <a:pt x="287" y="234"/>
                </a:lnTo>
                <a:lnTo>
                  <a:pt x="352" y="236"/>
                </a:lnTo>
                <a:lnTo>
                  <a:pt x="481" y="233"/>
                </a:lnTo>
                <a:lnTo>
                  <a:pt x="674" y="218"/>
                </a:lnTo>
                <a:lnTo>
                  <a:pt x="800" y="203"/>
                </a:lnTo>
                <a:lnTo>
                  <a:pt x="884" y="192"/>
                </a:lnTo>
                <a:lnTo>
                  <a:pt x="1054" y="164"/>
                </a:lnTo>
                <a:lnTo>
                  <a:pt x="1223" y="127"/>
                </a:lnTo>
                <a:lnTo>
                  <a:pt x="1386" y="76"/>
                </a:lnTo>
                <a:lnTo>
                  <a:pt x="1466" y="45"/>
                </a:lnTo>
                <a:lnTo>
                  <a:pt x="1475" y="40"/>
                </a:lnTo>
                <a:lnTo>
                  <a:pt x="1482" y="24"/>
                </a:lnTo>
                <a:lnTo>
                  <a:pt x="1478" y="9"/>
                </a:lnTo>
                <a:lnTo>
                  <a:pt x="1464" y="0"/>
                </a:lnTo>
                <a:lnTo>
                  <a:pt x="1453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9Slide.vn 19">
            <a:extLst>
              <a:ext uri="{FF2B5EF4-FFF2-40B4-BE49-F238E27FC236}">
                <a16:creationId xmlns:a16="http://schemas.microsoft.com/office/drawing/2014/main" id="{D9F0C0B4-D1B1-48A6-B2CF-0FBA6D9F9EB7}"/>
              </a:ext>
            </a:extLst>
          </p:cNvPr>
          <p:cNvSpPr>
            <a:spLocks/>
          </p:cNvSpPr>
          <p:nvPr/>
        </p:nvSpPr>
        <p:spPr bwMode="auto">
          <a:xfrm>
            <a:off x="3471684" y="4846314"/>
            <a:ext cx="796399" cy="521478"/>
          </a:xfrm>
          <a:custGeom>
            <a:avLst/>
            <a:gdLst>
              <a:gd name="T0" fmla="*/ 1392 w 1460"/>
              <a:gd name="T1" fmla="*/ 10 h 959"/>
              <a:gd name="T2" fmla="*/ 1384 w 1460"/>
              <a:gd name="T3" fmla="*/ 10 h 959"/>
              <a:gd name="T4" fmla="*/ 1377 w 1460"/>
              <a:gd name="T5" fmla="*/ 11 h 959"/>
              <a:gd name="T6" fmla="*/ 1370 w 1460"/>
              <a:gd name="T7" fmla="*/ 6 h 959"/>
              <a:gd name="T8" fmla="*/ 1359 w 1460"/>
              <a:gd name="T9" fmla="*/ 6 h 959"/>
              <a:gd name="T10" fmla="*/ 1233 w 1460"/>
              <a:gd name="T11" fmla="*/ 23 h 959"/>
              <a:gd name="T12" fmla="*/ 1109 w 1460"/>
              <a:gd name="T13" fmla="*/ 48 h 959"/>
              <a:gd name="T14" fmla="*/ 1100 w 1460"/>
              <a:gd name="T15" fmla="*/ 50 h 959"/>
              <a:gd name="T16" fmla="*/ 1086 w 1460"/>
              <a:gd name="T17" fmla="*/ 65 h 959"/>
              <a:gd name="T18" fmla="*/ 1078 w 1460"/>
              <a:gd name="T19" fmla="*/ 83 h 959"/>
              <a:gd name="T20" fmla="*/ 1079 w 1460"/>
              <a:gd name="T21" fmla="*/ 102 h 959"/>
              <a:gd name="T22" fmla="*/ 1083 w 1460"/>
              <a:gd name="T23" fmla="*/ 111 h 959"/>
              <a:gd name="T24" fmla="*/ 1106 w 1460"/>
              <a:gd name="T25" fmla="*/ 145 h 959"/>
              <a:gd name="T26" fmla="*/ 1130 w 1460"/>
              <a:gd name="T27" fmla="*/ 180 h 959"/>
              <a:gd name="T28" fmla="*/ 996 w 1460"/>
              <a:gd name="T29" fmla="*/ 282 h 959"/>
              <a:gd name="T30" fmla="*/ 723 w 1460"/>
              <a:gd name="T31" fmla="*/ 474 h 959"/>
              <a:gd name="T32" fmla="*/ 443 w 1460"/>
              <a:gd name="T33" fmla="*/ 656 h 959"/>
              <a:gd name="T34" fmla="*/ 156 w 1460"/>
              <a:gd name="T35" fmla="*/ 829 h 959"/>
              <a:gd name="T36" fmla="*/ 11 w 1460"/>
              <a:gd name="T37" fmla="*/ 915 h 959"/>
              <a:gd name="T38" fmla="*/ 2 w 1460"/>
              <a:gd name="T39" fmla="*/ 921 h 959"/>
              <a:gd name="T40" fmla="*/ 0 w 1460"/>
              <a:gd name="T41" fmla="*/ 938 h 959"/>
              <a:gd name="T42" fmla="*/ 7 w 1460"/>
              <a:gd name="T43" fmla="*/ 952 h 959"/>
              <a:gd name="T44" fmla="*/ 24 w 1460"/>
              <a:gd name="T45" fmla="*/ 959 h 959"/>
              <a:gd name="T46" fmla="*/ 34 w 1460"/>
              <a:gd name="T47" fmla="*/ 956 h 959"/>
              <a:gd name="T48" fmla="*/ 111 w 1460"/>
              <a:gd name="T49" fmla="*/ 923 h 959"/>
              <a:gd name="T50" fmla="*/ 263 w 1460"/>
              <a:gd name="T51" fmla="*/ 849 h 959"/>
              <a:gd name="T52" fmla="*/ 484 w 1460"/>
              <a:gd name="T53" fmla="*/ 728 h 959"/>
              <a:gd name="T54" fmla="*/ 769 w 1460"/>
              <a:gd name="T55" fmla="*/ 549 h 959"/>
              <a:gd name="T56" fmla="*/ 1044 w 1460"/>
              <a:gd name="T57" fmla="*/ 352 h 959"/>
              <a:gd name="T58" fmla="*/ 1176 w 1460"/>
              <a:gd name="T59" fmla="*/ 249 h 959"/>
              <a:gd name="T60" fmla="*/ 1182 w 1460"/>
              <a:gd name="T61" fmla="*/ 256 h 959"/>
              <a:gd name="T62" fmla="*/ 1185 w 1460"/>
              <a:gd name="T63" fmla="*/ 263 h 959"/>
              <a:gd name="T64" fmla="*/ 1201 w 1460"/>
              <a:gd name="T65" fmla="*/ 285 h 959"/>
              <a:gd name="T66" fmla="*/ 1231 w 1460"/>
              <a:gd name="T67" fmla="*/ 308 h 959"/>
              <a:gd name="T68" fmla="*/ 1254 w 1460"/>
              <a:gd name="T69" fmla="*/ 316 h 959"/>
              <a:gd name="T70" fmla="*/ 1268 w 1460"/>
              <a:gd name="T71" fmla="*/ 315 h 959"/>
              <a:gd name="T72" fmla="*/ 1284 w 1460"/>
              <a:gd name="T73" fmla="*/ 312 h 959"/>
              <a:gd name="T74" fmla="*/ 1310 w 1460"/>
              <a:gd name="T75" fmla="*/ 295 h 959"/>
              <a:gd name="T76" fmla="*/ 1340 w 1460"/>
              <a:gd name="T77" fmla="*/ 259 h 959"/>
              <a:gd name="T78" fmla="*/ 1357 w 1460"/>
              <a:gd name="T79" fmla="*/ 233 h 959"/>
              <a:gd name="T80" fmla="*/ 1384 w 1460"/>
              <a:gd name="T81" fmla="*/ 192 h 959"/>
              <a:gd name="T82" fmla="*/ 1433 w 1460"/>
              <a:gd name="T83" fmla="*/ 103 h 959"/>
              <a:gd name="T84" fmla="*/ 1455 w 1460"/>
              <a:gd name="T85" fmla="*/ 59 h 959"/>
              <a:gd name="T86" fmla="*/ 1460 w 1460"/>
              <a:gd name="T87" fmla="*/ 43 h 959"/>
              <a:gd name="T88" fmla="*/ 1451 w 1460"/>
              <a:gd name="T89" fmla="*/ 17 h 959"/>
              <a:gd name="T90" fmla="*/ 1429 w 1460"/>
              <a:gd name="T91" fmla="*/ 0 h 959"/>
              <a:gd name="T92" fmla="*/ 1403 w 1460"/>
              <a:gd name="T93" fmla="*/ 0 h 959"/>
              <a:gd name="T94" fmla="*/ 1392 w 1460"/>
              <a:gd name="T95" fmla="*/ 1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0" h="959">
                <a:moveTo>
                  <a:pt x="1392" y="10"/>
                </a:moveTo>
                <a:lnTo>
                  <a:pt x="1384" y="10"/>
                </a:lnTo>
                <a:lnTo>
                  <a:pt x="1377" y="11"/>
                </a:lnTo>
                <a:lnTo>
                  <a:pt x="1370" y="6"/>
                </a:lnTo>
                <a:lnTo>
                  <a:pt x="1359" y="6"/>
                </a:lnTo>
                <a:lnTo>
                  <a:pt x="1233" y="23"/>
                </a:lnTo>
                <a:lnTo>
                  <a:pt x="1109" y="48"/>
                </a:lnTo>
                <a:lnTo>
                  <a:pt x="1100" y="50"/>
                </a:lnTo>
                <a:lnTo>
                  <a:pt x="1086" y="65"/>
                </a:lnTo>
                <a:lnTo>
                  <a:pt x="1078" y="83"/>
                </a:lnTo>
                <a:lnTo>
                  <a:pt x="1079" y="102"/>
                </a:lnTo>
                <a:lnTo>
                  <a:pt x="1083" y="111"/>
                </a:lnTo>
                <a:lnTo>
                  <a:pt x="1106" y="145"/>
                </a:lnTo>
                <a:lnTo>
                  <a:pt x="1130" y="180"/>
                </a:lnTo>
                <a:lnTo>
                  <a:pt x="996" y="282"/>
                </a:lnTo>
                <a:lnTo>
                  <a:pt x="723" y="474"/>
                </a:lnTo>
                <a:lnTo>
                  <a:pt x="443" y="656"/>
                </a:lnTo>
                <a:lnTo>
                  <a:pt x="156" y="829"/>
                </a:lnTo>
                <a:lnTo>
                  <a:pt x="11" y="915"/>
                </a:lnTo>
                <a:lnTo>
                  <a:pt x="2" y="921"/>
                </a:lnTo>
                <a:lnTo>
                  <a:pt x="0" y="938"/>
                </a:lnTo>
                <a:lnTo>
                  <a:pt x="7" y="952"/>
                </a:lnTo>
                <a:lnTo>
                  <a:pt x="24" y="959"/>
                </a:lnTo>
                <a:lnTo>
                  <a:pt x="34" y="956"/>
                </a:lnTo>
                <a:lnTo>
                  <a:pt x="111" y="923"/>
                </a:lnTo>
                <a:lnTo>
                  <a:pt x="263" y="849"/>
                </a:lnTo>
                <a:lnTo>
                  <a:pt x="484" y="728"/>
                </a:lnTo>
                <a:lnTo>
                  <a:pt x="769" y="549"/>
                </a:lnTo>
                <a:lnTo>
                  <a:pt x="1044" y="352"/>
                </a:lnTo>
                <a:lnTo>
                  <a:pt x="1176" y="249"/>
                </a:lnTo>
                <a:lnTo>
                  <a:pt x="1182" y="256"/>
                </a:lnTo>
                <a:lnTo>
                  <a:pt x="1185" y="263"/>
                </a:lnTo>
                <a:lnTo>
                  <a:pt x="1201" y="285"/>
                </a:lnTo>
                <a:lnTo>
                  <a:pt x="1231" y="308"/>
                </a:lnTo>
                <a:lnTo>
                  <a:pt x="1254" y="316"/>
                </a:lnTo>
                <a:lnTo>
                  <a:pt x="1268" y="315"/>
                </a:lnTo>
                <a:lnTo>
                  <a:pt x="1284" y="312"/>
                </a:lnTo>
                <a:lnTo>
                  <a:pt x="1310" y="295"/>
                </a:lnTo>
                <a:lnTo>
                  <a:pt x="1340" y="259"/>
                </a:lnTo>
                <a:lnTo>
                  <a:pt x="1357" y="233"/>
                </a:lnTo>
                <a:lnTo>
                  <a:pt x="1384" y="192"/>
                </a:lnTo>
                <a:lnTo>
                  <a:pt x="1433" y="103"/>
                </a:lnTo>
                <a:lnTo>
                  <a:pt x="1455" y="59"/>
                </a:lnTo>
                <a:lnTo>
                  <a:pt x="1460" y="43"/>
                </a:lnTo>
                <a:lnTo>
                  <a:pt x="1451" y="17"/>
                </a:lnTo>
                <a:lnTo>
                  <a:pt x="1429" y="0"/>
                </a:lnTo>
                <a:lnTo>
                  <a:pt x="1403" y="0"/>
                </a:lnTo>
                <a:lnTo>
                  <a:pt x="1392" y="1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9Slide.vn 20">
            <a:extLst>
              <a:ext uri="{FF2B5EF4-FFF2-40B4-BE49-F238E27FC236}">
                <a16:creationId xmlns:a16="http://schemas.microsoft.com/office/drawing/2014/main" id="{A00D7812-D824-473F-B0D5-FB5101E45492}"/>
              </a:ext>
            </a:extLst>
          </p:cNvPr>
          <p:cNvSpPr>
            <a:spLocks/>
          </p:cNvSpPr>
          <p:nvPr/>
        </p:nvSpPr>
        <p:spPr bwMode="auto">
          <a:xfrm>
            <a:off x="3525954" y="4089816"/>
            <a:ext cx="1497013" cy="117475"/>
          </a:xfrm>
          <a:custGeom>
            <a:avLst/>
            <a:gdLst>
              <a:gd name="T0" fmla="*/ 3764 w 3773"/>
              <a:gd name="T1" fmla="*/ 185 h 294"/>
              <a:gd name="T2" fmla="*/ 3769 w 3773"/>
              <a:gd name="T3" fmla="*/ 179 h 294"/>
              <a:gd name="T4" fmla="*/ 3773 w 3773"/>
              <a:gd name="T5" fmla="*/ 166 h 294"/>
              <a:gd name="T6" fmla="*/ 3765 w 3773"/>
              <a:gd name="T7" fmla="*/ 146 h 294"/>
              <a:gd name="T8" fmla="*/ 3752 w 3773"/>
              <a:gd name="T9" fmla="*/ 139 h 294"/>
              <a:gd name="T10" fmla="*/ 3756 w 3773"/>
              <a:gd name="T11" fmla="*/ 124 h 294"/>
              <a:gd name="T12" fmla="*/ 3749 w 3773"/>
              <a:gd name="T13" fmla="*/ 93 h 294"/>
              <a:gd name="T14" fmla="*/ 3733 w 3773"/>
              <a:gd name="T15" fmla="*/ 82 h 294"/>
              <a:gd name="T16" fmla="*/ 3686 w 3773"/>
              <a:gd name="T17" fmla="*/ 54 h 294"/>
              <a:gd name="T18" fmla="*/ 3587 w 3773"/>
              <a:gd name="T19" fmla="*/ 14 h 294"/>
              <a:gd name="T20" fmla="*/ 3535 w 3773"/>
              <a:gd name="T21" fmla="*/ 1 h 294"/>
              <a:gd name="T22" fmla="*/ 3523 w 3773"/>
              <a:gd name="T23" fmla="*/ 0 h 294"/>
              <a:gd name="T24" fmla="*/ 3502 w 3773"/>
              <a:gd name="T25" fmla="*/ 4 h 294"/>
              <a:gd name="T26" fmla="*/ 3485 w 3773"/>
              <a:gd name="T27" fmla="*/ 17 h 294"/>
              <a:gd name="T28" fmla="*/ 3475 w 3773"/>
              <a:gd name="T29" fmla="*/ 35 h 294"/>
              <a:gd name="T30" fmla="*/ 3474 w 3773"/>
              <a:gd name="T31" fmla="*/ 47 h 294"/>
              <a:gd name="T32" fmla="*/ 3474 w 3773"/>
              <a:gd name="T33" fmla="*/ 83 h 294"/>
              <a:gd name="T34" fmla="*/ 3474 w 3773"/>
              <a:gd name="T35" fmla="*/ 119 h 294"/>
              <a:gd name="T36" fmla="*/ 3073 w 3773"/>
              <a:gd name="T37" fmla="*/ 113 h 294"/>
              <a:gd name="T38" fmla="*/ 2272 w 3773"/>
              <a:gd name="T39" fmla="*/ 109 h 294"/>
              <a:gd name="T40" fmla="*/ 1870 w 3773"/>
              <a:gd name="T41" fmla="*/ 110 h 294"/>
              <a:gd name="T42" fmla="*/ 1410 w 3773"/>
              <a:gd name="T43" fmla="*/ 109 h 294"/>
              <a:gd name="T44" fmla="*/ 717 w 3773"/>
              <a:gd name="T45" fmla="*/ 114 h 294"/>
              <a:gd name="T46" fmla="*/ 255 w 3773"/>
              <a:gd name="T47" fmla="*/ 134 h 294"/>
              <a:gd name="T48" fmla="*/ 27 w 3773"/>
              <a:gd name="T49" fmla="*/ 153 h 294"/>
              <a:gd name="T50" fmla="*/ 14 w 3773"/>
              <a:gd name="T51" fmla="*/ 156 h 294"/>
              <a:gd name="T52" fmla="*/ 0 w 3773"/>
              <a:gd name="T53" fmla="*/ 172 h 294"/>
              <a:gd name="T54" fmla="*/ 0 w 3773"/>
              <a:gd name="T55" fmla="*/ 193 h 294"/>
              <a:gd name="T56" fmla="*/ 14 w 3773"/>
              <a:gd name="T57" fmla="*/ 210 h 294"/>
              <a:gd name="T58" fmla="*/ 27 w 3773"/>
              <a:gd name="T59" fmla="*/ 211 h 294"/>
              <a:gd name="T60" fmla="*/ 257 w 3773"/>
              <a:gd name="T61" fmla="*/ 219 h 294"/>
              <a:gd name="T62" fmla="*/ 718 w 3773"/>
              <a:gd name="T63" fmla="*/ 219 h 294"/>
              <a:gd name="T64" fmla="*/ 1410 w 3773"/>
              <a:gd name="T65" fmla="*/ 202 h 294"/>
              <a:gd name="T66" fmla="*/ 1870 w 3773"/>
              <a:gd name="T67" fmla="*/ 197 h 294"/>
              <a:gd name="T68" fmla="*/ 2272 w 3773"/>
              <a:gd name="T69" fmla="*/ 196 h 294"/>
              <a:gd name="T70" fmla="*/ 3073 w 3773"/>
              <a:gd name="T71" fmla="*/ 201 h 294"/>
              <a:gd name="T72" fmla="*/ 3475 w 3773"/>
              <a:gd name="T73" fmla="*/ 206 h 294"/>
              <a:gd name="T74" fmla="*/ 3475 w 3773"/>
              <a:gd name="T75" fmla="*/ 248 h 294"/>
              <a:gd name="T76" fmla="*/ 3475 w 3773"/>
              <a:gd name="T77" fmla="*/ 258 h 294"/>
              <a:gd name="T78" fmla="*/ 3485 w 3773"/>
              <a:gd name="T79" fmla="*/ 277 h 294"/>
              <a:gd name="T80" fmla="*/ 3502 w 3773"/>
              <a:gd name="T81" fmla="*/ 290 h 294"/>
              <a:gd name="T82" fmla="*/ 3523 w 3773"/>
              <a:gd name="T83" fmla="*/ 294 h 294"/>
              <a:gd name="T84" fmla="*/ 3533 w 3773"/>
              <a:gd name="T85" fmla="*/ 293 h 294"/>
              <a:gd name="T86" fmla="*/ 3584 w 3773"/>
              <a:gd name="T87" fmla="*/ 276 h 294"/>
              <a:gd name="T88" fmla="*/ 3686 w 3773"/>
              <a:gd name="T89" fmla="*/ 235 h 294"/>
              <a:gd name="T90" fmla="*/ 3733 w 3773"/>
              <a:gd name="T91" fmla="*/ 207 h 294"/>
              <a:gd name="T92" fmla="*/ 3739 w 3773"/>
              <a:gd name="T93" fmla="*/ 204 h 294"/>
              <a:gd name="T94" fmla="*/ 3745 w 3773"/>
              <a:gd name="T95" fmla="*/ 200 h 294"/>
              <a:gd name="T96" fmla="*/ 3754 w 3773"/>
              <a:gd name="T97" fmla="*/ 192 h 294"/>
              <a:gd name="T98" fmla="*/ 3764 w 3773"/>
              <a:gd name="T99" fmla="*/ 185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73" h="294">
                <a:moveTo>
                  <a:pt x="3764" y="185"/>
                </a:moveTo>
                <a:lnTo>
                  <a:pt x="3769" y="179"/>
                </a:lnTo>
                <a:lnTo>
                  <a:pt x="3773" y="166"/>
                </a:lnTo>
                <a:lnTo>
                  <a:pt x="3765" y="146"/>
                </a:lnTo>
                <a:lnTo>
                  <a:pt x="3752" y="139"/>
                </a:lnTo>
                <a:lnTo>
                  <a:pt x="3756" y="124"/>
                </a:lnTo>
                <a:lnTo>
                  <a:pt x="3749" y="93"/>
                </a:lnTo>
                <a:lnTo>
                  <a:pt x="3733" y="82"/>
                </a:lnTo>
                <a:lnTo>
                  <a:pt x="3686" y="54"/>
                </a:lnTo>
                <a:lnTo>
                  <a:pt x="3587" y="14"/>
                </a:lnTo>
                <a:lnTo>
                  <a:pt x="3535" y="1"/>
                </a:lnTo>
                <a:lnTo>
                  <a:pt x="3523" y="0"/>
                </a:lnTo>
                <a:lnTo>
                  <a:pt x="3502" y="4"/>
                </a:lnTo>
                <a:lnTo>
                  <a:pt x="3485" y="17"/>
                </a:lnTo>
                <a:lnTo>
                  <a:pt x="3475" y="35"/>
                </a:lnTo>
                <a:lnTo>
                  <a:pt x="3474" y="47"/>
                </a:lnTo>
                <a:lnTo>
                  <a:pt x="3474" y="83"/>
                </a:lnTo>
                <a:lnTo>
                  <a:pt x="3474" y="119"/>
                </a:lnTo>
                <a:lnTo>
                  <a:pt x="3073" y="113"/>
                </a:lnTo>
                <a:lnTo>
                  <a:pt x="2272" y="109"/>
                </a:lnTo>
                <a:lnTo>
                  <a:pt x="1870" y="110"/>
                </a:lnTo>
                <a:lnTo>
                  <a:pt x="1410" y="109"/>
                </a:lnTo>
                <a:lnTo>
                  <a:pt x="717" y="114"/>
                </a:lnTo>
                <a:lnTo>
                  <a:pt x="255" y="134"/>
                </a:lnTo>
                <a:lnTo>
                  <a:pt x="27" y="153"/>
                </a:lnTo>
                <a:lnTo>
                  <a:pt x="14" y="156"/>
                </a:lnTo>
                <a:lnTo>
                  <a:pt x="0" y="172"/>
                </a:lnTo>
                <a:lnTo>
                  <a:pt x="0" y="193"/>
                </a:lnTo>
                <a:lnTo>
                  <a:pt x="14" y="210"/>
                </a:lnTo>
                <a:lnTo>
                  <a:pt x="27" y="211"/>
                </a:lnTo>
                <a:lnTo>
                  <a:pt x="257" y="219"/>
                </a:lnTo>
                <a:lnTo>
                  <a:pt x="718" y="219"/>
                </a:lnTo>
                <a:lnTo>
                  <a:pt x="1410" y="202"/>
                </a:lnTo>
                <a:lnTo>
                  <a:pt x="1870" y="197"/>
                </a:lnTo>
                <a:lnTo>
                  <a:pt x="2272" y="196"/>
                </a:lnTo>
                <a:lnTo>
                  <a:pt x="3073" y="201"/>
                </a:lnTo>
                <a:lnTo>
                  <a:pt x="3475" y="206"/>
                </a:lnTo>
                <a:lnTo>
                  <a:pt x="3475" y="248"/>
                </a:lnTo>
                <a:lnTo>
                  <a:pt x="3475" y="258"/>
                </a:lnTo>
                <a:lnTo>
                  <a:pt x="3485" y="277"/>
                </a:lnTo>
                <a:lnTo>
                  <a:pt x="3502" y="290"/>
                </a:lnTo>
                <a:lnTo>
                  <a:pt x="3523" y="294"/>
                </a:lnTo>
                <a:lnTo>
                  <a:pt x="3533" y="293"/>
                </a:lnTo>
                <a:lnTo>
                  <a:pt x="3584" y="276"/>
                </a:lnTo>
                <a:lnTo>
                  <a:pt x="3686" y="235"/>
                </a:lnTo>
                <a:lnTo>
                  <a:pt x="3733" y="207"/>
                </a:lnTo>
                <a:lnTo>
                  <a:pt x="3739" y="204"/>
                </a:lnTo>
                <a:lnTo>
                  <a:pt x="3745" y="200"/>
                </a:lnTo>
                <a:lnTo>
                  <a:pt x="3754" y="192"/>
                </a:lnTo>
                <a:lnTo>
                  <a:pt x="3764" y="185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9Slide.vn 21">
            <a:extLst>
              <a:ext uri="{FF2B5EF4-FFF2-40B4-BE49-F238E27FC236}">
                <a16:creationId xmlns:a16="http://schemas.microsoft.com/office/drawing/2014/main" id="{53EE962B-3124-4B8C-A5D5-3799BCD92115}"/>
              </a:ext>
            </a:extLst>
          </p:cNvPr>
          <p:cNvSpPr>
            <a:spLocks/>
          </p:cNvSpPr>
          <p:nvPr/>
        </p:nvSpPr>
        <p:spPr bwMode="auto">
          <a:xfrm rot="19090514">
            <a:off x="2771887" y="2457407"/>
            <a:ext cx="1528293" cy="1889104"/>
          </a:xfrm>
          <a:custGeom>
            <a:avLst/>
            <a:gdLst>
              <a:gd name="T0" fmla="*/ 2357 w 2370"/>
              <a:gd name="T1" fmla="*/ 2563 h 2934"/>
              <a:gd name="T2" fmla="*/ 2340 w 2370"/>
              <a:gd name="T3" fmla="*/ 2527 h 2934"/>
              <a:gd name="T4" fmla="*/ 2312 w 2370"/>
              <a:gd name="T5" fmla="*/ 2518 h 2934"/>
              <a:gd name="T6" fmla="*/ 2225 w 2370"/>
              <a:gd name="T7" fmla="*/ 2528 h 2934"/>
              <a:gd name="T8" fmla="*/ 2032 w 2370"/>
              <a:gd name="T9" fmla="*/ 1993 h 2934"/>
              <a:gd name="T10" fmla="*/ 1852 w 2370"/>
              <a:gd name="T11" fmla="*/ 1574 h 2934"/>
              <a:gd name="T12" fmla="*/ 1635 w 2370"/>
              <a:gd name="T13" fmla="*/ 1175 h 2934"/>
              <a:gd name="T14" fmla="*/ 1441 w 2370"/>
              <a:gd name="T15" fmla="*/ 895 h 2934"/>
              <a:gd name="T16" fmla="*/ 1233 w 2370"/>
              <a:gd name="T17" fmla="*/ 651 h 2934"/>
              <a:gd name="T18" fmla="*/ 909 w 2370"/>
              <a:gd name="T19" fmla="*/ 365 h 2934"/>
              <a:gd name="T20" fmla="*/ 541 w 2370"/>
              <a:gd name="T21" fmla="*/ 144 h 2934"/>
              <a:gd name="T22" fmla="*/ 291 w 2370"/>
              <a:gd name="T23" fmla="*/ 52 h 2934"/>
              <a:gd name="T24" fmla="*/ 81 w 2370"/>
              <a:gd name="T25" fmla="*/ 7 h 2934"/>
              <a:gd name="T26" fmla="*/ 16 w 2370"/>
              <a:gd name="T27" fmla="*/ 0 h 2934"/>
              <a:gd name="T28" fmla="*/ 0 w 2370"/>
              <a:gd name="T29" fmla="*/ 34 h 2934"/>
              <a:gd name="T30" fmla="*/ 20 w 2370"/>
              <a:gd name="T31" fmla="*/ 56 h 2934"/>
              <a:gd name="T32" fmla="*/ 330 w 2370"/>
              <a:gd name="T33" fmla="*/ 148 h 2934"/>
              <a:gd name="T34" fmla="*/ 707 w 2370"/>
              <a:gd name="T35" fmla="*/ 336 h 2934"/>
              <a:gd name="T36" fmla="*/ 1044 w 2370"/>
              <a:gd name="T37" fmla="*/ 591 h 2934"/>
              <a:gd name="T38" fmla="*/ 1336 w 2370"/>
              <a:gd name="T39" fmla="*/ 903 h 2934"/>
              <a:gd name="T40" fmla="*/ 1464 w 2370"/>
              <a:gd name="T41" fmla="*/ 1076 h 2934"/>
              <a:gd name="T42" fmla="*/ 1685 w 2370"/>
              <a:gd name="T43" fmla="*/ 1446 h 2934"/>
              <a:gd name="T44" fmla="*/ 1869 w 2370"/>
              <a:gd name="T45" fmla="*/ 1834 h 2934"/>
              <a:gd name="T46" fmla="*/ 2062 w 2370"/>
              <a:gd name="T47" fmla="*/ 2337 h 2934"/>
              <a:gd name="T48" fmla="*/ 2085 w 2370"/>
              <a:gd name="T49" fmla="*/ 2549 h 2934"/>
              <a:gd name="T50" fmla="*/ 2025 w 2370"/>
              <a:gd name="T51" fmla="*/ 2562 h 2934"/>
              <a:gd name="T52" fmla="*/ 2005 w 2370"/>
              <a:gd name="T53" fmla="*/ 2601 h 2934"/>
              <a:gd name="T54" fmla="*/ 2016 w 2370"/>
              <a:gd name="T55" fmla="*/ 2633 h 2934"/>
              <a:gd name="T56" fmla="*/ 2018 w 2370"/>
              <a:gd name="T57" fmla="*/ 2635 h 2934"/>
              <a:gd name="T58" fmla="*/ 2204 w 2370"/>
              <a:gd name="T59" fmla="*/ 2851 h 2934"/>
              <a:gd name="T60" fmla="*/ 2279 w 2370"/>
              <a:gd name="T61" fmla="*/ 2931 h 2934"/>
              <a:gd name="T62" fmla="*/ 2325 w 2370"/>
              <a:gd name="T63" fmla="*/ 2923 h 2934"/>
              <a:gd name="T64" fmla="*/ 2342 w 2370"/>
              <a:gd name="T65" fmla="*/ 2891 h 2934"/>
              <a:gd name="T66" fmla="*/ 2369 w 2370"/>
              <a:gd name="T67" fmla="*/ 2606 h 2934"/>
              <a:gd name="T68" fmla="*/ 2362 w 2370"/>
              <a:gd name="T69" fmla="*/ 2578 h 2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70" h="2934">
                <a:moveTo>
                  <a:pt x="2356" y="2573"/>
                </a:moveTo>
                <a:lnTo>
                  <a:pt x="2357" y="2563"/>
                </a:lnTo>
                <a:lnTo>
                  <a:pt x="2353" y="2543"/>
                </a:lnTo>
                <a:lnTo>
                  <a:pt x="2340" y="2527"/>
                </a:lnTo>
                <a:lnTo>
                  <a:pt x="2322" y="2518"/>
                </a:lnTo>
                <a:lnTo>
                  <a:pt x="2312" y="2518"/>
                </a:lnTo>
                <a:lnTo>
                  <a:pt x="2269" y="2523"/>
                </a:lnTo>
                <a:lnTo>
                  <a:pt x="2225" y="2528"/>
                </a:lnTo>
                <a:lnTo>
                  <a:pt x="2151" y="2313"/>
                </a:lnTo>
                <a:lnTo>
                  <a:pt x="2032" y="1993"/>
                </a:lnTo>
                <a:lnTo>
                  <a:pt x="1946" y="1781"/>
                </a:lnTo>
                <a:lnTo>
                  <a:pt x="1852" y="1574"/>
                </a:lnTo>
                <a:lnTo>
                  <a:pt x="1749" y="1372"/>
                </a:lnTo>
                <a:lnTo>
                  <a:pt x="1635" y="1175"/>
                </a:lnTo>
                <a:lnTo>
                  <a:pt x="1510" y="986"/>
                </a:lnTo>
                <a:lnTo>
                  <a:pt x="1441" y="895"/>
                </a:lnTo>
                <a:lnTo>
                  <a:pt x="1376" y="811"/>
                </a:lnTo>
                <a:lnTo>
                  <a:pt x="1233" y="651"/>
                </a:lnTo>
                <a:lnTo>
                  <a:pt x="1078" y="501"/>
                </a:lnTo>
                <a:lnTo>
                  <a:pt x="909" y="365"/>
                </a:lnTo>
                <a:lnTo>
                  <a:pt x="731" y="245"/>
                </a:lnTo>
                <a:lnTo>
                  <a:pt x="541" y="144"/>
                </a:lnTo>
                <a:lnTo>
                  <a:pt x="394" y="85"/>
                </a:lnTo>
                <a:lnTo>
                  <a:pt x="291" y="52"/>
                </a:lnTo>
                <a:lnTo>
                  <a:pt x="187" y="26"/>
                </a:lnTo>
                <a:lnTo>
                  <a:pt x="81" y="7"/>
                </a:lnTo>
                <a:lnTo>
                  <a:pt x="28" y="0"/>
                </a:lnTo>
                <a:lnTo>
                  <a:pt x="16" y="0"/>
                </a:lnTo>
                <a:lnTo>
                  <a:pt x="2" y="15"/>
                </a:lnTo>
                <a:lnTo>
                  <a:pt x="0" y="34"/>
                </a:lnTo>
                <a:lnTo>
                  <a:pt x="10" y="52"/>
                </a:lnTo>
                <a:lnTo>
                  <a:pt x="20" y="56"/>
                </a:lnTo>
                <a:lnTo>
                  <a:pt x="125" y="81"/>
                </a:lnTo>
                <a:lnTo>
                  <a:pt x="330" y="148"/>
                </a:lnTo>
                <a:lnTo>
                  <a:pt x="523" y="232"/>
                </a:lnTo>
                <a:lnTo>
                  <a:pt x="707" y="336"/>
                </a:lnTo>
                <a:lnTo>
                  <a:pt x="881" y="455"/>
                </a:lnTo>
                <a:lnTo>
                  <a:pt x="1044" y="591"/>
                </a:lnTo>
                <a:lnTo>
                  <a:pt x="1196" y="741"/>
                </a:lnTo>
                <a:lnTo>
                  <a:pt x="1336" y="903"/>
                </a:lnTo>
                <a:lnTo>
                  <a:pt x="1401" y="988"/>
                </a:lnTo>
                <a:lnTo>
                  <a:pt x="1464" y="1076"/>
                </a:lnTo>
                <a:lnTo>
                  <a:pt x="1580" y="1258"/>
                </a:lnTo>
                <a:lnTo>
                  <a:pt x="1685" y="1446"/>
                </a:lnTo>
                <a:lnTo>
                  <a:pt x="1780" y="1637"/>
                </a:lnTo>
                <a:lnTo>
                  <a:pt x="1869" y="1834"/>
                </a:lnTo>
                <a:lnTo>
                  <a:pt x="1949" y="2034"/>
                </a:lnTo>
                <a:lnTo>
                  <a:pt x="2062" y="2337"/>
                </a:lnTo>
                <a:lnTo>
                  <a:pt x="2132" y="2541"/>
                </a:lnTo>
                <a:lnTo>
                  <a:pt x="2085" y="2549"/>
                </a:lnTo>
                <a:lnTo>
                  <a:pt x="2037" y="2558"/>
                </a:lnTo>
                <a:lnTo>
                  <a:pt x="2025" y="2562"/>
                </a:lnTo>
                <a:lnTo>
                  <a:pt x="2010" y="2578"/>
                </a:lnTo>
                <a:lnTo>
                  <a:pt x="2005" y="2601"/>
                </a:lnTo>
                <a:lnTo>
                  <a:pt x="2010" y="2624"/>
                </a:lnTo>
                <a:lnTo>
                  <a:pt x="2016" y="2633"/>
                </a:lnTo>
                <a:lnTo>
                  <a:pt x="2016" y="2634"/>
                </a:lnTo>
                <a:lnTo>
                  <a:pt x="2018" y="2635"/>
                </a:lnTo>
                <a:lnTo>
                  <a:pt x="2077" y="2709"/>
                </a:lnTo>
                <a:lnTo>
                  <a:pt x="2204" y="2851"/>
                </a:lnTo>
                <a:lnTo>
                  <a:pt x="2269" y="2921"/>
                </a:lnTo>
                <a:lnTo>
                  <a:pt x="2279" y="2931"/>
                </a:lnTo>
                <a:lnTo>
                  <a:pt x="2303" y="2934"/>
                </a:lnTo>
                <a:lnTo>
                  <a:pt x="2325" y="2923"/>
                </a:lnTo>
                <a:lnTo>
                  <a:pt x="2339" y="2904"/>
                </a:lnTo>
                <a:lnTo>
                  <a:pt x="2342" y="2891"/>
                </a:lnTo>
                <a:lnTo>
                  <a:pt x="2356" y="2748"/>
                </a:lnTo>
                <a:lnTo>
                  <a:pt x="2369" y="2606"/>
                </a:lnTo>
                <a:lnTo>
                  <a:pt x="2370" y="2595"/>
                </a:lnTo>
                <a:lnTo>
                  <a:pt x="2362" y="2578"/>
                </a:lnTo>
                <a:lnTo>
                  <a:pt x="2356" y="257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9Slide.vn 22">
            <a:extLst>
              <a:ext uri="{FF2B5EF4-FFF2-40B4-BE49-F238E27FC236}">
                <a16:creationId xmlns:a16="http://schemas.microsoft.com/office/drawing/2014/main" id="{2F355AEC-138A-4946-A776-6B572E68711F}"/>
              </a:ext>
            </a:extLst>
          </p:cNvPr>
          <p:cNvSpPr>
            <a:spLocks/>
          </p:cNvSpPr>
          <p:nvPr/>
        </p:nvSpPr>
        <p:spPr bwMode="auto">
          <a:xfrm>
            <a:off x="4821016" y="2191790"/>
            <a:ext cx="851337" cy="1402347"/>
          </a:xfrm>
          <a:custGeom>
            <a:avLst/>
            <a:gdLst>
              <a:gd name="T0" fmla="*/ 2126 w 2209"/>
              <a:gd name="T1" fmla="*/ 4181 h 4506"/>
              <a:gd name="T2" fmla="*/ 2074 w 2209"/>
              <a:gd name="T3" fmla="*/ 4062 h 4506"/>
              <a:gd name="T4" fmla="*/ 1984 w 2209"/>
              <a:gd name="T5" fmla="*/ 3599 h 4506"/>
              <a:gd name="T6" fmla="*/ 1860 w 2209"/>
              <a:gd name="T7" fmla="*/ 3145 h 4506"/>
              <a:gd name="T8" fmla="*/ 1707 w 2209"/>
              <a:gd name="T9" fmla="*/ 2700 h 4506"/>
              <a:gd name="T10" fmla="*/ 1480 w 2209"/>
              <a:gd name="T11" fmla="*/ 2155 h 4506"/>
              <a:gd name="T12" fmla="*/ 1051 w 2209"/>
              <a:gd name="T13" fmla="*/ 1311 h 4506"/>
              <a:gd name="T14" fmla="*/ 696 w 2209"/>
              <a:gd name="T15" fmla="*/ 700 h 4506"/>
              <a:gd name="T16" fmla="*/ 533 w 2209"/>
              <a:gd name="T17" fmla="*/ 444 h 4506"/>
              <a:gd name="T18" fmla="*/ 381 w 2209"/>
              <a:gd name="T19" fmla="*/ 255 h 4506"/>
              <a:gd name="T20" fmla="*/ 202 w 2209"/>
              <a:gd name="T21" fmla="*/ 94 h 4506"/>
              <a:gd name="T22" fmla="*/ 43 w 2209"/>
              <a:gd name="T23" fmla="*/ 4 h 4506"/>
              <a:gd name="T24" fmla="*/ 12 w 2209"/>
              <a:gd name="T25" fmla="*/ 7 h 4506"/>
              <a:gd name="T26" fmla="*/ 5 w 2209"/>
              <a:gd name="T27" fmla="*/ 44 h 4506"/>
              <a:gd name="T28" fmla="*/ 78 w 2209"/>
              <a:gd name="T29" fmla="*/ 90 h 4506"/>
              <a:gd name="T30" fmla="*/ 296 w 2209"/>
              <a:gd name="T31" fmla="*/ 278 h 4506"/>
              <a:gd name="T32" fmla="*/ 516 w 2209"/>
              <a:gd name="T33" fmla="*/ 567 h 4506"/>
              <a:gd name="T34" fmla="*/ 738 w 2209"/>
              <a:gd name="T35" fmla="*/ 943 h 4506"/>
              <a:gd name="T36" fmla="*/ 1112 w 2209"/>
              <a:gd name="T37" fmla="*/ 1619 h 4506"/>
              <a:gd name="T38" fmla="*/ 1320 w 2209"/>
              <a:gd name="T39" fmla="*/ 2033 h 4506"/>
              <a:gd name="T40" fmla="*/ 1495 w 2209"/>
              <a:gd name="T41" fmla="*/ 2420 h 4506"/>
              <a:gd name="T42" fmla="*/ 1698 w 2209"/>
              <a:gd name="T43" fmla="*/ 2948 h 4506"/>
              <a:gd name="T44" fmla="*/ 1861 w 2209"/>
              <a:gd name="T45" fmla="*/ 3489 h 4506"/>
              <a:gd name="T46" fmla="*/ 1978 w 2209"/>
              <a:gd name="T47" fmla="*/ 4042 h 4506"/>
              <a:gd name="T48" fmla="*/ 1949 w 2209"/>
              <a:gd name="T49" fmla="*/ 4187 h 4506"/>
              <a:gd name="T50" fmla="*/ 1894 w 2209"/>
              <a:gd name="T51" fmla="*/ 4199 h 4506"/>
              <a:gd name="T52" fmla="*/ 1870 w 2209"/>
              <a:gd name="T53" fmla="*/ 4225 h 4506"/>
              <a:gd name="T54" fmla="*/ 1870 w 2209"/>
              <a:gd name="T55" fmla="*/ 4251 h 4506"/>
              <a:gd name="T56" fmla="*/ 1916 w 2209"/>
              <a:gd name="T57" fmla="*/ 4352 h 4506"/>
              <a:gd name="T58" fmla="*/ 2003 w 2209"/>
              <a:gd name="T59" fmla="*/ 4470 h 4506"/>
              <a:gd name="T60" fmla="*/ 2038 w 2209"/>
              <a:gd name="T61" fmla="*/ 4502 h 4506"/>
              <a:gd name="T62" fmla="*/ 2071 w 2209"/>
              <a:gd name="T63" fmla="*/ 4502 h 4506"/>
              <a:gd name="T64" fmla="*/ 2088 w 2209"/>
              <a:gd name="T65" fmla="*/ 4486 h 4506"/>
              <a:gd name="T66" fmla="*/ 2141 w 2209"/>
              <a:gd name="T67" fmla="*/ 4409 h 4506"/>
              <a:gd name="T68" fmla="*/ 2183 w 2209"/>
              <a:gd name="T69" fmla="*/ 4312 h 4506"/>
              <a:gd name="T70" fmla="*/ 2209 w 2209"/>
              <a:gd name="T71" fmla="*/ 4232 h 4506"/>
              <a:gd name="T72" fmla="*/ 2191 w 2209"/>
              <a:gd name="T73" fmla="*/ 4197 h 4506"/>
              <a:gd name="T74" fmla="*/ 2162 w 2209"/>
              <a:gd name="T75" fmla="*/ 4185 h 4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09" h="4506">
                <a:moveTo>
                  <a:pt x="2162" y="4185"/>
                </a:moveTo>
                <a:lnTo>
                  <a:pt x="2126" y="4181"/>
                </a:lnTo>
                <a:lnTo>
                  <a:pt x="2089" y="4180"/>
                </a:lnTo>
                <a:lnTo>
                  <a:pt x="2074" y="4062"/>
                </a:lnTo>
                <a:lnTo>
                  <a:pt x="2034" y="3830"/>
                </a:lnTo>
                <a:lnTo>
                  <a:pt x="1984" y="3599"/>
                </a:lnTo>
                <a:lnTo>
                  <a:pt x="1926" y="3371"/>
                </a:lnTo>
                <a:lnTo>
                  <a:pt x="1860" y="3145"/>
                </a:lnTo>
                <a:lnTo>
                  <a:pt x="1787" y="2921"/>
                </a:lnTo>
                <a:lnTo>
                  <a:pt x="1707" y="2700"/>
                </a:lnTo>
                <a:lnTo>
                  <a:pt x="1620" y="2480"/>
                </a:lnTo>
                <a:lnTo>
                  <a:pt x="1480" y="2155"/>
                </a:lnTo>
                <a:lnTo>
                  <a:pt x="1274" y="1729"/>
                </a:lnTo>
                <a:lnTo>
                  <a:pt x="1051" y="1311"/>
                </a:lnTo>
                <a:lnTo>
                  <a:pt x="817" y="902"/>
                </a:lnTo>
                <a:lnTo>
                  <a:pt x="696" y="700"/>
                </a:lnTo>
                <a:lnTo>
                  <a:pt x="634" y="597"/>
                </a:lnTo>
                <a:lnTo>
                  <a:pt x="533" y="444"/>
                </a:lnTo>
                <a:lnTo>
                  <a:pt x="460" y="347"/>
                </a:lnTo>
                <a:lnTo>
                  <a:pt x="381" y="255"/>
                </a:lnTo>
                <a:lnTo>
                  <a:pt x="296" y="171"/>
                </a:lnTo>
                <a:lnTo>
                  <a:pt x="202" y="94"/>
                </a:lnTo>
                <a:lnTo>
                  <a:pt x="99" y="31"/>
                </a:lnTo>
                <a:lnTo>
                  <a:pt x="43" y="4"/>
                </a:lnTo>
                <a:lnTo>
                  <a:pt x="31" y="0"/>
                </a:lnTo>
                <a:lnTo>
                  <a:pt x="12" y="7"/>
                </a:lnTo>
                <a:lnTo>
                  <a:pt x="0" y="24"/>
                </a:lnTo>
                <a:lnTo>
                  <a:pt x="5" y="44"/>
                </a:lnTo>
                <a:lnTo>
                  <a:pt x="14" y="52"/>
                </a:lnTo>
                <a:lnTo>
                  <a:pt x="78" y="90"/>
                </a:lnTo>
                <a:lnTo>
                  <a:pt x="193" y="179"/>
                </a:lnTo>
                <a:lnTo>
                  <a:pt x="296" y="278"/>
                </a:lnTo>
                <a:lnTo>
                  <a:pt x="390" y="389"/>
                </a:lnTo>
                <a:lnTo>
                  <a:pt x="516" y="567"/>
                </a:lnTo>
                <a:lnTo>
                  <a:pt x="666" y="819"/>
                </a:lnTo>
                <a:lnTo>
                  <a:pt x="738" y="943"/>
                </a:lnTo>
                <a:lnTo>
                  <a:pt x="892" y="1210"/>
                </a:lnTo>
                <a:lnTo>
                  <a:pt x="1112" y="1619"/>
                </a:lnTo>
                <a:lnTo>
                  <a:pt x="1252" y="1893"/>
                </a:lnTo>
                <a:lnTo>
                  <a:pt x="1320" y="2033"/>
                </a:lnTo>
                <a:lnTo>
                  <a:pt x="1380" y="2162"/>
                </a:lnTo>
                <a:lnTo>
                  <a:pt x="1495" y="2420"/>
                </a:lnTo>
                <a:lnTo>
                  <a:pt x="1601" y="2683"/>
                </a:lnTo>
                <a:lnTo>
                  <a:pt x="1698" y="2948"/>
                </a:lnTo>
                <a:lnTo>
                  <a:pt x="1785" y="3217"/>
                </a:lnTo>
                <a:lnTo>
                  <a:pt x="1861" y="3489"/>
                </a:lnTo>
                <a:lnTo>
                  <a:pt x="1926" y="3764"/>
                </a:lnTo>
                <a:lnTo>
                  <a:pt x="1978" y="4042"/>
                </a:lnTo>
                <a:lnTo>
                  <a:pt x="1999" y="4182"/>
                </a:lnTo>
                <a:lnTo>
                  <a:pt x="1949" y="4187"/>
                </a:lnTo>
                <a:lnTo>
                  <a:pt x="1902" y="4197"/>
                </a:lnTo>
                <a:lnTo>
                  <a:pt x="1894" y="4199"/>
                </a:lnTo>
                <a:lnTo>
                  <a:pt x="1879" y="4210"/>
                </a:lnTo>
                <a:lnTo>
                  <a:pt x="1870" y="4225"/>
                </a:lnTo>
                <a:lnTo>
                  <a:pt x="1868" y="4242"/>
                </a:lnTo>
                <a:lnTo>
                  <a:pt x="1870" y="4251"/>
                </a:lnTo>
                <a:lnTo>
                  <a:pt x="1883" y="4286"/>
                </a:lnTo>
                <a:lnTo>
                  <a:pt x="1916" y="4352"/>
                </a:lnTo>
                <a:lnTo>
                  <a:pt x="1956" y="4413"/>
                </a:lnTo>
                <a:lnTo>
                  <a:pt x="2003" y="4470"/>
                </a:lnTo>
                <a:lnTo>
                  <a:pt x="2029" y="4496"/>
                </a:lnTo>
                <a:lnTo>
                  <a:pt x="2038" y="4502"/>
                </a:lnTo>
                <a:lnTo>
                  <a:pt x="2054" y="4506"/>
                </a:lnTo>
                <a:lnTo>
                  <a:pt x="2071" y="4502"/>
                </a:lnTo>
                <a:lnTo>
                  <a:pt x="2084" y="4492"/>
                </a:lnTo>
                <a:lnTo>
                  <a:pt x="2088" y="4486"/>
                </a:lnTo>
                <a:lnTo>
                  <a:pt x="2110" y="4464"/>
                </a:lnTo>
                <a:lnTo>
                  <a:pt x="2141" y="4409"/>
                </a:lnTo>
                <a:lnTo>
                  <a:pt x="2154" y="4379"/>
                </a:lnTo>
                <a:lnTo>
                  <a:pt x="2183" y="4312"/>
                </a:lnTo>
                <a:lnTo>
                  <a:pt x="2206" y="4242"/>
                </a:lnTo>
                <a:lnTo>
                  <a:pt x="2209" y="4232"/>
                </a:lnTo>
                <a:lnTo>
                  <a:pt x="2204" y="4212"/>
                </a:lnTo>
                <a:lnTo>
                  <a:pt x="2191" y="4197"/>
                </a:lnTo>
                <a:lnTo>
                  <a:pt x="2172" y="4187"/>
                </a:lnTo>
                <a:lnTo>
                  <a:pt x="2162" y="4185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9Slide.vn 23">
            <a:extLst>
              <a:ext uri="{FF2B5EF4-FFF2-40B4-BE49-F238E27FC236}">
                <a16:creationId xmlns:a16="http://schemas.microsoft.com/office/drawing/2014/main" id="{C5518E7F-80CB-465B-88DB-25C538A4313E}"/>
              </a:ext>
            </a:extLst>
          </p:cNvPr>
          <p:cNvSpPr>
            <a:spLocks/>
          </p:cNvSpPr>
          <p:nvPr/>
        </p:nvSpPr>
        <p:spPr bwMode="auto">
          <a:xfrm flipH="1">
            <a:off x="7489003" y="5494176"/>
            <a:ext cx="792088" cy="379413"/>
          </a:xfrm>
          <a:custGeom>
            <a:avLst/>
            <a:gdLst>
              <a:gd name="T0" fmla="*/ 1392 w 1460"/>
              <a:gd name="T1" fmla="*/ 10 h 959"/>
              <a:gd name="T2" fmla="*/ 1384 w 1460"/>
              <a:gd name="T3" fmla="*/ 10 h 959"/>
              <a:gd name="T4" fmla="*/ 1377 w 1460"/>
              <a:gd name="T5" fmla="*/ 11 h 959"/>
              <a:gd name="T6" fmla="*/ 1370 w 1460"/>
              <a:gd name="T7" fmla="*/ 6 h 959"/>
              <a:gd name="T8" fmla="*/ 1359 w 1460"/>
              <a:gd name="T9" fmla="*/ 6 h 959"/>
              <a:gd name="T10" fmla="*/ 1233 w 1460"/>
              <a:gd name="T11" fmla="*/ 23 h 959"/>
              <a:gd name="T12" fmla="*/ 1109 w 1460"/>
              <a:gd name="T13" fmla="*/ 48 h 959"/>
              <a:gd name="T14" fmla="*/ 1100 w 1460"/>
              <a:gd name="T15" fmla="*/ 50 h 959"/>
              <a:gd name="T16" fmla="*/ 1086 w 1460"/>
              <a:gd name="T17" fmla="*/ 65 h 959"/>
              <a:gd name="T18" fmla="*/ 1078 w 1460"/>
              <a:gd name="T19" fmla="*/ 83 h 959"/>
              <a:gd name="T20" fmla="*/ 1079 w 1460"/>
              <a:gd name="T21" fmla="*/ 102 h 959"/>
              <a:gd name="T22" fmla="*/ 1083 w 1460"/>
              <a:gd name="T23" fmla="*/ 111 h 959"/>
              <a:gd name="T24" fmla="*/ 1106 w 1460"/>
              <a:gd name="T25" fmla="*/ 145 h 959"/>
              <a:gd name="T26" fmla="*/ 1130 w 1460"/>
              <a:gd name="T27" fmla="*/ 180 h 959"/>
              <a:gd name="T28" fmla="*/ 996 w 1460"/>
              <a:gd name="T29" fmla="*/ 282 h 959"/>
              <a:gd name="T30" fmla="*/ 723 w 1460"/>
              <a:gd name="T31" fmla="*/ 474 h 959"/>
              <a:gd name="T32" fmla="*/ 443 w 1460"/>
              <a:gd name="T33" fmla="*/ 656 h 959"/>
              <a:gd name="T34" fmla="*/ 156 w 1460"/>
              <a:gd name="T35" fmla="*/ 829 h 959"/>
              <a:gd name="T36" fmla="*/ 11 w 1460"/>
              <a:gd name="T37" fmla="*/ 915 h 959"/>
              <a:gd name="T38" fmla="*/ 2 w 1460"/>
              <a:gd name="T39" fmla="*/ 921 h 959"/>
              <a:gd name="T40" fmla="*/ 0 w 1460"/>
              <a:gd name="T41" fmla="*/ 938 h 959"/>
              <a:gd name="T42" fmla="*/ 7 w 1460"/>
              <a:gd name="T43" fmla="*/ 952 h 959"/>
              <a:gd name="T44" fmla="*/ 24 w 1460"/>
              <a:gd name="T45" fmla="*/ 959 h 959"/>
              <a:gd name="T46" fmla="*/ 34 w 1460"/>
              <a:gd name="T47" fmla="*/ 956 h 959"/>
              <a:gd name="T48" fmla="*/ 111 w 1460"/>
              <a:gd name="T49" fmla="*/ 923 h 959"/>
              <a:gd name="T50" fmla="*/ 263 w 1460"/>
              <a:gd name="T51" fmla="*/ 849 h 959"/>
              <a:gd name="T52" fmla="*/ 484 w 1460"/>
              <a:gd name="T53" fmla="*/ 728 h 959"/>
              <a:gd name="T54" fmla="*/ 769 w 1460"/>
              <a:gd name="T55" fmla="*/ 549 h 959"/>
              <a:gd name="T56" fmla="*/ 1044 w 1460"/>
              <a:gd name="T57" fmla="*/ 352 h 959"/>
              <a:gd name="T58" fmla="*/ 1176 w 1460"/>
              <a:gd name="T59" fmla="*/ 249 h 959"/>
              <a:gd name="T60" fmla="*/ 1182 w 1460"/>
              <a:gd name="T61" fmla="*/ 256 h 959"/>
              <a:gd name="T62" fmla="*/ 1185 w 1460"/>
              <a:gd name="T63" fmla="*/ 263 h 959"/>
              <a:gd name="T64" fmla="*/ 1201 w 1460"/>
              <a:gd name="T65" fmla="*/ 285 h 959"/>
              <a:gd name="T66" fmla="*/ 1231 w 1460"/>
              <a:gd name="T67" fmla="*/ 308 h 959"/>
              <a:gd name="T68" fmla="*/ 1254 w 1460"/>
              <a:gd name="T69" fmla="*/ 316 h 959"/>
              <a:gd name="T70" fmla="*/ 1268 w 1460"/>
              <a:gd name="T71" fmla="*/ 315 h 959"/>
              <a:gd name="T72" fmla="*/ 1284 w 1460"/>
              <a:gd name="T73" fmla="*/ 312 h 959"/>
              <a:gd name="T74" fmla="*/ 1310 w 1460"/>
              <a:gd name="T75" fmla="*/ 295 h 959"/>
              <a:gd name="T76" fmla="*/ 1340 w 1460"/>
              <a:gd name="T77" fmla="*/ 259 h 959"/>
              <a:gd name="T78" fmla="*/ 1357 w 1460"/>
              <a:gd name="T79" fmla="*/ 233 h 959"/>
              <a:gd name="T80" fmla="*/ 1384 w 1460"/>
              <a:gd name="T81" fmla="*/ 192 h 959"/>
              <a:gd name="T82" fmla="*/ 1433 w 1460"/>
              <a:gd name="T83" fmla="*/ 103 h 959"/>
              <a:gd name="T84" fmla="*/ 1455 w 1460"/>
              <a:gd name="T85" fmla="*/ 59 h 959"/>
              <a:gd name="T86" fmla="*/ 1460 w 1460"/>
              <a:gd name="T87" fmla="*/ 43 h 959"/>
              <a:gd name="T88" fmla="*/ 1451 w 1460"/>
              <a:gd name="T89" fmla="*/ 17 h 959"/>
              <a:gd name="T90" fmla="*/ 1429 w 1460"/>
              <a:gd name="T91" fmla="*/ 0 h 959"/>
              <a:gd name="T92" fmla="*/ 1403 w 1460"/>
              <a:gd name="T93" fmla="*/ 0 h 959"/>
              <a:gd name="T94" fmla="*/ 1392 w 1460"/>
              <a:gd name="T95" fmla="*/ 1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60" h="959">
                <a:moveTo>
                  <a:pt x="1392" y="10"/>
                </a:moveTo>
                <a:lnTo>
                  <a:pt x="1384" y="10"/>
                </a:lnTo>
                <a:lnTo>
                  <a:pt x="1377" y="11"/>
                </a:lnTo>
                <a:lnTo>
                  <a:pt x="1370" y="6"/>
                </a:lnTo>
                <a:lnTo>
                  <a:pt x="1359" y="6"/>
                </a:lnTo>
                <a:lnTo>
                  <a:pt x="1233" y="23"/>
                </a:lnTo>
                <a:lnTo>
                  <a:pt x="1109" y="48"/>
                </a:lnTo>
                <a:lnTo>
                  <a:pt x="1100" y="50"/>
                </a:lnTo>
                <a:lnTo>
                  <a:pt x="1086" y="65"/>
                </a:lnTo>
                <a:lnTo>
                  <a:pt x="1078" y="83"/>
                </a:lnTo>
                <a:lnTo>
                  <a:pt x="1079" y="102"/>
                </a:lnTo>
                <a:lnTo>
                  <a:pt x="1083" y="111"/>
                </a:lnTo>
                <a:lnTo>
                  <a:pt x="1106" y="145"/>
                </a:lnTo>
                <a:lnTo>
                  <a:pt x="1130" y="180"/>
                </a:lnTo>
                <a:lnTo>
                  <a:pt x="996" y="282"/>
                </a:lnTo>
                <a:lnTo>
                  <a:pt x="723" y="474"/>
                </a:lnTo>
                <a:lnTo>
                  <a:pt x="443" y="656"/>
                </a:lnTo>
                <a:lnTo>
                  <a:pt x="156" y="829"/>
                </a:lnTo>
                <a:lnTo>
                  <a:pt x="11" y="915"/>
                </a:lnTo>
                <a:lnTo>
                  <a:pt x="2" y="921"/>
                </a:lnTo>
                <a:lnTo>
                  <a:pt x="0" y="938"/>
                </a:lnTo>
                <a:lnTo>
                  <a:pt x="7" y="952"/>
                </a:lnTo>
                <a:lnTo>
                  <a:pt x="24" y="959"/>
                </a:lnTo>
                <a:lnTo>
                  <a:pt x="34" y="956"/>
                </a:lnTo>
                <a:lnTo>
                  <a:pt x="111" y="923"/>
                </a:lnTo>
                <a:lnTo>
                  <a:pt x="263" y="849"/>
                </a:lnTo>
                <a:lnTo>
                  <a:pt x="484" y="728"/>
                </a:lnTo>
                <a:lnTo>
                  <a:pt x="769" y="549"/>
                </a:lnTo>
                <a:lnTo>
                  <a:pt x="1044" y="352"/>
                </a:lnTo>
                <a:lnTo>
                  <a:pt x="1176" y="249"/>
                </a:lnTo>
                <a:lnTo>
                  <a:pt x="1182" y="256"/>
                </a:lnTo>
                <a:lnTo>
                  <a:pt x="1185" y="263"/>
                </a:lnTo>
                <a:lnTo>
                  <a:pt x="1201" y="285"/>
                </a:lnTo>
                <a:lnTo>
                  <a:pt x="1231" y="308"/>
                </a:lnTo>
                <a:lnTo>
                  <a:pt x="1254" y="316"/>
                </a:lnTo>
                <a:lnTo>
                  <a:pt x="1268" y="315"/>
                </a:lnTo>
                <a:lnTo>
                  <a:pt x="1284" y="312"/>
                </a:lnTo>
                <a:lnTo>
                  <a:pt x="1310" y="295"/>
                </a:lnTo>
                <a:lnTo>
                  <a:pt x="1340" y="259"/>
                </a:lnTo>
                <a:lnTo>
                  <a:pt x="1357" y="233"/>
                </a:lnTo>
                <a:lnTo>
                  <a:pt x="1384" y="192"/>
                </a:lnTo>
                <a:lnTo>
                  <a:pt x="1433" y="103"/>
                </a:lnTo>
                <a:lnTo>
                  <a:pt x="1455" y="59"/>
                </a:lnTo>
                <a:lnTo>
                  <a:pt x="1460" y="43"/>
                </a:lnTo>
                <a:lnTo>
                  <a:pt x="1451" y="17"/>
                </a:lnTo>
                <a:lnTo>
                  <a:pt x="1429" y="0"/>
                </a:lnTo>
                <a:lnTo>
                  <a:pt x="1403" y="0"/>
                </a:lnTo>
                <a:lnTo>
                  <a:pt x="1392" y="1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8" name="9Slide.vn 24">
            <a:extLst>
              <a:ext uri="{FF2B5EF4-FFF2-40B4-BE49-F238E27FC236}">
                <a16:creationId xmlns:a16="http://schemas.microsoft.com/office/drawing/2014/main" id="{9899E55D-6418-4FA3-AAEB-C35174E38953}"/>
              </a:ext>
            </a:extLst>
          </p:cNvPr>
          <p:cNvGrpSpPr/>
          <p:nvPr/>
        </p:nvGrpSpPr>
        <p:grpSpPr>
          <a:xfrm>
            <a:off x="5036457" y="3722720"/>
            <a:ext cx="1706904" cy="790283"/>
            <a:chOff x="2949244" y="1769606"/>
            <a:chExt cx="3109912" cy="1439863"/>
          </a:xfrm>
          <a:solidFill>
            <a:schemeClr val="accent4"/>
          </a:solidFill>
        </p:grpSpPr>
        <p:sp>
          <p:nvSpPr>
            <p:cNvPr id="89" name="9Slide.vn 25">
              <a:extLst>
                <a:ext uri="{FF2B5EF4-FFF2-40B4-BE49-F238E27FC236}">
                  <a16:creationId xmlns:a16="http://schemas.microsoft.com/office/drawing/2014/main" id="{61789842-E9AD-47DB-9172-B55489C57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556" y="1863269"/>
              <a:ext cx="255588" cy="561975"/>
            </a:xfrm>
            <a:custGeom>
              <a:avLst/>
              <a:gdLst>
                <a:gd name="T0" fmla="*/ 450 w 644"/>
                <a:gd name="T1" fmla="*/ 65 h 1418"/>
                <a:gd name="T2" fmla="*/ 458 w 644"/>
                <a:gd name="T3" fmla="*/ 47 h 1418"/>
                <a:gd name="T4" fmla="*/ 485 w 644"/>
                <a:gd name="T5" fmla="*/ 18 h 1418"/>
                <a:gd name="T6" fmla="*/ 520 w 644"/>
                <a:gd name="T7" fmla="*/ 1 h 1418"/>
                <a:gd name="T8" fmla="*/ 559 w 644"/>
                <a:gd name="T9" fmla="*/ 0 h 1418"/>
                <a:gd name="T10" fmla="*/ 578 w 644"/>
                <a:gd name="T11" fmla="*/ 5 h 1418"/>
                <a:gd name="T12" fmla="*/ 597 w 644"/>
                <a:gd name="T13" fmla="*/ 13 h 1418"/>
                <a:gd name="T14" fmla="*/ 626 w 644"/>
                <a:gd name="T15" fmla="*/ 40 h 1418"/>
                <a:gd name="T16" fmla="*/ 642 w 644"/>
                <a:gd name="T17" fmla="*/ 75 h 1418"/>
                <a:gd name="T18" fmla="*/ 644 w 644"/>
                <a:gd name="T19" fmla="*/ 114 h 1418"/>
                <a:gd name="T20" fmla="*/ 638 w 644"/>
                <a:gd name="T21" fmla="*/ 134 h 1418"/>
                <a:gd name="T22" fmla="*/ 195 w 644"/>
                <a:gd name="T23" fmla="*/ 1352 h 1418"/>
                <a:gd name="T24" fmla="*/ 187 w 644"/>
                <a:gd name="T25" fmla="*/ 1370 h 1418"/>
                <a:gd name="T26" fmla="*/ 160 w 644"/>
                <a:gd name="T27" fmla="*/ 1399 h 1418"/>
                <a:gd name="T28" fmla="*/ 126 w 644"/>
                <a:gd name="T29" fmla="*/ 1416 h 1418"/>
                <a:gd name="T30" fmla="*/ 86 w 644"/>
                <a:gd name="T31" fmla="*/ 1418 h 1418"/>
                <a:gd name="T32" fmla="*/ 66 w 644"/>
                <a:gd name="T33" fmla="*/ 1412 h 1418"/>
                <a:gd name="T34" fmla="*/ 48 w 644"/>
                <a:gd name="T35" fmla="*/ 1404 h 1418"/>
                <a:gd name="T36" fmla="*/ 20 w 644"/>
                <a:gd name="T37" fmla="*/ 1377 h 1418"/>
                <a:gd name="T38" fmla="*/ 3 w 644"/>
                <a:gd name="T39" fmla="*/ 1342 h 1418"/>
                <a:gd name="T40" fmla="*/ 0 w 644"/>
                <a:gd name="T41" fmla="*/ 1303 h 1418"/>
                <a:gd name="T42" fmla="*/ 7 w 644"/>
                <a:gd name="T43" fmla="*/ 1283 h 1418"/>
                <a:gd name="T44" fmla="*/ 450 w 644"/>
                <a:gd name="T45" fmla="*/ 65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1418">
                  <a:moveTo>
                    <a:pt x="450" y="65"/>
                  </a:moveTo>
                  <a:lnTo>
                    <a:pt x="458" y="47"/>
                  </a:lnTo>
                  <a:lnTo>
                    <a:pt x="485" y="18"/>
                  </a:lnTo>
                  <a:lnTo>
                    <a:pt x="520" y="1"/>
                  </a:lnTo>
                  <a:lnTo>
                    <a:pt x="559" y="0"/>
                  </a:lnTo>
                  <a:lnTo>
                    <a:pt x="578" y="5"/>
                  </a:lnTo>
                  <a:lnTo>
                    <a:pt x="597" y="13"/>
                  </a:lnTo>
                  <a:lnTo>
                    <a:pt x="626" y="40"/>
                  </a:lnTo>
                  <a:lnTo>
                    <a:pt x="642" y="75"/>
                  </a:lnTo>
                  <a:lnTo>
                    <a:pt x="644" y="114"/>
                  </a:lnTo>
                  <a:lnTo>
                    <a:pt x="638" y="134"/>
                  </a:lnTo>
                  <a:lnTo>
                    <a:pt x="195" y="1352"/>
                  </a:lnTo>
                  <a:lnTo>
                    <a:pt x="187" y="1370"/>
                  </a:lnTo>
                  <a:lnTo>
                    <a:pt x="160" y="1399"/>
                  </a:lnTo>
                  <a:lnTo>
                    <a:pt x="126" y="1416"/>
                  </a:lnTo>
                  <a:lnTo>
                    <a:pt x="86" y="1418"/>
                  </a:lnTo>
                  <a:lnTo>
                    <a:pt x="66" y="1412"/>
                  </a:lnTo>
                  <a:lnTo>
                    <a:pt x="48" y="1404"/>
                  </a:lnTo>
                  <a:lnTo>
                    <a:pt x="20" y="1377"/>
                  </a:lnTo>
                  <a:lnTo>
                    <a:pt x="3" y="1342"/>
                  </a:lnTo>
                  <a:lnTo>
                    <a:pt x="0" y="1303"/>
                  </a:lnTo>
                  <a:lnTo>
                    <a:pt x="7" y="1283"/>
                  </a:lnTo>
                  <a:lnTo>
                    <a:pt x="45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9Slide.vn 26">
              <a:extLst>
                <a:ext uri="{FF2B5EF4-FFF2-40B4-BE49-F238E27FC236}">
                  <a16:creationId xmlns:a16="http://schemas.microsoft.com/office/drawing/2014/main" id="{B4D22DA5-2C00-4B79-B51C-35CFBAF6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531" y="2129969"/>
              <a:ext cx="409575" cy="473075"/>
            </a:xfrm>
            <a:custGeom>
              <a:avLst/>
              <a:gdLst>
                <a:gd name="T0" fmla="*/ 855 w 1033"/>
                <a:gd name="T1" fmla="*/ 36 h 1193"/>
                <a:gd name="T2" fmla="*/ 869 w 1033"/>
                <a:gd name="T3" fmla="*/ 20 h 1193"/>
                <a:gd name="T4" fmla="*/ 904 w 1033"/>
                <a:gd name="T5" fmla="*/ 3 h 1193"/>
                <a:gd name="T6" fmla="*/ 943 w 1033"/>
                <a:gd name="T7" fmla="*/ 0 h 1193"/>
                <a:gd name="T8" fmla="*/ 981 w 1033"/>
                <a:gd name="T9" fmla="*/ 11 h 1193"/>
                <a:gd name="T10" fmla="*/ 998 w 1033"/>
                <a:gd name="T11" fmla="*/ 23 h 1193"/>
                <a:gd name="T12" fmla="*/ 1012 w 1033"/>
                <a:gd name="T13" fmla="*/ 37 h 1193"/>
                <a:gd name="T14" fmla="*/ 1030 w 1033"/>
                <a:gd name="T15" fmla="*/ 72 h 1193"/>
                <a:gd name="T16" fmla="*/ 1033 w 1033"/>
                <a:gd name="T17" fmla="*/ 111 h 1193"/>
                <a:gd name="T18" fmla="*/ 1022 w 1033"/>
                <a:gd name="T19" fmla="*/ 149 h 1193"/>
                <a:gd name="T20" fmla="*/ 1009 w 1033"/>
                <a:gd name="T21" fmla="*/ 164 h 1193"/>
                <a:gd name="T22" fmla="*/ 177 w 1033"/>
                <a:gd name="T23" fmla="*/ 1157 h 1193"/>
                <a:gd name="T24" fmla="*/ 163 w 1033"/>
                <a:gd name="T25" fmla="*/ 1173 h 1193"/>
                <a:gd name="T26" fmla="*/ 128 w 1033"/>
                <a:gd name="T27" fmla="*/ 1191 h 1193"/>
                <a:gd name="T28" fmla="*/ 89 w 1033"/>
                <a:gd name="T29" fmla="*/ 1193 h 1193"/>
                <a:gd name="T30" fmla="*/ 52 w 1033"/>
                <a:gd name="T31" fmla="*/ 1182 h 1193"/>
                <a:gd name="T32" fmla="*/ 35 w 1033"/>
                <a:gd name="T33" fmla="*/ 1170 h 1193"/>
                <a:gd name="T34" fmla="*/ 20 w 1033"/>
                <a:gd name="T35" fmla="*/ 1156 h 1193"/>
                <a:gd name="T36" fmla="*/ 2 w 1033"/>
                <a:gd name="T37" fmla="*/ 1121 h 1193"/>
                <a:gd name="T38" fmla="*/ 0 w 1033"/>
                <a:gd name="T39" fmla="*/ 1083 h 1193"/>
                <a:gd name="T40" fmla="*/ 10 w 1033"/>
                <a:gd name="T41" fmla="*/ 1046 h 1193"/>
                <a:gd name="T42" fmla="*/ 23 w 1033"/>
                <a:gd name="T43" fmla="*/ 1029 h 1193"/>
                <a:gd name="T44" fmla="*/ 855 w 1033"/>
                <a:gd name="T45" fmla="*/ 36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3" h="1193">
                  <a:moveTo>
                    <a:pt x="855" y="36"/>
                  </a:moveTo>
                  <a:lnTo>
                    <a:pt x="869" y="20"/>
                  </a:lnTo>
                  <a:lnTo>
                    <a:pt x="904" y="3"/>
                  </a:lnTo>
                  <a:lnTo>
                    <a:pt x="943" y="0"/>
                  </a:lnTo>
                  <a:lnTo>
                    <a:pt x="981" y="11"/>
                  </a:lnTo>
                  <a:lnTo>
                    <a:pt x="998" y="23"/>
                  </a:lnTo>
                  <a:lnTo>
                    <a:pt x="1012" y="37"/>
                  </a:lnTo>
                  <a:lnTo>
                    <a:pt x="1030" y="72"/>
                  </a:lnTo>
                  <a:lnTo>
                    <a:pt x="1033" y="111"/>
                  </a:lnTo>
                  <a:lnTo>
                    <a:pt x="1022" y="149"/>
                  </a:lnTo>
                  <a:lnTo>
                    <a:pt x="1009" y="164"/>
                  </a:lnTo>
                  <a:lnTo>
                    <a:pt x="177" y="1157"/>
                  </a:lnTo>
                  <a:lnTo>
                    <a:pt x="163" y="1173"/>
                  </a:lnTo>
                  <a:lnTo>
                    <a:pt x="128" y="1191"/>
                  </a:lnTo>
                  <a:lnTo>
                    <a:pt x="89" y="1193"/>
                  </a:lnTo>
                  <a:lnTo>
                    <a:pt x="52" y="1182"/>
                  </a:lnTo>
                  <a:lnTo>
                    <a:pt x="35" y="1170"/>
                  </a:lnTo>
                  <a:lnTo>
                    <a:pt x="20" y="1156"/>
                  </a:lnTo>
                  <a:lnTo>
                    <a:pt x="2" y="1121"/>
                  </a:lnTo>
                  <a:lnTo>
                    <a:pt x="0" y="1083"/>
                  </a:lnTo>
                  <a:lnTo>
                    <a:pt x="10" y="1046"/>
                  </a:lnTo>
                  <a:lnTo>
                    <a:pt x="23" y="1029"/>
                  </a:lnTo>
                  <a:lnTo>
                    <a:pt x="85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9Slide.vn 27">
              <a:extLst>
                <a:ext uri="{FF2B5EF4-FFF2-40B4-BE49-F238E27FC236}">
                  <a16:creationId xmlns:a16="http://schemas.microsoft.com/office/drawing/2014/main" id="{55AF6F40-E561-4094-B425-A6F289A01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131" y="2537956"/>
              <a:ext cx="523875" cy="338138"/>
            </a:xfrm>
            <a:custGeom>
              <a:avLst/>
              <a:gdLst>
                <a:gd name="T0" fmla="*/ 1173 w 1324"/>
                <a:gd name="T1" fmla="*/ 14 h 850"/>
                <a:gd name="T2" fmla="*/ 1191 w 1324"/>
                <a:gd name="T3" fmla="*/ 5 h 850"/>
                <a:gd name="T4" fmla="*/ 1230 w 1324"/>
                <a:gd name="T5" fmla="*/ 0 h 850"/>
                <a:gd name="T6" fmla="*/ 1268 w 1324"/>
                <a:gd name="T7" fmla="*/ 10 h 850"/>
                <a:gd name="T8" fmla="*/ 1299 w 1324"/>
                <a:gd name="T9" fmla="*/ 34 h 850"/>
                <a:gd name="T10" fmla="*/ 1311 w 1324"/>
                <a:gd name="T11" fmla="*/ 51 h 850"/>
                <a:gd name="T12" fmla="*/ 1320 w 1324"/>
                <a:gd name="T13" fmla="*/ 69 h 850"/>
                <a:gd name="T14" fmla="*/ 1324 w 1324"/>
                <a:gd name="T15" fmla="*/ 108 h 850"/>
                <a:gd name="T16" fmla="*/ 1315 w 1324"/>
                <a:gd name="T17" fmla="*/ 145 h 850"/>
                <a:gd name="T18" fmla="*/ 1291 w 1324"/>
                <a:gd name="T19" fmla="*/ 176 h 850"/>
                <a:gd name="T20" fmla="*/ 1273 w 1324"/>
                <a:gd name="T21" fmla="*/ 188 h 850"/>
                <a:gd name="T22" fmla="*/ 152 w 1324"/>
                <a:gd name="T23" fmla="*/ 836 h 850"/>
                <a:gd name="T24" fmla="*/ 132 w 1324"/>
                <a:gd name="T25" fmla="*/ 845 h 850"/>
                <a:gd name="T26" fmla="*/ 94 w 1324"/>
                <a:gd name="T27" fmla="*/ 850 h 850"/>
                <a:gd name="T28" fmla="*/ 57 w 1324"/>
                <a:gd name="T29" fmla="*/ 840 h 850"/>
                <a:gd name="T30" fmla="*/ 26 w 1324"/>
                <a:gd name="T31" fmla="*/ 817 h 850"/>
                <a:gd name="T32" fmla="*/ 14 w 1324"/>
                <a:gd name="T33" fmla="*/ 800 h 850"/>
                <a:gd name="T34" fmla="*/ 5 w 1324"/>
                <a:gd name="T35" fmla="*/ 780 h 850"/>
                <a:gd name="T36" fmla="*/ 0 w 1324"/>
                <a:gd name="T37" fmla="*/ 742 h 850"/>
                <a:gd name="T38" fmla="*/ 11 w 1324"/>
                <a:gd name="T39" fmla="*/ 705 h 850"/>
                <a:gd name="T40" fmla="*/ 34 w 1324"/>
                <a:gd name="T41" fmla="*/ 674 h 850"/>
                <a:gd name="T42" fmla="*/ 51 w 1324"/>
                <a:gd name="T43" fmla="*/ 662 h 850"/>
                <a:gd name="T44" fmla="*/ 1173 w 1324"/>
                <a:gd name="T45" fmla="*/ 1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4" h="850">
                  <a:moveTo>
                    <a:pt x="1173" y="14"/>
                  </a:moveTo>
                  <a:lnTo>
                    <a:pt x="1191" y="5"/>
                  </a:lnTo>
                  <a:lnTo>
                    <a:pt x="1230" y="0"/>
                  </a:lnTo>
                  <a:lnTo>
                    <a:pt x="1268" y="10"/>
                  </a:lnTo>
                  <a:lnTo>
                    <a:pt x="1299" y="34"/>
                  </a:lnTo>
                  <a:lnTo>
                    <a:pt x="1311" y="51"/>
                  </a:lnTo>
                  <a:lnTo>
                    <a:pt x="1320" y="69"/>
                  </a:lnTo>
                  <a:lnTo>
                    <a:pt x="1324" y="108"/>
                  </a:lnTo>
                  <a:lnTo>
                    <a:pt x="1315" y="145"/>
                  </a:lnTo>
                  <a:lnTo>
                    <a:pt x="1291" y="176"/>
                  </a:lnTo>
                  <a:lnTo>
                    <a:pt x="1273" y="188"/>
                  </a:lnTo>
                  <a:lnTo>
                    <a:pt x="152" y="836"/>
                  </a:lnTo>
                  <a:lnTo>
                    <a:pt x="132" y="845"/>
                  </a:lnTo>
                  <a:lnTo>
                    <a:pt x="94" y="850"/>
                  </a:lnTo>
                  <a:lnTo>
                    <a:pt x="57" y="840"/>
                  </a:lnTo>
                  <a:lnTo>
                    <a:pt x="26" y="817"/>
                  </a:lnTo>
                  <a:lnTo>
                    <a:pt x="14" y="800"/>
                  </a:lnTo>
                  <a:lnTo>
                    <a:pt x="5" y="780"/>
                  </a:lnTo>
                  <a:lnTo>
                    <a:pt x="0" y="742"/>
                  </a:lnTo>
                  <a:lnTo>
                    <a:pt x="11" y="705"/>
                  </a:lnTo>
                  <a:lnTo>
                    <a:pt x="34" y="674"/>
                  </a:lnTo>
                  <a:lnTo>
                    <a:pt x="51" y="662"/>
                  </a:lnTo>
                  <a:lnTo>
                    <a:pt x="117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9Slide.vn 28">
              <a:extLst>
                <a:ext uri="{FF2B5EF4-FFF2-40B4-BE49-F238E27FC236}">
                  <a16:creationId xmlns:a16="http://schemas.microsoft.com/office/drawing/2014/main" id="{5B39C761-0570-443D-A949-EA7CEE8CB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781" y="3039606"/>
              <a:ext cx="587375" cy="169863"/>
            </a:xfrm>
            <a:custGeom>
              <a:avLst/>
              <a:gdLst>
                <a:gd name="T0" fmla="*/ 1361 w 1479"/>
                <a:gd name="T1" fmla="*/ 2 h 428"/>
                <a:gd name="T2" fmla="*/ 1381 w 1479"/>
                <a:gd name="T3" fmla="*/ 0 h 428"/>
                <a:gd name="T4" fmla="*/ 1420 w 1479"/>
                <a:gd name="T5" fmla="*/ 9 h 428"/>
                <a:gd name="T6" fmla="*/ 1451 w 1479"/>
                <a:gd name="T7" fmla="*/ 31 h 428"/>
                <a:gd name="T8" fmla="*/ 1473 w 1479"/>
                <a:gd name="T9" fmla="*/ 65 h 428"/>
                <a:gd name="T10" fmla="*/ 1477 w 1479"/>
                <a:gd name="T11" fmla="*/ 84 h 428"/>
                <a:gd name="T12" fmla="*/ 1479 w 1479"/>
                <a:gd name="T13" fmla="*/ 105 h 428"/>
                <a:gd name="T14" fmla="*/ 1470 w 1479"/>
                <a:gd name="T15" fmla="*/ 142 h 428"/>
                <a:gd name="T16" fmla="*/ 1448 w 1479"/>
                <a:gd name="T17" fmla="*/ 175 h 428"/>
                <a:gd name="T18" fmla="*/ 1416 w 1479"/>
                <a:gd name="T19" fmla="*/ 196 h 428"/>
                <a:gd name="T20" fmla="*/ 1395 w 1479"/>
                <a:gd name="T21" fmla="*/ 201 h 428"/>
                <a:gd name="T22" fmla="*/ 119 w 1479"/>
                <a:gd name="T23" fmla="*/ 425 h 428"/>
                <a:gd name="T24" fmla="*/ 99 w 1479"/>
                <a:gd name="T25" fmla="*/ 428 h 428"/>
                <a:gd name="T26" fmla="*/ 60 w 1479"/>
                <a:gd name="T27" fmla="*/ 419 h 428"/>
                <a:gd name="T28" fmla="*/ 29 w 1479"/>
                <a:gd name="T29" fmla="*/ 397 h 428"/>
                <a:gd name="T30" fmla="*/ 8 w 1479"/>
                <a:gd name="T31" fmla="*/ 364 h 428"/>
                <a:gd name="T32" fmla="*/ 3 w 1479"/>
                <a:gd name="T33" fmla="*/ 343 h 428"/>
                <a:gd name="T34" fmla="*/ 0 w 1479"/>
                <a:gd name="T35" fmla="*/ 324 h 428"/>
                <a:gd name="T36" fmla="*/ 9 w 1479"/>
                <a:gd name="T37" fmla="*/ 285 h 428"/>
                <a:gd name="T38" fmla="*/ 31 w 1479"/>
                <a:gd name="T39" fmla="*/ 254 h 428"/>
                <a:gd name="T40" fmla="*/ 65 w 1479"/>
                <a:gd name="T41" fmla="*/ 232 h 428"/>
                <a:gd name="T42" fmla="*/ 84 w 1479"/>
                <a:gd name="T43" fmla="*/ 228 h 428"/>
                <a:gd name="T44" fmla="*/ 1361 w 1479"/>
                <a:gd name="T45" fmla="*/ 2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9" h="428">
                  <a:moveTo>
                    <a:pt x="1361" y="2"/>
                  </a:moveTo>
                  <a:lnTo>
                    <a:pt x="1381" y="0"/>
                  </a:lnTo>
                  <a:lnTo>
                    <a:pt x="1420" y="9"/>
                  </a:lnTo>
                  <a:lnTo>
                    <a:pt x="1451" y="31"/>
                  </a:lnTo>
                  <a:lnTo>
                    <a:pt x="1473" y="65"/>
                  </a:lnTo>
                  <a:lnTo>
                    <a:pt x="1477" y="84"/>
                  </a:lnTo>
                  <a:lnTo>
                    <a:pt x="1479" y="105"/>
                  </a:lnTo>
                  <a:lnTo>
                    <a:pt x="1470" y="142"/>
                  </a:lnTo>
                  <a:lnTo>
                    <a:pt x="1448" y="175"/>
                  </a:lnTo>
                  <a:lnTo>
                    <a:pt x="1416" y="196"/>
                  </a:lnTo>
                  <a:lnTo>
                    <a:pt x="1395" y="201"/>
                  </a:lnTo>
                  <a:lnTo>
                    <a:pt x="119" y="425"/>
                  </a:lnTo>
                  <a:lnTo>
                    <a:pt x="99" y="428"/>
                  </a:lnTo>
                  <a:lnTo>
                    <a:pt x="60" y="419"/>
                  </a:lnTo>
                  <a:lnTo>
                    <a:pt x="29" y="397"/>
                  </a:lnTo>
                  <a:lnTo>
                    <a:pt x="8" y="364"/>
                  </a:lnTo>
                  <a:lnTo>
                    <a:pt x="3" y="343"/>
                  </a:lnTo>
                  <a:lnTo>
                    <a:pt x="0" y="324"/>
                  </a:lnTo>
                  <a:lnTo>
                    <a:pt x="9" y="285"/>
                  </a:lnTo>
                  <a:lnTo>
                    <a:pt x="31" y="254"/>
                  </a:lnTo>
                  <a:lnTo>
                    <a:pt x="65" y="232"/>
                  </a:lnTo>
                  <a:lnTo>
                    <a:pt x="84" y="228"/>
                  </a:lnTo>
                  <a:lnTo>
                    <a:pt x="136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9Slide.vn 29">
              <a:extLst>
                <a:ext uri="{FF2B5EF4-FFF2-40B4-BE49-F238E27FC236}">
                  <a16:creationId xmlns:a16="http://schemas.microsoft.com/office/drawing/2014/main" id="{DEE2465F-D240-4071-A4A5-16C1B3E26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719" y="1769606"/>
              <a:ext cx="79375" cy="593725"/>
            </a:xfrm>
            <a:custGeom>
              <a:avLst/>
              <a:gdLst>
                <a:gd name="T0" fmla="*/ 0 w 202"/>
                <a:gd name="T1" fmla="*/ 102 h 1498"/>
                <a:gd name="T2" fmla="*/ 1 w 202"/>
                <a:gd name="T3" fmla="*/ 81 h 1498"/>
                <a:gd name="T4" fmla="*/ 16 w 202"/>
                <a:gd name="T5" fmla="*/ 45 h 1498"/>
                <a:gd name="T6" fmla="*/ 44 w 202"/>
                <a:gd name="T7" fmla="*/ 17 h 1498"/>
                <a:gd name="T8" fmla="*/ 80 w 202"/>
                <a:gd name="T9" fmla="*/ 2 h 1498"/>
                <a:gd name="T10" fmla="*/ 101 w 202"/>
                <a:gd name="T11" fmla="*/ 0 h 1498"/>
                <a:gd name="T12" fmla="*/ 121 w 202"/>
                <a:gd name="T13" fmla="*/ 2 h 1498"/>
                <a:gd name="T14" fmla="*/ 158 w 202"/>
                <a:gd name="T15" fmla="*/ 17 h 1498"/>
                <a:gd name="T16" fmla="*/ 185 w 202"/>
                <a:gd name="T17" fmla="*/ 45 h 1498"/>
                <a:gd name="T18" fmla="*/ 200 w 202"/>
                <a:gd name="T19" fmla="*/ 81 h 1498"/>
                <a:gd name="T20" fmla="*/ 202 w 202"/>
                <a:gd name="T21" fmla="*/ 102 h 1498"/>
                <a:gd name="T22" fmla="*/ 202 w 202"/>
                <a:gd name="T23" fmla="*/ 1398 h 1498"/>
                <a:gd name="T24" fmla="*/ 200 w 202"/>
                <a:gd name="T25" fmla="*/ 1417 h 1498"/>
                <a:gd name="T26" fmla="*/ 185 w 202"/>
                <a:gd name="T27" fmla="*/ 1454 h 1498"/>
                <a:gd name="T28" fmla="*/ 158 w 202"/>
                <a:gd name="T29" fmla="*/ 1481 h 1498"/>
                <a:gd name="T30" fmla="*/ 121 w 202"/>
                <a:gd name="T31" fmla="*/ 1496 h 1498"/>
                <a:gd name="T32" fmla="*/ 101 w 202"/>
                <a:gd name="T33" fmla="*/ 1498 h 1498"/>
                <a:gd name="T34" fmla="*/ 80 w 202"/>
                <a:gd name="T35" fmla="*/ 1496 h 1498"/>
                <a:gd name="T36" fmla="*/ 44 w 202"/>
                <a:gd name="T37" fmla="*/ 1481 h 1498"/>
                <a:gd name="T38" fmla="*/ 16 w 202"/>
                <a:gd name="T39" fmla="*/ 1454 h 1498"/>
                <a:gd name="T40" fmla="*/ 1 w 202"/>
                <a:gd name="T41" fmla="*/ 1417 h 1498"/>
                <a:gd name="T42" fmla="*/ 0 w 202"/>
                <a:gd name="T43" fmla="*/ 1398 h 1498"/>
                <a:gd name="T44" fmla="*/ 0 w 202"/>
                <a:gd name="T45" fmla="*/ 102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2" h="1498">
                  <a:moveTo>
                    <a:pt x="0" y="102"/>
                  </a:moveTo>
                  <a:lnTo>
                    <a:pt x="1" y="81"/>
                  </a:lnTo>
                  <a:lnTo>
                    <a:pt x="16" y="45"/>
                  </a:lnTo>
                  <a:lnTo>
                    <a:pt x="44" y="17"/>
                  </a:lnTo>
                  <a:lnTo>
                    <a:pt x="80" y="2"/>
                  </a:lnTo>
                  <a:lnTo>
                    <a:pt x="101" y="0"/>
                  </a:lnTo>
                  <a:lnTo>
                    <a:pt x="121" y="2"/>
                  </a:lnTo>
                  <a:lnTo>
                    <a:pt x="158" y="17"/>
                  </a:lnTo>
                  <a:lnTo>
                    <a:pt x="185" y="45"/>
                  </a:lnTo>
                  <a:lnTo>
                    <a:pt x="200" y="81"/>
                  </a:lnTo>
                  <a:lnTo>
                    <a:pt x="202" y="102"/>
                  </a:lnTo>
                  <a:lnTo>
                    <a:pt x="202" y="1398"/>
                  </a:lnTo>
                  <a:lnTo>
                    <a:pt x="200" y="1417"/>
                  </a:lnTo>
                  <a:lnTo>
                    <a:pt x="185" y="1454"/>
                  </a:lnTo>
                  <a:lnTo>
                    <a:pt x="158" y="1481"/>
                  </a:lnTo>
                  <a:lnTo>
                    <a:pt x="121" y="1496"/>
                  </a:lnTo>
                  <a:lnTo>
                    <a:pt x="101" y="1498"/>
                  </a:lnTo>
                  <a:lnTo>
                    <a:pt x="80" y="1496"/>
                  </a:lnTo>
                  <a:lnTo>
                    <a:pt x="44" y="1481"/>
                  </a:lnTo>
                  <a:lnTo>
                    <a:pt x="16" y="1454"/>
                  </a:lnTo>
                  <a:lnTo>
                    <a:pt x="1" y="1417"/>
                  </a:lnTo>
                  <a:lnTo>
                    <a:pt x="0" y="1398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9Slide.vn 30">
              <a:extLst>
                <a:ext uri="{FF2B5EF4-FFF2-40B4-BE49-F238E27FC236}">
                  <a16:creationId xmlns:a16="http://schemas.microsoft.com/office/drawing/2014/main" id="{329A90A9-B2FA-478A-9E69-A747D54E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256" y="1863269"/>
              <a:ext cx="255588" cy="561975"/>
            </a:xfrm>
            <a:custGeom>
              <a:avLst/>
              <a:gdLst>
                <a:gd name="T0" fmla="*/ 6 w 644"/>
                <a:gd name="T1" fmla="*/ 134 h 1418"/>
                <a:gd name="T2" fmla="*/ 0 w 644"/>
                <a:gd name="T3" fmla="*/ 114 h 1418"/>
                <a:gd name="T4" fmla="*/ 2 w 644"/>
                <a:gd name="T5" fmla="*/ 75 h 1418"/>
                <a:gd name="T6" fmla="*/ 18 w 644"/>
                <a:gd name="T7" fmla="*/ 40 h 1418"/>
                <a:gd name="T8" fmla="*/ 48 w 644"/>
                <a:gd name="T9" fmla="*/ 13 h 1418"/>
                <a:gd name="T10" fmla="*/ 66 w 644"/>
                <a:gd name="T11" fmla="*/ 5 h 1418"/>
                <a:gd name="T12" fmla="*/ 85 w 644"/>
                <a:gd name="T13" fmla="*/ 0 h 1418"/>
                <a:gd name="T14" fmla="*/ 124 w 644"/>
                <a:gd name="T15" fmla="*/ 1 h 1418"/>
                <a:gd name="T16" fmla="*/ 159 w 644"/>
                <a:gd name="T17" fmla="*/ 18 h 1418"/>
                <a:gd name="T18" fmla="*/ 186 w 644"/>
                <a:gd name="T19" fmla="*/ 47 h 1418"/>
                <a:gd name="T20" fmla="*/ 194 w 644"/>
                <a:gd name="T21" fmla="*/ 65 h 1418"/>
                <a:gd name="T22" fmla="*/ 638 w 644"/>
                <a:gd name="T23" fmla="*/ 1283 h 1418"/>
                <a:gd name="T24" fmla="*/ 644 w 644"/>
                <a:gd name="T25" fmla="*/ 1303 h 1418"/>
                <a:gd name="T26" fmla="*/ 641 w 644"/>
                <a:gd name="T27" fmla="*/ 1342 h 1418"/>
                <a:gd name="T28" fmla="*/ 625 w 644"/>
                <a:gd name="T29" fmla="*/ 1377 h 1418"/>
                <a:gd name="T30" fmla="*/ 596 w 644"/>
                <a:gd name="T31" fmla="*/ 1404 h 1418"/>
                <a:gd name="T32" fmla="*/ 578 w 644"/>
                <a:gd name="T33" fmla="*/ 1412 h 1418"/>
                <a:gd name="T34" fmla="*/ 558 w 644"/>
                <a:gd name="T35" fmla="*/ 1418 h 1418"/>
                <a:gd name="T36" fmla="*/ 518 w 644"/>
                <a:gd name="T37" fmla="*/ 1416 h 1418"/>
                <a:gd name="T38" fmla="*/ 483 w 644"/>
                <a:gd name="T39" fmla="*/ 1399 h 1418"/>
                <a:gd name="T40" fmla="*/ 457 w 644"/>
                <a:gd name="T41" fmla="*/ 1370 h 1418"/>
                <a:gd name="T42" fmla="*/ 450 w 644"/>
                <a:gd name="T43" fmla="*/ 1352 h 1418"/>
                <a:gd name="T44" fmla="*/ 6 w 644"/>
                <a:gd name="T45" fmla="*/ 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1418">
                  <a:moveTo>
                    <a:pt x="6" y="134"/>
                  </a:moveTo>
                  <a:lnTo>
                    <a:pt x="0" y="114"/>
                  </a:lnTo>
                  <a:lnTo>
                    <a:pt x="2" y="75"/>
                  </a:lnTo>
                  <a:lnTo>
                    <a:pt x="18" y="40"/>
                  </a:lnTo>
                  <a:lnTo>
                    <a:pt x="48" y="13"/>
                  </a:lnTo>
                  <a:lnTo>
                    <a:pt x="66" y="5"/>
                  </a:lnTo>
                  <a:lnTo>
                    <a:pt x="85" y="0"/>
                  </a:lnTo>
                  <a:lnTo>
                    <a:pt x="124" y="1"/>
                  </a:lnTo>
                  <a:lnTo>
                    <a:pt x="159" y="18"/>
                  </a:lnTo>
                  <a:lnTo>
                    <a:pt x="186" y="47"/>
                  </a:lnTo>
                  <a:lnTo>
                    <a:pt x="194" y="65"/>
                  </a:lnTo>
                  <a:lnTo>
                    <a:pt x="638" y="1283"/>
                  </a:lnTo>
                  <a:lnTo>
                    <a:pt x="644" y="1303"/>
                  </a:lnTo>
                  <a:lnTo>
                    <a:pt x="641" y="1342"/>
                  </a:lnTo>
                  <a:lnTo>
                    <a:pt x="625" y="1377"/>
                  </a:lnTo>
                  <a:lnTo>
                    <a:pt x="596" y="1404"/>
                  </a:lnTo>
                  <a:lnTo>
                    <a:pt x="578" y="1412"/>
                  </a:lnTo>
                  <a:lnTo>
                    <a:pt x="558" y="1418"/>
                  </a:lnTo>
                  <a:lnTo>
                    <a:pt x="518" y="1416"/>
                  </a:lnTo>
                  <a:lnTo>
                    <a:pt x="483" y="1399"/>
                  </a:lnTo>
                  <a:lnTo>
                    <a:pt x="457" y="1370"/>
                  </a:lnTo>
                  <a:lnTo>
                    <a:pt x="450" y="1352"/>
                  </a:lnTo>
                  <a:lnTo>
                    <a:pt x="6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9Slide.vn 31">
              <a:extLst>
                <a:ext uri="{FF2B5EF4-FFF2-40B4-BE49-F238E27FC236}">
                  <a16:creationId xmlns:a16="http://schemas.microsoft.com/office/drawing/2014/main" id="{7892A365-5FD5-4302-BA8B-EFC7CCF8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4706" y="2129969"/>
              <a:ext cx="411163" cy="473075"/>
            </a:xfrm>
            <a:custGeom>
              <a:avLst/>
              <a:gdLst>
                <a:gd name="T0" fmla="*/ 25 w 1035"/>
                <a:gd name="T1" fmla="*/ 164 h 1193"/>
                <a:gd name="T2" fmla="*/ 12 w 1035"/>
                <a:gd name="T3" fmla="*/ 149 h 1193"/>
                <a:gd name="T4" fmla="*/ 0 w 1035"/>
                <a:gd name="T5" fmla="*/ 111 h 1193"/>
                <a:gd name="T6" fmla="*/ 4 w 1035"/>
                <a:gd name="T7" fmla="*/ 72 h 1193"/>
                <a:gd name="T8" fmla="*/ 22 w 1035"/>
                <a:gd name="T9" fmla="*/ 37 h 1193"/>
                <a:gd name="T10" fmla="*/ 36 w 1035"/>
                <a:gd name="T11" fmla="*/ 23 h 1193"/>
                <a:gd name="T12" fmla="*/ 53 w 1035"/>
                <a:gd name="T13" fmla="*/ 11 h 1193"/>
                <a:gd name="T14" fmla="*/ 91 w 1035"/>
                <a:gd name="T15" fmla="*/ 0 h 1193"/>
                <a:gd name="T16" fmla="*/ 130 w 1035"/>
                <a:gd name="T17" fmla="*/ 3 h 1193"/>
                <a:gd name="T18" fmla="*/ 165 w 1035"/>
                <a:gd name="T19" fmla="*/ 20 h 1193"/>
                <a:gd name="T20" fmla="*/ 179 w 1035"/>
                <a:gd name="T21" fmla="*/ 36 h 1193"/>
                <a:gd name="T22" fmla="*/ 1011 w 1035"/>
                <a:gd name="T23" fmla="*/ 1029 h 1193"/>
                <a:gd name="T24" fmla="*/ 1023 w 1035"/>
                <a:gd name="T25" fmla="*/ 1046 h 1193"/>
                <a:gd name="T26" fmla="*/ 1035 w 1035"/>
                <a:gd name="T27" fmla="*/ 1083 h 1193"/>
                <a:gd name="T28" fmla="*/ 1032 w 1035"/>
                <a:gd name="T29" fmla="*/ 1121 h 1193"/>
                <a:gd name="T30" fmla="*/ 1014 w 1035"/>
                <a:gd name="T31" fmla="*/ 1156 h 1193"/>
                <a:gd name="T32" fmla="*/ 998 w 1035"/>
                <a:gd name="T33" fmla="*/ 1170 h 1193"/>
                <a:gd name="T34" fmla="*/ 983 w 1035"/>
                <a:gd name="T35" fmla="*/ 1182 h 1193"/>
                <a:gd name="T36" fmla="*/ 945 w 1035"/>
                <a:gd name="T37" fmla="*/ 1193 h 1193"/>
                <a:gd name="T38" fmla="*/ 906 w 1035"/>
                <a:gd name="T39" fmla="*/ 1191 h 1193"/>
                <a:gd name="T40" fmla="*/ 871 w 1035"/>
                <a:gd name="T41" fmla="*/ 1173 h 1193"/>
                <a:gd name="T42" fmla="*/ 857 w 1035"/>
                <a:gd name="T43" fmla="*/ 1157 h 1193"/>
                <a:gd name="T44" fmla="*/ 25 w 1035"/>
                <a:gd name="T45" fmla="*/ 164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5" h="1193">
                  <a:moveTo>
                    <a:pt x="25" y="164"/>
                  </a:moveTo>
                  <a:lnTo>
                    <a:pt x="12" y="149"/>
                  </a:lnTo>
                  <a:lnTo>
                    <a:pt x="0" y="111"/>
                  </a:lnTo>
                  <a:lnTo>
                    <a:pt x="4" y="72"/>
                  </a:lnTo>
                  <a:lnTo>
                    <a:pt x="22" y="37"/>
                  </a:lnTo>
                  <a:lnTo>
                    <a:pt x="36" y="23"/>
                  </a:lnTo>
                  <a:lnTo>
                    <a:pt x="53" y="11"/>
                  </a:lnTo>
                  <a:lnTo>
                    <a:pt x="91" y="0"/>
                  </a:lnTo>
                  <a:lnTo>
                    <a:pt x="130" y="3"/>
                  </a:lnTo>
                  <a:lnTo>
                    <a:pt x="165" y="20"/>
                  </a:lnTo>
                  <a:lnTo>
                    <a:pt x="179" y="36"/>
                  </a:lnTo>
                  <a:lnTo>
                    <a:pt x="1011" y="1029"/>
                  </a:lnTo>
                  <a:lnTo>
                    <a:pt x="1023" y="1046"/>
                  </a:lnTo>
                  <a:lnTo>
                    <a:pt x="1035" y="1083"/>
                  </a:lnTo>
                  <a:lnTo>
                    <a:pt x="1032" y="1121"/>
                  </a:lnTo>
                  <a:lnTo>
                    <a:pt x="1014" y="1156"/>
                  </a:lnTo>
                  <a:lnTo>
                    <a:pt x="998" y="1170"/>
                  </a:lnTo>
                  <a:lnTo>
                    <a:pt x="983" y="1182"/>
                  </a:lnTo>
                  <a:lnTo>
                    <a:pt x="945" y="1193"/>
                  </a:lnTo>
                  <a:lnTo>
                    <a:pt x="906" y="1191"/>
                  </a:lnTo>
                  <a:lnTo>
                    <a:pt x="871" y="1173"/>
                  </a:lnTo>
                  <a:lnTo>
                    <a:pt x="857" y="1157"/>
                  </a:lnTo>
                  <a:lnTo>
                    <a:pt x="2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9Slide.vn 32">
              <a:extLst>
                <a:ext uri="{FF2B5EF4-FFF2-40B4-BE49-F238E27FC236}">
                  <a16:creationId xmlns:a16="http://schemas.microsoft.com/office/drawing/2014/main" id="{EBDB3119-6E77-4A95-97A6-CCA9F1D72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1806" y="2537956"/>
              <a:ext cx="525463" cy="338138"/>
            </a:xfrm>
            <a:custGeom>
              <a:avLst/>
              <a:gdLst>
                <a:gd name="T0" fmla="*/ 50 w 1323"/>
                <a:gd name="T1" fmla="*/ 188 h 850"/>
                <a:gd name="T2" fmla="*/ 32 w 1323"/>
                <a:gd name="T3" fmla="*/ 176 h 850"/>
                <a:gd name="T4" fmla="*/ 9 w 1323"/>
                <a:gd name="T5" fmla="*/ 145 h 850"/>
                <a:gd name="T6" fmla="*/ 0 w 1323"/>
                <a:gd name="T7" fmla="*/ 108 h 850"/>
                <a:gd name="T8" fmla="*/ 3 w 1323"/>
                <a:gd name="T9" fmla="*/ 69 h 850"/>
                <a:gd name="T10" fmla="*/ 13 w 1323"/>
                <a:gd name="T11" fmla="*/ 51 h 850"/>
                <a:gd name="T12" fmla="*/ 24 w 1323"/>
                <a:gd name="T13" fmla="*/ 34 h 850"/>
                <a:gd name="T14" fmla="*/ 55 w 1323"/>
                <a:gd name="T15" fmla="*/ 10 h 850"/>
                <a:gd name="T16" fmla="*/ 93 w 1323"/>
                <a:gd name="T17" fmla="*/ 0 h 850"/>
                <a:gd name="T18" fmla="*/ 132 w 1323"/>
                <a:gd name="T19" fmla="*/ 5 h 850"/>
                <a:gd name="T20" fmla="*/ 150 w 1323"/>
                <a:gd name="T21" fmla="*/ 14 h 850"/>
                <a:gd name="T22" fmla="*/ 1273 w 1323"/>
                <a:gd name="T23" fmla="*/ 662 h 850"/>
                <a:gd name="T24" fmla="*/ 1289 w 1323"/>
                <a:gd name="T25" fmla="*/ 674 h 850"/>
                <a:gd name="T26" fmla="*/ 1313 w 1323"/>
                <a:gd name="T27" fmla="*/ 705 h 850"/>
                <a:gd name="T28" fmla="*/ 1323 w 1323"/>
                <a:gd name="T29" fmla="*/ 742 h 850"/>
                <a:gd name="T30" fmla="*/ 1318 w 1323"/>
                <a:gd name="T31" fmla="*/ 780 h 850"/>
                <a:gd name="T32" fmla="*/ 1309 w 1323"/>
                <a:gd name="T33" fmla="*/ 800 h 850"/>
                <a:gd name="T34" fmla="*/ 1297 w 1323"/>
                <a:gd name="T35" fmla="*/ 817 h 850"/>
                <a:gd name="T36" fmla="*/ 1266 w 1323"/>
                <a:gd name="T37" fmla="*/ 840 h 850"/>
                <a:gd name="T38" fmla="*/ 1230 w 1323"/>
                <a:gd name="T39" fmla="*/ 850 h 850"/>
                <a:gd name="T40" fmla="*/ 1191 w 1323"/>
                <a:gd name="T41" fmla="*/ 845 h 850"/>
                <a:gd name="T42" fmla="*/ 1171 w 1323"/>
                <a:gd name="T43" fmla="*/ 836 h 850"/>
                <a:gd name="T44" fmla="*/ 50 w 1323"/>
                <a:gd name="T45" fmla="*/ 18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3" h="850">
                  <a:moveTo>
                    <a:pt x="50" y="188"/>
                  </a:moveTo>
                  <a:lnTo>
                    <a:pt x="32" y="176"/>
                  </a:lnTo>
                  <a:lnTo>
                    <a:pt x="9" y="145"/>
                  </a:lnTo>
                  <a:lnTo>
                    <a:pt x="0" y="108"/>
                  </a:lnTo>
                  <a:lnTo>
                    <a:pt x="3" y="69"/>
                  </a:lnTo>
                  <a:lnTo>
                    <a:pt x="13" y="51"/>
                  </a:lnTo>
                  <a:lnTo>
                    <a:pt x="24" y="34"/>
                  </a:lnTo>
                  <a:lnTo>
                    <a:pt x="55" y="10"/>
                  </a:lnTo>
                  <a:lnTo>
                    <a:pt x="93" y="0"/>
                  </a:lnTo>
                  <a:lnTo>
                    <a:pt x="132" y="5"/>
                  </a:lnTo>
                  <a:lnTo>
                    <a:pt x="150" y="14"/>
                  </a:lnTo>
                  <a:lnTo>
                    <a:pt x="1273" y="662"/>
                  </a:lnTo>
                  <a:lnTo>
                    <a:pt x="1289" y="674"/>
                  </a:lnTo>
                  <a:lnTo>
                    <a:pt x="1313" y="705"/>
                  </a:lnTo>
                  <a:lnTo>
                    <a:pt x="1323" y="742"/>
                  </a:lnTo>
                  <a:lnTo>
                    <a:pt x="1318" y="780"/>
                  </a:lnTo>
                  <a:lnTo>
                    <a:pt x="1309" y="800"/>
                  </a:lnTo>
                  <a:lnTo>
                    <a:pt x="1297" y="817"/>
                  </a:lnTo>
                  <a:lnTo>
                    <a:pt x="1266" y="840"/>
                  </a:lnTo>
                  <a:lnTo>
                    <a:pt x="1230" y="850"/>
                  </a:lnTo>
                  <a:lnTo>
                    <a:pt x="1191" y="845"/>
                  </a:lnTo>
                  <a:lnTo>
                    <a:pt x="1171" y="836"/>
                  </a:lnTo>
                  <a:lnTo>
                    <a:pt x="5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9Slide.vn 33">
              <a:extLst>
                <a:ext uri="{FF2B5EF4-FFF2-40B4-BE49-F238E27FC236}">
                  <a16:creationId xmlns:a16="http://schemas.microsoft.com/office/drawing/2014/main" id="{736859D1-6E61-45F7-854C-A8920164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244" y="3039606"/>
              <a:ext cx="585788" cy="169863"/>
            </a:xfrm>
            <a:custGeom>
              <a:avLst/>
              <a:gdLst>
                <a:gd name="T0" fmla="*/ 84 w 1479"/>
                <a:gd name="T1" fmla="*/ 201 h 428"/>
                <a:gd name="T2" fmla="*/ 64 w 1479"/>
                <a:gd name="T3" fmla="*/ 196 h 428"/>
                <a:gd name="T4" fmla="*/ 31 w 1479"/>
                <a:gd name="T5" fmla="*/ 175 h 428"/>
                <a:gd name="T6" fmla="*/ 9 w 1479"/>
                <a:gd name="T7" fmla="*/ 142 h 428"/>
                <a:gd name="T8" fmla="*/ 0 w 1479"/>
                <a:gd name="T9" fmla="*/ 105 h 428"/>
                <a:gd name="T10" fmla="*/ 3 w 1479"/>
                <a:gd name="T11" fmla="*/ 84 h 428"/>
                <a:gd name="T12" fmla="*/ 7 w 1479"/>
                <a:gd name="T13" fmla="*/ 65 h 428"/>
                <a:gd name="T14" fmla="*/ 29 w 1479"/>
                <a:gd name="T15" fmla="*/ 31 h 428"/>
                <a:gd name="T16" fmla="*/ 60 w 1479"/>
                <a:gd name="T17" fmla="*/ 9 h 428"/>
                <a:gd name="T18" fmla="*/ 99 w 1479"/>
                <a:gd name="T19" fmla="*/ 0 h 428"/>
                <a:gd name="T20" fmla="*/ 118 w 1479"/>
                <a:gd name="T21" fmla="*/ 2 h 428"/>
                <a:gd name="T22" fmla="*/ 1395 w 1479"/>
                <a:gd name="T23" fmla="*/ 228 h 428"/>
                <a:gd name="T24" fmla="*/ 1414 w 1479"/>
                <a:gd name="T25" fmla="*/ 232 h 428"/>
                <a:gd name="T26" fmla="*/ 1448 w 1479"/>
                <a:gd name="T27" fmla="*/ 254 h 428"/>
                <a:gd name="T28" fmla="*/ 1470 w 1479"/>
                <a:gd name="T29" fmla="*/ 285 h 428"/>
                <a:gd name="T30" fmla="*/ 1479 w 1479"/>
                <a:gd name="T31" fmla="*/ 324 h 428"/>
                <a:gd name="T32" fmla="*/ 1477 w 1479"/>
                <a:gd name="T33" fmla="*/ 343 h 428"/>
                <a:gd name="T34" fmla="*/ 1471 w 1479"/>
                <a:gd name="T35" fmla="*/ 364 h 428"/>
                <a:gd name="T36" fmla="*/ 1451 w 1479"/>
                <a:gd name="T37" fmla="*/ 397 h 428"/>
                <a:gd name="T38" fmla="*/ 1420 w 1479"/>
                <a:gd name="T39" fmla="*/ 419 h 428"/>
                <a:gd name="T40" fmla="*/ 1381 w 1479"/>
                <a:gd name="T41" fmla="*/ 428 h 428"/>
                <a:gd name="T42" fmla="*/ 1360 w 1479"/>
                <a:gd name="T43" fmla="*/ 425 h 428"/>
                <a:gd name="T44" fmla="*/ 84 w 1479"/>
                <a:gd name="T45" fmla="*/ 20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9" h="428">
                  <a:moveTo>
                    <a:pt x="84" y="201"/>
                  </a:moveTo>
                  <a:lnTo>
                    <a:pt x="64" y="196"/>
                  </a:lnTo>
                  <a:lnTo>
                    <a:pt x="31" y="175"/>
                  </a:lnTo>
                  <a:lnTo>
                    <a:pt x="9" y="142"/>
                  </a:lnTo>
                  <a:lnTo>
                    <a:pt x="0" y="105"/>
                  </a:lnTo>
                  <a:lnTo>
                    <a:pt x="3" y="84"/>
                  </a:lnTo>
                  <a:lnTo>
                    <a:pt x="7" y="65"/>
                  </a:lnTo>
                  <a:lnTo>
                    <a:pt x="29" y="31"/>
                  </a:lnTo>
                  <a:lnTo>
                    <a:pt x="60" y="9"/>
                  </a:lnTo>
                  <a:lnTo>
                    <a:pt x="99" y="0"/>
                  </a:lnTo>
                  <a:lnTo>
                    <a:pt x="118" y="2"/>
                  </a:lnTo>
                  <a:lnTo>
                    <a:pt x="1395" y="228"/>
                  </a:lnTo>
                  <a:lnTo>
                    <a:pt x="1414" y="232"/>
                  </a:lnTo>
                  <a:lnTo>
                    <a:pt x="1448" y="254"/>
                  </a:lnTo>
                  <a:lnTo>
                    <a:pt x="1470" y="285"/>
                  </a:lnTo>
                  <a:lnTo>
                    <a:pt x="1479" y="324"/>
                  </a:lnTo>
                  <a:lnTo>
                    <a:pt x="1477" y="343"/>
                  </a:lnTo>
                  <a:lnTo>
                    <a:pt x="1471" y="364"/>
                  </a:lnTo>
                  <a:lnTo>
                    <a:pt x="1451" y="397"/>
                  </a:lnTo>
                  <a:lnTo>
                    <a:pt x="1420" y="419"/>
                  </a:lnTo>
                  <a:lnTo>
                    <a:pt x="1381" y="428"/>
                  </a:lnTo>
                  <a:lnTo>
                    <a:pt x="1360" y="425"/>
                  </a:lnTo>
                  <a:lnTo>
                    <a:pt x="8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9Slide.vn 34">
            <a:extLst>
              <a:ext uri="{FF2B5EF4-FFF2-40B4-BE49-F238E27FC236}">
                <a16:creationId xmlns:a16="http://schemas.microsoft.com/office/drawing/2014/main" id="{F94F08DD-7973-4443-9814-814AFF1835E6}"/>
              </a:ext>
            </a:extLst>
          </p:cNvPr>
          <p:cNvSpPr/>
          <p:nvPr/>
        </p:nvSpPr>
        <p:spPr>
          <a:xfrm>
            <a:off x="8236072" y="1827586"/>
            <a:ext cx="2121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  <p:sp>
        <p:nvSpPr>
          <p:cNvPr id="98" name="9Slide.vn 35">
            <a:extLst>
              <a:ext uri="{FF2B5EF4-FFF2-40B4-BE49-F238E27FC236}">
                <a16:creationId xmlns:a16="http://schemas.microsoft.com/office/drawing/2014/main" id="{EDDE02B7-9EBD-4610-9516-C8FD608BD63A}"/>
              </a:ext>
            </a:extLst>
          </p:cNvPr>
          <p:cNvSpPr/>
          <p:nvPr/>
        </p:nvSpPr>
        <p:spPr>
          <a:xfrm>
            <a:off x="9019775" y="3239098"/>
            <a:ext cx="2121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  <p:sp>
        <p:nvSpPr>
          <p:cNvPr id="99" name="9Slide.vn 36">
            <a:extLst>
              <a:ext uri="{FF2B5EF4-FFF2-40B4-BE49-F238E27FC236}">
                <a16:creationId xmlns:a16="http://schemas.microsoft.com/office/drawing/2014/main" id="{BF047FD8-0605-4839-BDF1-6DFEE84278F5}"/>
              </a:ext>
            </a:extLst>
          </p:cNvPr>
          <p:cNvSpPr/>
          <p:nvPr/>
        </p:nvSpPr>
        <p:spPr>
          <a:xfrm>
            <a:off x="8715852" y="5442204"/>
            <a:ext cx="14214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  <p:sp>
        <p:nvSpPr>
          <p:cNvPr id="100" name="9Slide.vn 37">
            <a:extLst>
              <a:ext uri="{FF2B5EF4-FFF2-40B4-BE49-F238E27FC236}">
                <a16:creationId xmlns:a16="http://schemas.microsoft.com/office/drawing/2014/main" id="{ED365C7B-74E7-4349-B5F9-05C007FE1C0C}"/>
              </a:ext>
            </a:extLst>
          </p:cNvPr>
          <p:cNvSpPr/>
          <p:nvPr/>
        </p:nvSpPr>
        <p:spPr>
          <a:xfrm>
            <a:off x="1476654" y="4919482"/>
            <a:ext cx="14214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  <p:sp>
        <p:nvSpPr>
          <p:cNvPr id="101" name="9Slide.vn 38">
            <a:extLst>
              <a:ext uri="{FF2B5EF4-FFF2-40B4-BE49-F238E27FC236}">
                <a16:creationId xmlns:a16="http://schemas.microsoft.com/office/drawing/2014/main" id="{1610384C-8A12-4DF0-BEC5-95DA92100CBB}"/>
              </a:ext>
            </a:extLst>
          </p:cNvPr>
          <p:cNvSpPr/>
          <p:nvPr/>
        </p:nvSpPr>
        <p:spPr>
          <a:xfrm>
            <a:off x="3159149" y="1298765"/>
            <a:ext cx="14214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  <p:sp>
        <p:nvSpPr>
          <p:cNvPr id="102" name="9Slide.vn 39">
            <a:extLst>
              <a:ext uri="{FF2B5EF4-FFF2-40B4-BE49-F238E27FC236}">
                <a16:creationId xmlns:a16="http://schemas.microsoft.com/office/drawing/2014/main" id="{3F03CA93-5FA2-4AC8-8C39-0F81488D20DC}"/>
              </a:ext>
            </a:extLst>
          </p:cNvPr>
          <p:cNvSpPr/>
          <p:nvPr/>
        </p:nvSpPr>
        <p:spPr>
          <a:xfrm>
            <a:off x="904748" y="2960030"/>
            <a:ext cx="11261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  <p:sp>
        <p:nvSpPr>
          <p:cNvPr id="103" name="9Slide.vn 40">
            <a:extLst>
              <a:ext uri="{FF2B5EF4-FFF2-40B4-BE49-F238E27FC236}">
                <a16:creationId xmlns:a16="http://schemas.microsoft.com/office/drawing/2014/main" id="{4059D58E-D220-4918-AFE5-7624CA1909CC}"/>
              </a:ext>
            </a:extLst>
          </p:cNvPr>
          <p:cNvSpPr/>
          <p:nvPr/>
        </p:nvSpPr>
        <p:spPr>
          <a:xfrm>
            <a:off x="6130392" y="1493642"/>
            <a:ext cx="14214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  <p:sp>
        <p:nvSpPr>
          <p:cNvPr id="104" name="9Slide.vn 41">
            <a:extLst>
              <a:ext uri="{FF2B5EF4-FFF2-40B4-BE49-F238E27FC236}">
                <a16:creationId xmlns:a16="http://schemas.microsoft.com/office/drawing/2014/main" id="{29E1CE92-FC0E-4D00-BC7D-BCF2901E1A7B}"/>
              </a:ext>
            </a:extLst>
          </p:cNvPr>
          <p:cNvSpPr/>
          <p:nvPr/>
        </p:nvSpPr>
        <p:spPr>
          <a:xfrm>
            <a:off x="2413261" y="3907517"/>
            <a:ext cx="11261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  <p:sp>
        <p:nvSpPr>
          <p:cNvPr id="105" name="9Slide.vn 42">
            <a:extLst>
              <a:ext uri="{FF2B5EF4-FFF2-40B4-BE49-F238E27FC236}">
                <a16:creationId xmlns:a16="http://schemas.microsoft.com/office/drawing/2014/main" id="{126FDBD4-E487-4107-85DC-6AD7D7B27E24}"/>
              </a:ext>
            </a:extLst>
          </p:cNvPr>
          <p:cNvSpPr/>
          <p:nvPr/>
        </p:nvSpPr>
        <p:spPr>
          <a:xfrm>
            <a:off x="8223516" y="4314896"/>
            <a:ext cx="11261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654727591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9Slide.vn 1">
            <a:extLst>
              <a:ext uri="{FF2B5EF4-FFF2-40B4-BE49-F238E27FC236}">
                <a16:creationId xmlns:a16="http://schemas.microsoft.com/office/drawing/2014/main" id="{0FDCF4BF-8547-4042-99A9-552195B388B5}"/>
              </a:ext>
            </a:extLst>
          </p:cNvPr>
          <p:cNvGraphicFramePr/>
          <p:nvPr/>
        </p:nvGraphicFramePr>
        <p:xfrm>
          <a:off x="638862" y="965041"/>
          <a:ext cx="8560465" cy="5706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9Slide.vn 2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3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SmartArt</a:t>
            </a:r>
          </a:p>
        </p:txBody>
      </p:sp>
      <p:sp>
        <p:nvSpPr>
          <p:cNvPr id="9" name="9Slide.vn 4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9Slide.vn 5">
            <a:extLst>
              <a:ext uri="{FF2B5EF4-FFF2-40B4-BE49-F238E27FC236}">
                <a16:creationId xmlns:a16="http://schemas.microsoft.com/office/drawing/2014/main" id="{4A8220A1-8F56-45A7-8202-D3C9B808FDC6}"/>
              </a:ext>
            </a:extLst>
          </p:cNvPr>
          <p:cNvGrpSpPr/>
          <p:nvPr/>
        </p:nvGrpSpPr>
        <p:grpSpPr>
          <a:xfrm>
            <a:off x="3210938" y="2289039"/>
            <a:ext cx="3416312" cy="3058980"/>
            <a:chOff x="3984003" y="1989337"/>
            <a:chExt cx="4059114" cy="3634547"/>
          </a:xfrm>
        </p:grpSpPr>
        <p:sp>
          <p:nvSpPr>
            <p:cNvPr id="23" name="9Slide.vn 6">
              <a:extLst>
                <a:ext uri="{FF2B5EF4-FFF2-40B4-BE49-F238E27FC236}">
                  <a16:creationId xmlns:a16="http://schemas.microsoft.com/office/drawing/2014/main" id="{CB1596CE-54AC-4740-A6D5-DC89D14AE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65" y="3694036"/>
              <a:ext cx="1970052" cy="1929848"/>
            </a:xfrm>
            <a:custGeom>
              <a:avLst/>
              <a:gdLst>
                <a:gd name="T0" fmla="*/ 4339 w 4897"/>
                <a:gd name="T1" fmla="*/ 176 h 4802"/>
                <a:gd name="T2" fmla="*/ 3865 w 4897"/>
                <a:gd name="T3" fmla="*/ 304 h 4802"/>
                <a:gd name="T4" fmla="*/ 3490 w 4897"/>
                <a:gd name="T5" fmla="*/ 263 h 4802"/>
                <a:gd name="T6" fmla="*/ 3297 w 4897"/>
                <a:gd name="T7" fmla="*/ 592 h 4802"/>
                <a:gd name="T8" fmla="*/ 2980 w 4897"/>
                <a:gd name="T9" fmla="*/ 885 h 4802"/>
                <a:gd name="T10" fmla="*/ 2448 w 4897"/>
                <a:gd name="T11" fmla="*/ 1009 h 4802"/>
                <a:gd name="T12" fmla="*/ 1914 w 4897"/>
                <a:gd name="T13" fmla="*/ 919 h 4802"/>
                <a:gd name="T14" fmla="*/ 1787 w 4897"/>
                <a:gd name="T15" fmla="*/ 1002 h 4802"/>
                <a:gd name="T16" fmla="*/ 1284 w 4897"/>
                <a:gd name="T17" fmla="*/ 1164 h 4802"/>
                <a:gd name="T18" fmla="*/ 784 w 4897"/>
                <a:gd name="T19" fmla="*/ 1146 h 4802"/>
                <a:gd name="T20" fmla="*/ 292 w 4897"/>
                <a:gd name="T21" fmla="*/ 943 h 4802"/>
                <a:gd name="T22" fmla="*/ 23 w 4897"/>
                <a:gd name="T23" fmla="*/ 2788 h 4802"/>
                <a:gd name="T24" fmla="*/ 321 w 4897"/>
                <a:gd name="T25" fmla="*/ 3197 h 4802"/>
                <a:gd name="T26" fmla="*/ 652 w 4897"/>
                <a:gd name="T27" fmla="*/ 3346 h 4802"/>
                <a:gd name="T28" fmla="*/ 1122 w 4897"/>
                <a:gd name="T29" fmla="*/ 3337 h 4802"/>
                <a:gd name="T30" fmla="*/ 1165 w 4897"/>
                <a:gd name="T31" fmla="*/ 2986 h 4802"/>
                <a:gd name="T32" fmla="*/ 1479 w 4897"/>
                <a:gd name="T33" fmla="*/ 2768 h 4802"/>
                <a:gd name="T34" fmla="*/ 1313 w 4897"/>
                <a:gd name="T35" fmla="*/ 3280 h 4802"/>
                <a:gd name="T36" fmla="*/ 1433 w 4897"/>
                <a:gd name="T37" fmla="*/ 3663 h 4802"/>
                <a:gd name="T38" fmla="*/ 1511 w 4897"/>
                <a:gd name="T39" fmla="*/ 4013 h 4802"/>
                <a:gd name="T40" fmla="*/ 1178 w 4897"/>
                <a:gd name="T41" fmla="*/ 3585 h 4802"/>
                <a:gd name="T42" fmla="*/ 766 w 4897"/>
                <a:gd name="T43" fmla="*/ 3556 h 4802"/>
                <a:gd name="T44" fmla="*/ 280 w 4897"/>
                <a:gd name="T45" fmla="*/ 3402 h 4802"/>
                <a:gd name="T46" fmla="*/ 25 w 4897"/>
                <a:gd name="T47" fmla="*/ 3171 h 4802"/>
                <a:gd name="T48" fmla="*/ 39 w 4897"/>
                <a:gd name="T49" fmla="*/ 3747 h 4802"/>
                <a:gd name="T50" fmla="*/ 316 w 4897"/>
                <a:gd name="T51" fmla="*/ 4378 h 4802"/>
                <a:gd name="T52" fmla="*/ 785 w 4897"/>
                <a:gd name="T53" fmla="*/ 4715 h 4802"/>
                <a:gd name="T54" fmla="*/ 1353 w 4897"/>
                <a:gd name="T55" fmla="*/ 4802 h 4802"/>
                <a:gd name="T56" fmla="*/ 1929 w 4897"/>
                <a:gd name="T57" fmla="*/ 4681 h 4802"/>
                <a:gd name="T58" fmla="*/ 2422 w 4897"/>
                <a:gd name="T59" fmla="*/ 4399 h 4802"/>
                <a:gd name="T60" fmla="*/ 2719 w 4897"/>
                <a:gd name="T61" fmla="*/ 4041 h 4802"/>
                <a:gd name="T62" fmla="*/ 2868 w 4897"/>
                <a:gd name="T63" fmla="*/ 3722 h 4802"/>
                <a:gd name="T64" fmla="*/ 2897 w 4897"/>
                <a:gd name="T65" fmla="*/ 3361 h 4802"/>
                <a:gd name="T66" fmla="*/ 2663 w 4897"/>
                <a:gd name="T67" fmla="*/ 2818 h 4802"/>
                <a:gd name="T68" fmla="*/ 2338 w 4897"/>
                <a:gd name="T69" fmla="*/ 2657 h 4802"/>
                <a:gd name="T70" fmla="*/ 1930 w 4897"/>
                <a:gd name="T71" fmla="*/ 2915 h 4802"/>
                <a:gd name="T72" fmla="*/ 1938 w 4897"/>
                <a:gd name="T73" fmla="*/ 2704 h 4802"/>
                <a:gd name="T74" fmla="*/ 2360 w 4897"/>
                <a:gd name="T75" fmla="*/ 2302 h 4802"/>
                <a:gd name="T76" fmla="*/ 2451 w 4897"/>
                <a:gd name="T77" fmla="*/ 1729 h 4802"/>
                <a:gd name="T78" fmla="*/ 2643 w 4897"/>
                <a:gd name="T79" fmla="*/ 1949 h 4802"/>
                <a:gd name="T80" fmla="*/ 2590 w 4897"/>
                <a:gd name="T81" fmla="*/ 2457 h 4802"/>
                <a:gd name="T82" fmla="*/ 3025 w 4897"/>
                <a:gd name="T83" fmla="*/ 3074 h 4802"/>
                <a:gd name="T84" fmla="*/ 3091 w 4897"/>
                <a:gd name="T85" fmla="*/ 3543 h 4802"/>
                <a:gd name="T86" fmla="*/ 3025 w 4897"/>
                <a:gd name="T87" fmla="*/ 4029 h 4802"/>
                <a:gd name="T88" fmla="*/ 3720 w 4897"/>
                <a:gd name="T89" fmla="*/ 3606 h 4802"/>
                <a:gd name="T90" fmla="*/ 3978 w 4897"/>
                <a:gd name="T91" fmla="*/ 3188 h 4802"/>
                <a:gd name="T92" fmla="*/ 4052 w 4897"/>
                <a:gd name="T93" fmla="*/ 2885 h 4802"/>
                <a:gd name="T94" fmla="*/ 4001 w 4897"/>
                <a:gd name="T95" fmla="*/ 2291 h 4802"/>
                <a:gd name="T96" fmla="*/ 3759 w 4897"/>
                <a:gd name="T97" fmla="*/ 1921 h 4802"/>
                <a:gd name="T98" fmla="*/ 3137 w 4897"/>
                <a:gd name="T99" fmla="*/ 1595 h 4802"/>
                <a:gd name="T100" fmla="*/ 3518 w 4897"/>
                <a:gd name="T101" fmla="*/ 1531 h 4802"/>
                <a:gd name="T102" fmla="*/ 4079 w 4897"/>
                <a:gd name="T103" fmla="*/ 2013 h 4802"/>
                <a:gd name="T104" fmla="*/ 4245 w 4897"/>
                <a:gd name="T105" fmla="*/ 2477 h 4802"/>
                <a:gd name="T106" fmla="*/ 4503 w 4897"/>
                <a:gd name="T107" fmla="*/ 2188 h 4802"/>
                <a:gd name="T108" fmla="*/ 4571 w 4897"/>
                <a:gd name="T109" fmla="*/ 1775 h 4802"/>
                <a:gd name="T110" fmla="*/ 4658 w 4897"/>
                <a:gd name="T111" fmla="*/ 1470 h 4802"/>
                <a:gd name="T112" fmla="*/ 4892 w 4897"/>
                <a:gd name="T113" fmla="*/ 915 h 4802"/>
                <a:gd name="T114" fmla="*/ 4812 w 4897"/>
                <a:gd name="T115" fmla="*/ 360 h 4802"/>
                <a:gd name="T116" fmla="*/ 4560 w 4897"/>
                <a:gd name="T117" fmla="*/ 0 h 4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97" h="4802">
                  <a:moveTo>
                    <a:pt x="4560" y="0"/>
                  </a:moveTo>
                  <a:lnTo>
                    <a:pt x="4532" y="28"/>
                  </a:lnTo>
                  <a:lnTo>
                    <a:pt x="4474" y="81"/>
                  </a:lnTo>
                  <a:lnTo>
                    <a:pt x="4411" y="131"/>
                  </a:lnTo>
                  <a:lnTo>
                    <a:pt x="4339" y="176"/>
                  </a:lnTo>
                  <a:lnTo>
                    <a:pt x="4303" y="197"/>
                  </a:lnTo>
                  <a:lnTo>
                    <a:pt x="4240" y="228"/>
                  </a:lnTo>
                  <a:lnTo>
                    <a:pt x="4114" y="271"/>
                  </a:lnTo>
                  <a:lnTo>
                    <a:pt x="3988" y="295"/>
                  </a:lnTo>
                  <a:lnTo>
                    <a:pt x="3865" y="304"/>
                  </a:lnTo>
                  <a:lnTo>
                    <a:pt x="3807" y="303"/>
                  </a:lnTo>
                  <a:lnTo>
                    <a:pt x="3757" y="302"/>
                  </a:lnTo>
                  <a:lnTo>
                    <a:pt x="3664" y="295"/>
                  </a:lnTo>
                  <a:lnTo>
                    <a:pt x="3575" y="282"/>
                  </a:lnTo>
                  <a:lnTo>
                    <a:pt x="3490" y="263"/>
                  </a:lnTo>
                  <a:lnTo>
                    <a:pt x="3450" y="251"/>
                  </a:lnTo>
                  <a:lnTo>
                    <a:pt x="3433" y="306"/>
                  </a:lnTo>
                  <a:lnTo>
                    <a:pt x="3394" y="409"/>
                  </a:lnTo>
                  <a:lnTo>
                    <a:pt x="3349" y="504"/>
                  </a:lnTo>
                  <a:lnTo>
                    <a:pt x="3297" y="592"/>
                  </a:lnTo>
                  <a:lnTo>
                    <a:pt x="3239" y="671"/>
                  </a:lnTo>
                  <a:lnTo>
                    <a:pt x="3173" y="742"/>
                  </a:lnTo>
                  <a:lnTo>
                    <a:pt x="3100" y="806"/>
                  </a:lnTo>
                  <a:lnTo>
                    <a:pt x="3023" y="860"/>
                  </a:lnTo>
                  <a:lnTo>
                    <a:pt x="2980" y="885"/>
                  </a:lnTo>
                  <a:lnTo>
                    <a:pt x="2915" y="919"/>
                  </a:lnTo>
                  <a:lnTo>
                    <a:pt x="2780" y="967"/>
                  </a:lnTo>
                  <a:lnTo>
                    <a:pt x="2645" y="997"/>
                  </a:lnTo>
                  <a:lnTo>
                    <a:pt x="2513" y="1009"/>
                  </a:lnTo>
                  <a:lnTo>
                    <a:pt x="2448" y="1009"/>
                  </a:lnTo>
                  <a:lnTo>
                    <a:pt x="2395" y="1009"/>
                  </a:lnTo>
                  <a:lnTo>
                    <a:pt x="2294" y="1003"/>
                  </a:lnTo>
                  <a:lnTo>
                    <a:pt x="2157" y="984"/>
                  </a:lnTo>
                  <a:lnTo>
                    <a:pt x="1953" y="933"/>
                  </a:lnTo>
                  <a:lnTo>
                    <a:pt x="1914" y="919"/>
                  </a:lnTo>
                  <a:lnTo>
                    <a:pt x="1918" y="910"/>
                  </a:lnTo>
                  <a:lnTo>
                    <a:pt x="1916" y="912"/>
                  </a:lnTo>
                  <a:lnTo>
                    <a:pt x="1913" y="914"/>
                  </a:lnTo>
                  <a:lnTo>
                    <a:pt x="1873" y="946"/>
                  </a:lnTo>
                  <a:lnTo>
                    <a:pt x="1787" y="1002"/>
                  </a:lnTo>
                  <a:lnTo>
                    <a:pt x="1698" y="1050"/>
                  </a:lnTo>
                  <a:lnTo>
                    <a:pt x="1602" y="1091"/>
                  </a:lnTo>
                  <a:lnTo>
                    <a:pt x="1501" y="1122"/>
                  </a:lnTo>
                  <a:lnTo>
                    <a:pt x="1396" y="1147"/>
                  </a:lnTo>
                  <a:lnTo>
                    <a:pt x="1284" y="1164"/>
                  </a:lnTo>
                  <a:lnTo>
                    <a:pt x="1168" y="1171"/>
                  </a:lnTo>
                  <a:lnTo>
                    <a:pt x="1107" y="1171"/>
                  </a:lnTo>
                  <a:lnTo>
                    <a:pt x="1030" y="1170"/>
                  </a:lnTo>
                  <a:lnTo>
                    <a:pt x="868" y="1159"/>
                  </a:lnTo>
                  <a:lnTo>
                    <a:pt x="784" y="1146"/>
                  </a:lnTo>
                  <a:lnTo>
                    <a:pt x="724" y="1135"/>
                  </a:lnTo>
                  <a:lnTo>
                    <a:pt x="607" y="1103"/>
                  </a:lnTo>
                  <a:lnTo>
                    <a:pt x="495" y="1059"/>
                  </a:lnTo>
                  <a:lnTo>
                    <a:pt x="390" y="1006"/>
                  </a:lnTo>
                  <a:lnTo>
                    <a:pt x="292" y="943"/>
                  </a:lnTo>
                  <a:lnTo>
                    <a:pt x="200" y="876"/>
                  </a:lnTo>
                  <a:lnTo>
                    <a:pt x="74" y="768"/>
                  </a:lnTo>
                  <a:lnTo>
                    <a:pt x="0" y="696"/>
                  </a:lnTo>
                  <a:lnTo>
                    <a:pt x="0" y="2727"/>
                  </a:lnTo>
                  <a:lnTo>
                    <a:pt x="23" y="2788"/>
                  </a:lnTo>
                  <a:lnTo>
                    <a:pt x="85" y="2917"/>
                  </a:lnTo>
                  <a:lnTo>
                    <a:pt x="149" y="3017"/>
                  </a:lnTo>
                  <a:lnTo>
                    <a:pt x="200" y="3081"/>
                  </a:lnTo>
                  <a:lnTo>
                    <a:pt x="257" y="3142"/>
                  </a:lnTo>
                  <a:lnTo>
                    <a:pt x="321" y="3197"/>
                  </a:lnTo>
                  <a:lnTo>
                    <a:pt x="358" y="3223"/>
                  </a:lnTo>
                  <a:lnTo>
                    <a:pt x="395" y="3248"/>
                  </a:lnTo>
                  <a:lnTo>
                    <a:pt x="476" y="3291"/>
                  </a:lnTo>
                  <a:lnTo>
                    <a:pt x="561" y="3323"/>
                  </a:lnTo>
                  <a:lnTo>
                    <a:pt x="652" y="3346"/>
                  </a:lnTo>
                  <a:lnTo>
                    <a:pt x="748" y="3361"/>
                  </a:lnTo>
                  <a:lnTo>
                    <a:pt x="848" y="3366"/>
                  </a:lnTo>
                  <a:lnTo>
                    <a:pt x="954" y="3362"/>
                  </a:lnTo>
                  <a:lnTo>
                    <a:pt x="1065" y="3348"/>
                  </a:lnTo>
                  <a:lnTo>
                    <a:pt x="1122" y="3337"/>
                  </a:lnTo>
                  <a:lnTo>
                    <a:pt x="1120" y="3302"/>
                  </a:lnTo>
                  <a:lnTo>
                    <a:pt x="1121" y="3228"/>
                  </a:lnTo>
                  <a:lnTo>
                    <a:pt x="1129" y="3151"/>
                  </a:lnTo>
                  <a:lnTo>
                    <a:pt x="1143" y="3070"/>
                  </a:lnTo>
                  <a:lnTo>
                    <a:pt x="1165" y="2986"/>
                  </a:lnTo>
                  <a:lnTo>
                    <a:pt x="1196" y="2899"/>
                  </a:lnTo>
                  <a:lnTo>
                    <a:pt x="1236" y="2809"/>
                  </a:lnTo>
                  <a:lnTo>
                    <a:pt x="1287" y="2715"/>
                  </a:lnTo>
                  <a:lnTo>
                    <a:pt x="1316" y="2667"/>
                  </a:lnTo>
                  <a:lnTo>
                    <a:pt x="1479" y="2768"/>
                  </a:lnTo>
                  <a:lnTo>
                    <a:pt x="1440" y="2833"/>
                  </a:lnTo>
                  <a:lnTo>
                    <a:pt x="1380" y="2956"/>
                  </a:lnTo>
                  <a:lnTo>
                    <a:pt x="1340" y="3072"/>
                  </a:lnTo>
                  <a:lnTo>
                    <a:pt x="1319" y="3179"/>
                  </a:lnTo>
                  <a:lnTo>
                    <a:pt x="1313" y="3280"/>
                  </a:lnTo>
                  <a:lnTo>
                    <a:pt x="1319" y="3372"/>
                  </a:lnTo>
                  <a:lnTo>
                    <a:pt x="1338" y="3457"/>
                  </a:lnTo>
                  <a:lnTo>
                    <a:pt x="1363" y="3533"/>
                  </a:lnTo>
                  <a:lnTo>
                    <a:pt x="1397" y="3602"/>
                  </a:lnTo>
                  <a:lnTo>
                    <a:pt x="1433" y="3663"/>
                  </a:lnTo>
                  <a:lnTo>
                    <a:pt x="1493" y="3739"/>
                  </a:lnTo>
                  <a:lnTo>
                    <a:pt x="1599" y="3840"/>
                  </a:lnTo>
                  <a:lnTo>
                    <a:pt x="1625" y="3857"/>
                  </a:lnTo>
                  <a:lnTo>
                    <a:pt x="1522" y="4018"/>
                  </a:lnTo>
                  <a:lnTo>
                    <a:pt x="1511" y="4013"/>
                  </a:lnTo>
                  <a:lnTo>
                    <a:pt x="1432" y="3948"/>
                  </a:lnTo>
                  <a:lnTo>
                    <a:pt x="1347" y="3858"/>
                  </a:lnTo>
                  <a:lnTo>
                    <a:pt x="1286" y="3781"/>
                  </a:lnTo>
                  <a:lnTo>
                    <a:pt x="1227" y="3690"/>
                  </a:lnTo>
                  <a:lnTo>
                    <a:pt x="1178" y="3585"/>
                  </a:lnTo>
                  <a:lnTo>
                    <a:pt x="1159" y="3527"/>
                  </a:lnTo>
                  <a:lnTo>
                    <a:pt x="1078" y="3541"/>
                  </a:lnTo>
                  <a:lnTo>
                    <a:pt x="925" y="3556"/>
                  </a:lnTo>
                  <a:lnTo>
                    <a:pt x="851" y="3558"/>
                  </a:lnTo>
                  <a:lnTo>
                    <a:pt x="766" y="3556"/>
                  </a:lnTo>
                  <a:lnTo>
                    <a:pt x="604" y="3533"/>
                  </a:lnTo>
                  <a:lnTo>
                    <a:pt x="490" y="3502"/>
                  </a:lnTo>
                  <a:lnTo>
                    <a:pt x="417" y="3475"/>
                  </a:lnTo>
                  <a:lnTo>
                    <a:pt x="347" y="3441"/>
                  </a:lnTo>
                  <a:lnTo>
                    <a:pt x="280" y="3402"/>
                  </a:lnTo>
                  <a:lnTo>
                    <a:pt x="247" y="3380"/>
                  </a:lnTo>
                  <a:lnTo>
                    <a:pt x="210" y="3354"/>
                  </a:lnTo>
                  <a:lnTo>
                    <a:pt x="141" y="3296"/>
                  </a:lnTo>
                  <a:lnTo>
                    <a:pt x="80" y="3235"/>
                  </a:lnTo>
                  <a:lnTo>
                    <a:pt x="25" y="3171"/>
                  </a:lnTo>
                  <a:lnTo>
                    <a:pt x="0" y="3138"/>
                  </a:lnTo>
                  <a:lnTo>
                    <a:pt x="0" y="3306"/>
                  </a:lnTo>
                  <a:lnTo>
                    <a:pt x="1" y="3402"/>
                  </a:lnTo>
                  <a:lnTo>
                    <a:pt x="14" y="3581"/>
                  </a:lnTo>
                  <a:lnTo>
                    <a:pt x="39" y="3747"/>
                  </a:lnTo>
                  <a:lnTo>
                    <a:pt x="75" y="3899"/>
                  </a:lnTo>
                  <a:lnTo>
                    <a:pt x="120" y="4037"/>
                  </a:lnTo>
                  <a:lnTo>
                    <a:pt x="177" y="4163"/>
                  </a:lnTo>
                  <a:lnTo>
                    <a:pt x="242" y="4277"/>
                  </a:lnTo>
                  <a:lnTo>
                    <a:pt x="316" y="4378"/>
                  </a:lnTo>
                  <a:lnTo>
                    <a:pt x="398" y="4468"/>
                  </a:lnTo>
                  <a:lnTo>
                    <a:pt x="486" y="4547"/>
                  </a:lnTo>
                  <a:lnTo>
                    <a:pt x="581" y="4613"/>
                  </a:lnTo>
                  <a:lnTo>
                    <a:pt x="680" y="4670"/>
                  </a:lnTo>
                  <a:lnTo>
                    <a:pt x="785" y="4715"/>
                  </a:lnTo>
                  <a:lnTo>
                    <a:pt x="893" y="4751"/>
                  </a:lnTo>
                  <a:lnTo>
                    <a:pt x="1006" y="4777"/>
                  </a:lnTo>
                  <a:lnTo>
                    <a:pt x="1120" y="4794"/>
                  </a:lnTo>
                  <a:lnTo>
                    <a:pt x="1235" y="4802"/>
                  </a:lnTo>
                  <a:lnTo>
                    <a:pt x="1353" y="4802"/>
                  </a:lnTo>
                  <a:lnTo>
                    <a:pt x="1470" y="4793"/>
                  </a:lnTo>
                  <a:lnTo>
                    <a:pt x="1588" y="4776"/>
                  </a:lnTo>
                  <a:lnTo>
                    <a:pt x="1703" y="4751"/>
                  </a:lnTo>
                  <a:lnTo>
                    <a:pt x="1817" y="4720"/>
                  </a:lnTo>
                  <a:lnTo>
                    <a:pt x="1929" y="4681"/>
                  </a:lnTo>
                  <a:lnTo>
                    <a:pt x="2037" y="4636"/>
                  </a:lnTo>
                  <a:lnTo>
                    <a:pt x="2141" y="4586"/>
                  </a:lnTo>
                  <a:lnTo>
                    <a:pt x="2241" y="4528"/>
                  </a:lnTo>
                  <a:lnTo>
                    <a:pt x="2334" y="4466"/>
                  </a:lnTo>
                  <a:lnTo>
                    <a:pt x="2422" y="4399"/>
                  </a:lnTo>
                  <a:lnTo>
                    <a:pt x="2503" y="4326"/>
                  </a:lnTo>
                  <a:lnTo>
                    <a:pt x="2575" y="4250"/>
                  </a:lnTo>
                  <a:lnTo>
                    <a:pt x="2640" y="4169"/>
                  </a:lnTo>
                  <a:lnTo>
                    <a:pt x="2696" y="4085"/>
                  </a:lnTo>
                  <a:lnTo>
                    <a:pt x="2719" y="4041"/>
                  </a:lnTo>
                  <a:lnTo>
                    <a:pt x="2726" y="4042"/>
                  </a:lnTo>
                  <a:lnTo>
                    <a:pt x="2733" y="4044"/>
                  </a:lnTo>
                  <a:lnTo>
                    <a:pt x="2767" y="3982"/>
                  </a:lnTo>
                  <a:lnTo>
                    <a:pt x="2831" y="3840"/>
                  </a:lnTo>
                  <a:lnTo>
                    <a:pt x="2868" y="3722"/>
                  </a:lnTo>
                  <a:lnTo>
                    <a:pt x="2886" y="3639"/>
                  </a:lnTo>
                  <a:lnTo>
                    <a:pt x="2898" y="3552"/>
                  </a:lnTo>
                  <a:lnTo>
                    <a:pt x="2902" y="3463"/>
                  </a:lnTo>
                  <a:lnTo>
                    <a:pt x="2901" y="3418"/>
                  </a:lnTo>
                  <a:lnTo>
                    <a:pt x="2897" y="3361"/>
                  </a:lnTo>
                  <a:lnTo>
                    <a:pt x="2877" y="3248"/>
                  </a:lnTo>
                  <a:lnTo>
                    <a:pt x="2844" y="3138"/>
                  </a:lnTo>
                  <a:lnTo>
                    <a:pt x="2797" y="3029"/>
                  </a:lnTo>
                  <a:lnTo>
                    <a:pt x="2737" y="2923"/>
                  </a:lnTo>
                  <a:lnTo>
                    <a:pt x="2663" y="2818"/>
                  </a:lnTo>
                  <a:lnTo>
                    <a:pt x="2577" y="2714"/>
                  </a:lnTo>
                  <a:lnTo>
                    <a:pt x="2477" y="2613"/>
                  </a:lnTo>
                  <a:lnTo>
                    <a:pt x="2421" y="2564"/>
                  </a:lnTo>
                  <a:lnTo>
                    <a:pt x="2395" y="2596"/>
                  </a:lnTo>
                  <a:lnTo>
                    <a:pt x="2338" y="2657"/>
                  </a:lnTo>
                  <a:lnTo>
                    <a:pt x="2273" y="2716"/>
                  </a:lnTo>
                  <a:lnTo>
                    <a:pt x="2201" y="2772"/>
                  </a:lnTo>
                  <a:lnTo>
                    <a:pt x="2120" y="2824"/>
                  </a:lnTo>
                  <a:lnTo>
                    <a:pt x="2030" y="2872"/>
                  </a:lnTo>
                  <a:lnTo>
                    <a:pt x="1930" y="2915"/>
                  </a:lnTo>
                  <a:lnTo>
                    <a:pt x="1820" y="2951"/>
                  </a:lnTo>
                  <a:lnTo>
                    <a:pt x="1760" y="2967"/>
                  </a:lnTo>
                  <a:lnTo>
                    <a:pt x="1713" y="2781"/>
                  </a:lnTo>
                  <a:lnTo>
                    <a:pt x="1795" y="2758"/>
                  </a:lnTo>
                  <a:lnTo>
                    <a:pt x="1938" y="2704"/>
                  </a:lnTo>
                  <a:lnTo>
                    <a:pt x="2058" y="2637"/>
                  </a:lnTo>
                  <a:lnTo>
                    <a:pt x="2159" y="2561"/>
                  </a:lnTo>
                  <a:lnTo>
                    <a:pt x="2242" y="2479"/>
                  </a:lnTo>
                  <a:lnTo>
                    <a:pt x="2310" y="2391"/>
                  </a:lnTo>
                  <a:lnTo>
                    <a:pt x="2360" y="2302"/>
                  </a:lnTo>
                  <a:lnTo>
                    <a:pt x="2399" y="2210"/>
                  </a:lnTo>
                  <a:lnTo>
                    <a:pt x="2426" y="2120"/>
                  </a:lnTo>
                  <a:lnTo>
                    <a:pt x="2444" y="2033"/>
                  </a:lnTo>
                  <a:lnTo>
                    <a:pt x="2457" y="1913"/>
                  </a:lnTo>
                  <a:lnTo>
                    <a:pt x="2451" y="1729"/>
                  </a:lnTo>
                  <a:lnTo>
                    <a:pt x="2443" y="1691"/>
                  </a:lnTo>
                  <a:lnTo>
                    <a:pt x="2632" y="1654"/>
                  </a:lnTo>
                  <a:lnTo>
                    <a:pt x="2635" y="1668"/>
                  </a:lnTo>
                  <a:lnTo>
                    <a:pt x="2647" y="1795"/>
                  </a:lnTo>
                  <a:lnTo>
                    <a:pt x="2643" y="1949"/>
                  </a:lnTo>
                  <a:lnTo>
                    <a:pt x="2630" y="2068"/>
                  </a:lnTo>
                  <a:lnTo>
                    <a:pt x="2601" y="2198"/>
                  </a:lnTo>
                  <a:lnTo>
                    <a:pt x="2556" y="2332"/>
                  </a:lnTo>
                  <a:lnTo>
                    <a:pt x="2523" y="2399"/>
                  </a:lnTo>
                  <a:lnTo>
                    <a:pt x="2590" y="2457"/>
                  </a:lnTo>
                  <a:lnTo>
                    <a:pt x="2709" y="2574"/>
                  </a:lnTo>
                  <a:lnTo>
                    <a:pt x="2811" y="2694"/>
                  </a:lnTo>
                  <a:lnTo>
                    <a:pt x="2899" y="2819"/>
                  </a:lnTo>
                  <a:lnTo>
                    <a:pt x="2971" y="2945"/>
                  </a:lnTo>
                  <a:lnTo>
                    <a:pt x="3025" y="3074"/>
                  </a:lnTo>
                  <a:lnTo>
                    <a:pt x="3065" y="3206"/>
                  </a:lnTo>
                  <a:lnTo>
                    <a:pt x="3087" y="3341"/>
                  </a:lnTo>
                  <a:lnTo>
                    <a:pt x="3092" y="3410"/>
                  </a:lnTo>
                  <a:lnTo>
                    <a:pt x="3094" y="3455"/>
                  </a:lnTo>
                  <a:lnTo>
                    <a:pt x="3091" y="3543"/>
                  </a:lnTo>
                  <a:lnTo>
                    <a:pt x="3077" y="3672"/>
                  </a:lnTo>
                  <a:lnTo>
                    <a:pt x="3038" y="3831"/>
                  </a:lnTo>
                  <a:lnTo>
                    <a:pt x="2984" y="3976"/>
                  </a:lnTo>
                  <a:lnTo>
                    <a:pt x="2953" y="4042"/>
                  </a:lnTo>
                  <a:lnTo>
                    <a:pt x="3025" y="4029"/>
                  </a:lnTo>
                  <a:lnTo>
                    <a:pt x="3177" y="3984"/>
                  </a:lnTo>
                  <a:lnTo>
                    <a:pt x="3330" y="3915"/>
                  </a:lnTo>
                  <a:lnTo>
                    <a:pt x="3479" y="3822"/>
                  </a:lnTo>
                  <a:lnTo>
                    <a:pt x="3621" y="3707"/>
                  </a:lnTo>
                  <a:lnTo>
                    <a:pt x="3720" y="3606"/>
                  </a:lnTo>
                  <a:lnTo>
                    <a:pt x="3781" y="3533"/>
                  </a:lnTo>
                  <a:lnTo>
                    <a:pt x="3838" y="3454"/>
                  </a:lnTo>
                  <a:lnTo>
                    <a:pt x="3890" y="3370"/>
                  </a:lnTo>
                  <a:lnTo>
                    <a:pt x="3936" y="3282"/>
                  </a:lnTo>
                  <a:lnTo>
                    <a:pt x="3978" y="3188"/>
                  </a:lnTo>
                  <a:lnTo>
                    <a:pt x="3996" y="3139"/>
                  </a:lnTo>
                  <a:lnTo>
                    <a:pt x="3993" y="3139"/>
                  </a:lnTo>
                  <a:lnTo>
                    <a:pt x="4001" y="3121"/>
                  </a:lnTo>
                  <a:lnTo>
                    <a:pt x="4031" y="3002"/>
                  </a:lnTo>
                  <a:lnTo>
                    <a:pt x="4052" y="2885"/>
                  </a:lnTo>
                  <a:lnTo>
                    <a:pt x="4065" y="2745"/>
                  </a:lnTo>
                  <a:lnTo>
                    <a:pt x="4063" y="2587"/>
                  </a:lnTo>
                  <a:lnTo>
                    <a:pt x="4046" y="2462"/>
                  </a:lnTo>
                  <a:lnTo>
                    <a:pt x="4028" y="2377"/>
                  </a:lnTo>
                  <a:lnTo>
                    <a:pt x="4001" y="2291"/>
                  </a:lnTo>
                  <a:lnTo>
                    <a:pt x="3966" y="2206"/>
                  </a:lnTo>
                  <a:lnTo>
                    <a:pt x="3944" y="2164"/>
                  </a:lnTo>
                  <a:lnTo>
                    <a:pt x="3914" y="2111"/>
                  </a:lnTo>
                  <a:lnTo>
                    <a:pt x="3843" y="2011"/>
                  </a:lnTo>
                  <a:lnTo>
                    <a:pt x="3759" y="1921"/>
                  </a:lnTo>
                  <a:lnTo>
                    <a:pt x="3660" y="1839"/>
                  </a:lnTo>
                  <a:lnTo>
                    <a:pt x="3549" y="1765"/>
                  </a:lnTo>
                  <a:lnTo>
                    <a:pt x="3424" y="1699"/>
                  </a:lnTo>
                  <a:lnTo>
                    <a:pt x="3287" y="1643"/>
                  </a:lnTo>
                  <a:lnTo>
                    <a:pt x="3137" y="1595"/>
                  </a:lnTo>
                  <a:lnTo>
                    <a:pt x="3056" y="1575"/>
                  </a:lnTo>
                  <a:lnTo>
                    <a:pt x="3102" y="1388"/>
                  </a:lnTo>
                  <a:lnTo>
                    <a:pt x="3192" y="1411"/>
                  </a:lnTo>
                  <a:lnTo>
                    <a:pt x="3362" y="1466"/>
                  </a:lnTo>
                  <a:lnTo>
                    <a:pt x="3518" y="1531"/>
                  </a:lnTo>
                  <a:lnTo>
                    <a:pt x="3659" y="1607"/>
                  </a:lnTo>
                  <a:lnTo>
                    <a:pt x="3786" y="1693"/>
                  </a:lnTo>
                  <a:lnTo>
                    <a:pt x="3899" y="1788"/>
                  </a:lnTo>
                  <a:lnTo>
                    <a:pt x="3996" y="1896"/>
                  </a:lnTo>
                  <a:lnTo>
                    <a:pt x="4079" y="2013"/>
                  </a:lnTo>
                  <a:lnTo>
                    <a:pt x="4114" y="2075"/>
                  </a:lnTo>
                  <a:lnTo>
                    <a:pt x="4144" y="2133"/>
                  </a:lnTo>
                  <a:lnTo>
                    <a:pt x="4190" y="2249"/>
                  </a:lnTo>
                  <a:lnTo>
                    <a:pt x="4223" y="2364"/>
                  </a:lnTo>
                  <a:lnTo>
                    <a:pt x="4245" y="2477"/>
                  </a:lnTo>
                  <a:lnTo>
                    <a:pt x="4251" y="2532"/>
                  </a:lnTo>
                  <a:lnTo>
                    <a:pt x="4289" y="2494"/>
                  </a:lnTo>
                  <a:lnTo>
                    <a:pt x="4365" y="2403"/>
                  </a:lnTo>
                  <a:lnTo>
                    <a:pt x="4439" y="2300"/>
                  </a:lnTo>
                  <a:lnTo>
                    <a:pt x="4503" y="2188"/>
                  </a:lnTo>
                  <a:lnTo>
                    <a:pt x="4552" y="2066"/>
                  </a:lnTo>
                  <a:lnTo>
                    <a:pt x="4573" y="1971"/>
                  </a:lnTo>
                  <a:lnTo>
                    <a:pt x="4580" y="1908"/>
                  </a:lnTo>
                  <a:lnTo>
                    <a:pt x="4580" y="1842"/>
                  </a:lnTo>
                  <a:lnTo>
                    <a:pt x="4571" y="1775"/>
                  </a:lnTo>
                  <a:lnTo>
                    <a:pt x="4555" y="1709"/>
                  </a:lnTo>
                  <a:lnTo>
                    <a:pt x="4529" y="1643"/>
                  </a:lnTo>
                  <a:lnTo>
                    <a:pt x="4510" y="1610"/>
                  </a:lnTo>
                  <a:lnTo>
                    <a:pt x="4565" y="1566"/>
                  </a:lnTo>
                  <a:lnTo>
                    <a:pt x="4658" y="1470"/>
                  </a:lnTo>
                  <a:lnTo>
                    <a:pt x="4735" y="1366"/>
                  </a:lnTo>
                  <a:lnTo>
                    <a:pt x="4796" y="1258"/>
                  </a:lnTo>
                  <a:lnTo>
                    <a:pt x="4841" y="1146"/>
                  </a:lnTo>
                  <a:lnTo>
                    <a:pt x="4872" y="1030"/>
                  </a:lnTo>
                  <a:lnTo>
                    <a:pt x="4892" y="915"/>
                  </a:lnTo>
                  <a:lnTo>
                    <a:pt x="4897" y="798"/>
                  </a:lnTo>
                  <a:lnTo>
                    <a:pt x="4892" y="683"/>
                  </a:lnTo>
                  <a:lnTo>
                    <a:pt x="4875" y="571"/>
                  </a:lnTo>
                  <a:lnTo>
                    <a:pt x="4849" y="463"/>
                  </a:lnTo>
                  <a:lnTo>
                    <a:pt x="4812" y="360"/>
                  </a:lnTo>
                  <a:lnTo>
                    <a:pt x="4768" y="264"/>
                  </a:lnTo>
                  <a:lnTo>
                    <a:pt x="4717" y="176"/>
                  </a:lnTo>
                  <a:lnTo>
                    <a:pt x="4658" y="97"/>
                  </a:lnTo>
                  <a:lnTo>
                    <a:pt x="4593" y="28"/>
                  </a:lnTo>
                  <a:lnTo>
                    <a:pt x="45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9Slide.vn 7">
              <a:extLst>
                <a:ext uri="{FF2B5EF4-FFF2-40B4-BE49-F238E27FC236}">
                  <a16:creationId xmlns:a16="http://schemas.microsoft.com/office/drawing/2014/main" id="{8A92367A-A0AF-46D3-8570-387E9222B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64" y="1989337"/>
              <a:ext cx="1849436" cy="2098711"/>
            </a:xfrm>
            <a:custGeom>
              <a:avLst/>
              <a:gdLst>
                <a:gd name="connsiteX0" fmla="*/ 874060 w 1849436"/>
                <a:gd name="connsiteY0" fmla="*/ 254097 h 2098711"/>
                <a:gd name="connsiteX1" fmla="*/ 918285 w 1849436"/>
                <a:gd name="connsiteY1" fmla="*/ 256911 h 2098711"/>
                <a:gd name="connsiteX2" fmla="*/ 961305 w 1849436"/>
                <a:gd name="connsiteY2" fmla="*/ 264550 h 2098711"/>
                <a:gd name="connsiteX3" fmla="*/ 1003520 w 1849436"/>
                <a:gd name="connsiteY3" fmla="*/ 276612 h 2098711"/>
                <a:gd name="connsiteX4" fmla="*/ 1043725 w 1849436"/>
                <a:gd name="connsiteY4" fmla="*/ 293096 h 2098711"/>
                <a:gd name="connsiteX5" fmla="*/ 1081920 w 1849436"/>
                <a:gd name="connsiteY5" fmla="*/ 313601 h 2098711"/>
                <a:gd name="connsiteX6" fmla="*/ 1117703 w 1849436"/>
                <a:gd name="connsiteY6" fmla="*/ 337322 h 2098711"/>
                <a:gd name="connsiteX7" fmla="*/ 1151073 w 1849436"/>
                <a:gd name="connsiteY7" fmla="*/ 364259 h 2098711"/>
                <a:gd name="connsiteX8" fmla="*/ 1181227 w 1849436"/>
                <a:gd name="connsiteY8" fmla="*/ 393207 h 2098711"/>
                <a:gd name="connsiteX9" fmla="*/ 1208566 w 1849436"/>
                <a:gd name="connsiteY9" fmla="*/ 424165 h 2098711"/>
                <a:gd name="connsiteX10" fmla="*/ 1233092 w 1849436"/>
                <a:gd name="connsiteY10" fmla="*/ 456329 h 2098711"/>
                <a:gd name="connsiteX11" fmla="*/ 1253194 w 1849436"/>
                <a:gd name="connsiteY11" fmla="*/ 490102 h 2098711"/>
                <a:gd name="connsiteX12" fmla="*/ 1269276 w 1849436"/>
                <a:gd name="connsiteY12" fmla="*/ 523874 h 2098711"/>
                <a:gd name="connsiteX13" fmla="*/ 1281740 w 1849436"/>
                <a:gd name="connsiteY13" fmla="*/ 558048 h 2098711"/>
                <a:gd name="connsiteX14" fmla="*/ 1289781 w 1849436"/>
                <a:gd name="connsiteY14" fmla="*/ 591419 h 2098711"/>
                <a:gd name="connsiteX15" fmla="*/ 1291389 w 1849436"/>
                <a:gd name="connsiteY15" fmla="*/ 607501 h 2098711"/>
                <a:gd name="connsiteX16" fmla="*/ 1290183 w 1849436"/>
                <a:gd name="connsiteY16" fmla="*/ 607501 h 2098711"/>
                <a:gd name="connsiteX17" fmla="*/ 1289781 w 1849436"/>
                <a:gd name="connsiteY17" fmla="*/ 607903 h 2098711"/>
                <a:gd name="connsiteX18" fmla="*/ 1291389 w 1849436"/>
                <a:gd name="connsiteY18" fmla="*/ 607501 h 2098711"/>
                <a:gd name="connsiteX19" fmla="*/ 1303451 w 1849436"/>
                <a:gd name="connsiteY19" fmla="*/ 666200 h 2098711"/>
                <a:gd name="connsiteX20" fmla="*/ 1315110 w 1849436"/>
                <a:gd name="connsiteY20" fmla="*/ 741384 h 2098711"/>
                <a:gd name="connsiteX21" fmla="*/ 1319533 w 1849436"/>
                <a:gd name="connsiteY21" fmla="*/ 786012 h 2098711"/>
                <a:gd name="connsiteX22" fmla="*/ 1319935 w 1849436"/>
                <a:gd name="connsiteY22" fmla="*/ 827423 h 2098711"/>
                <a:gd name="connsiteX23" fmla="*/ 1315914 w 1849436"/>
                <a:gd name="connsiteY23" fmla="*/ 865216 h 2098711"/>
                <a:gd name="connsiteX24" fmla="*/ 1307471 w 1849436"/>
                <a:gd name="connsiteY24" fmla="*/ 900999 h 2098711"/>
                <a:gd name="connsiteX25" fmla="*/ 1293399 w 1849436"/>
                <a:gd name="connsiteY25" fmla="*/ 934771 h 2098711"/>
                <a:gd name="connsiteX26" fmla="*/ 1284152 w 1849436"/>
                <a:gd name="connsiteY26" fmla="*/ 951255 h 2098711"/>
                <a:gd name="connsiteX27" fmla="*/ 1275307 w 1849436"/>
                <a:gd name="connsiteY27" fmla="*/ 964925 h 2098711"/>
                <a:gd name="connsiteX28" fmla="*/ 1256008 w 1849436"/>
                <a:gd name="connsiteY28" fmla="*/ 989852 h 2098711"/>
                <a:gd name="connsiteX29" fmla="*/ 1233896 w 1849436"/>
                <a:gd name="connsiteY29" fmla="*/ 1012367 h 2098711"/>
                <a:gd name="connsiteX30" fmla="*/ 1210979 w 1849436"/>
                <a:gd name="connsiteY30" fmla="*/ 1032470 h 2098711"/>
                <a:gd name="connsiteX31" fmla="*/ 1173990 w 1849436"/>
                <a:gd name="connsiteY31" fmla="*/ 1058201 h 2098711"/>
                <a:gd name="connsiteX32" fmla="*/ 1123332 w 1849436"/>
                <a:gd name="connsiteY32" fmla="*/ 1083932 h 2098711"/>
                <a:gd name="connsiteX33" fmla="*/ 1075487 w 1849436"/>
                <a:gd name="connsiteY33" fmla="*/ 1102427 h 2098711"/>
                <a:gd name="connsiteX34" fmla="*/ 1033272 w 1849436"/>
                <a:gd name="connsiteY34" fmla="*/ 1114488 h 2098711"/>
                <a:gd name="connsiteX35" fmla="*/ 987840 w 1849436"/>
                <a:gd name="connsiteY35" fmla="*/ 1123333 h 2098711"/>
                <a:gd name="connsiteX36" fmla="*/ 980603 w 1849436"/>
                <a:gd name="connsiteY36" fmla="*/ 1124539 h 2098711"/>
                <a:gd name="connsiteX37" fmla="*/ 987840 w 1849436"/>
                <a:gd name="connsiteY37" fmla="*/ 1200929 h 2098711"/>
                <a:gd name="connsiteX38" fmla="*/ 999098 w 1849436"/>
                <a:gd name="connsiteY38" fmla="*/ 1200125 h 2098711"/>
                <a:gd name="connsiteX39" fmla="*/ 1053777 w 1849436"/>
                <a:gd name="connsiteY39" fmla="*/ 1188868 h 2098711"/>
                <a:gd name="connsiteX40" fmla="*/ 1103631 w 1849436"/>
                <a:gd name="connsiteY40" fmla="*/ 1174796 h 2098711"/>
                <a:gd name="connsiteX41" fmla="*/ 1159918 w 1849436"/>
                <a:gd name="connsiteY41" fmla="*/ 1152683 h 2098711"/>
                <a:gd name="connsiteX42" fmla="*/ 1204144 w 1849436"/>
                <a:gd name="connsiteY42" fmla="*/ 1129766 h 2098711"/>
                <a:gd name="connsiteX43" fmla="*/ 1233494 w 1849436"/>
                <a:gd name="connsiteY43" fmla="*/ 1111272 h 2098711"/>
                <a:gd name="connsiteX44" fmla="*/ 1262441 w 1849436"/>
                <a:gd name="connsiteY44" fmla="*/ 1090365 h 2098711"/>
                <a:gd name="connsiteX45" fmla="*/ 1289781 w 1849436"/>
                <a:gd name="connsiteY45" fmla="*/ 1066644 h 2098711"/>
                <a:gd name="connsiteX46" fmla="*/ 1315914 w 1849436"/>
                <a:gd name="connsiteY46" fmla="*/ 1038902 h 2098711"/>
                <a:gd name="connsiteX47" fmla="*/ 1339233 w 1849436"/>
                <a:gd name="connsiteY47" fmla="*/ 1008346 h 2098711"/>
                <a:gd name="connsiteX48" fmla="*/ 1349686 w 1849436"/>
                <a:gd name="connsiteY48" fmla="*/ 991460 h 2098711"/>
                <a:gd name="connsiteX49" fmla="*/ 1360542 w 1849436"/>
                <a:gd name="connsiteY49" fmla="*/ 972162 h 2098711"/>
                <a:gd name="connsiteX50" fmla="*/ 1378634 w 1849436"/>
                <a:gd name="connsiteY50" fmla="*/ 931957 h 2098711"/>
                <a:gd name="connsiteX51" fmla="*/ 1391902 w 1849436"/>
                <a:gd name="connsiteY51" fmla="*/ 889741 h 2098711"/>
                <a:gd name="connsiteX52" fmla="*/ 1399541 w 1849436"/>
                <a:gd name="connsiteY52" fmla="*/ 845113 h 2098711"/>
                <a:gd name="connsiteX53" fmla="*/ 1402757 w 1849436"/>
                <a:gd name="connsiteY53" fmla="*/ 798073 h 2098711"/>
                <a:gd name="connsiteX54" fmla="*/ 1401149 w 1849436"/>
                <a:gd name="connsiteY54" fmla="*/ 748621 h 2098711"/>
                <a:gd name="connsiteX55" fmla="*/ 1394314 w 1849436"/>
                <a:gd name="connsiteY55" fmla="*/ 697158 h 2098711"/>
                <a:gd name="connsiteX56" fmla="*/ 1383057 w 1849436"/>
                <a:gd name="connsiteY56" fmla="*/ 643283 h 2098711"/>
                <a:gd name="connsiteX57" fmla="*/ 1375016 w 1849436"/>
                <a:gd name="connsiteY57" fmla="*/ 615944 h 2098711"/>
                <a:gd name="connsiteX58" fmla="*/ 1395118 w 1849436"/>
                <a:gd name="connsiteY58" fmla="*/ 621171 h 2098711"/>
                <a:gd name="connsiteX59" fmla="*/ 1434117 w 1849436"/>
                <a:gd name="connsiteY59" fmla="*/ 635242 h 2098711"/>
                <a:gd name="connsiteX60" fmla="*/ 1471508 w 1849436"/>
                <a:gd name="connsiteY60" fmla="*/ 653737 h 2098711"/>
                <a:gd name="connsiteX61" fmla="*/ 1507693 w 1849436"/>
                <a:gd name="connsiteY61" fmla="*/ 676654 h 2098711"/>
                <a:gd name="connsiteX62" fmla="*/ 1541465 w 1849436"/>
                <a:gd name="connsiteY62" fmla="*/ 703993 h 2098711"/>
                <a:gd name="connsiteX63" fmla="*/ 1573227 w 1849436"/>
                <a:gd name="connsiteY63" fmla="*/ 734147 h 2098711"/>
                <a:gd name="connsiteX64" fmla="*/ 1601773 w 1849436"/>
                <a:gd name="connsiteY64" fmla="*/ 767919 h 2098711"/>
                <a:gd name="connsiteX65" fmla="*/ 1627906 w 1849436"/>
                <a:gd name="connsiteY65" fmla="*/ 804506 h 2098711"/>
                <a:gd name="connsiteX66" fmla="*/ 1650823 w 1849436"/>
                <a:gd name="connsiteY66" fmla="*/ 843505 h 2098711"/>
                <a:gd name="connsiteX67" fmla="*/ 1670121 w 1849436"/>
                <a:gd name="connsiteY67" fmla="*/ 884514 h 2098711"/>
                <a:gd name="connsiteX68" fmla="*/ 1685801 w 1849436"/>
                <a:gd name="connsiteY68" fmla="*/ 927936 h 2098711"/>
                <a:gd name="connsiteX69" fmla="*/ 1697059 w 1849436"/>
                <a:gd name="connsiteY69" fmla="*/ 972564 h 2098711"/>
                <a:gd name="connsiteX70" fmla="*/ 1704698 w 1849436"/>
                <a:gd name="connsiteY70" fmla="*/ 1019202 h 2098711"/>
                <a:gd name="connsiteX71" fmla="*/ 1706708 w 1849436"/>
                <a:gd name="connsiteY71" fmla="*/ 1065840 h 2098711"/>
                <a:gd name="connsiteX72" fmla="*/ 1703894 w 1849436"/>
                <a:gd name="connsiteY72" fmla="*/ 1113282 h 2098711"/>
                <a:gd name="connsiteX73" fmla="*/ 1696255 w 1849436"/>
                <a:gd name="connsiteY73" fmla="*/ 1161528 h 2098711"/>
                <a:gd name="connsiteX74" fmla="*/ 1689822 w 1849436"/>
                <a:gd name="connsiteY74" fmla="*/ 1184847 h 2098711"/>
                <a:gd name="connsiteX75" fmla="*/ 1701481 w 1849436"/>
                <a:gd name="connsiteY75" fmla="*/ 1188466 h 2098711"/>
                <a:gd name="connsiteX76" fmla="*/ 1722790 w 1849436"/>
                <a:gd name="connsiteY76" fmla="*/ 1196909 h 2098711"/>
                <a:gd name="connsiteX77" fmla="*/ 1742088 w 1849436"/>
                <a:gd name="connsiteY77" fmla="*/ 1207362 h 2098711"/>
                <a:gd name="connsiteX78" fmla="*/ 1759377 w 1849436"/>
                <a:gd name="connsiteY78" fmla="*/ 1219826 h 2098711"/>
                <a:gd name="connsiteX79" fmla="*/ 1782294 w 1849436"/>
                <a:gd name="connsiteY79" fmla="*/ 1241537 h 2098711"/>
                <a:gd name="connsiteX80" fmla="*/ 1807221 w 1849436"/>
                <a:gd name="connsiteY80" fmla="*/ 1276515 h 2098711"/>
                <a:gd name="connsiteX81" fmla="*/ 1825313 w 1849436"/>
                <a:gd name="connsiteY81" fmla="*/ 1316720 h 2098711"/>
                <a:gd name="connsiteX82" fmla="*/ 1838581 w 1849436"/>
                <a:gd name="connsiteY82" fmla="*/ 1359740 h 2098711"/>
                <a:gd name="connsiteX83" fmla="*/ 1846220 w 1849436"/>
                <a:gd name="connsiteY83" fmla="*/ 1405172 h 2098711"/>
                <a:gd name="connsiteX84" fmla="*/ 1849436 w 1849436"/>
                <a:gd name="connsiteY84" fmla="*/ 1451810 h 2098711"/>
                <a:gd name="connsiteX85" fmla="*/ 1849034 w 1849436"/>
                <a:gd name="connsiteY85" fmla="*/ 1474727 h 2098711"/>
                <a:gd name="connsiteX86" fmla="*/ 1847426 w 1849436"/>
                <a:gd name="connsiteY86" fmla="*/ 1492819 h 2098711"/>
                <a:gd name="connsiteX87" fmla="*/ 1840993 w 1849436"/>
                <a:gd name="connsiteY87" fmla="*/ 1528602 h 2098711"/>
                <a:gd name="connsiteX88" fmla="*/ 1836168 w 1849436"/>
                <a:gd name="connsiteY88" fmla="*/ 1545890 h 2098711"/>
                <a:gd name="connsiteX89" fmla="*/ 1832148 w 1849436"/>
                <a:gd name="connsiteY89" fmla="*/ 1559962 h 2098711"/>
                <a:gd name="connsiteX90" fmla="*/ 1821695 w 1849436"/>
                <a:gd name="connsiteY90" fmla="*/ 1586095 h 2098711"/>
                <a:gd name="connsiteX91" fmla="*/ 1808829 w 1849436"/>
                <a:gd name="connsiteY91" fmla="*/ 1611022 h 2098711"/>
                <a:gd name="connsiteX92" fmla="*/ 1793551 w 1849436"/>
                <a:gd name="connsiteY92" fmla="*/ 1633537 h 2098711"/>
                <a:gd name="connsiteX93" fmla="*/ 1775861 w 1849436"/>
                <a:gd name="connsiteY93" fmla="*/ 1654846 h 2098711"/>
                <a:gd name="connsiteX94" fmla="*/ 1755758 w 1849436"/>
                <a:gd name="connsiteY94" fmla="*/ 1674144 h 2098711"/>
                <a:gd name="connsiteX95" fmla="*/ 1732841 w 1849436"/>
                <a:gd name="connsiteY95" fmla="*/ 1692237 h 2098711"/>
                <a:gd name="connsiteX96" fmla="*/ 1707110 w 1849436"/>
                <a:gd name="connsiteY96" fmla="*/ 1708721 h 2098711"/>
                <a:gd name="connsiteX97" fmla="*/ 1693440 w 1849436"/>
                <a:gd name="connsiteY97" fmla="*/ 1716360 h 2098711"/>
                <a:gd name="connsiteX98" fmla="*/ 1680173 w 1849436"/>
                <a:gd name="connsiteY98" fmla="*/ 1723195 h 2098711"/>
                <a:gd name="connsiteX99" fmla="*/ 1652833 w 1849436"/>
                <a:gd name="connsiteY99" fmla="*/ 1734050 h 2098711"/>
                <a:gd name="connsiteX100" fmla="*/ 1625494 w 1849436"/>
                <a:gd name="connsiteY100" fmla="*/ 1742091 h 2098711"/>
                <a:gd name="connsiteX101" fmla="*/ 1598154 w 1849436"/>
                <a:gd name="connsiteY101" fmla="*/ 1746514 h 2098711"/>
                <a:gd name="connsiteX102" fmla="*/ 1557547 w 1849436"/>
                <a:gd name="connsiteY102" fmla="*/ 1750132 h 2098711"/>
                <a:gd name="connsiteX103" fmla="*/ 1506084 w 1849436"/>
                <a:gd name="connsiteY103" fmla="*/ 1748524 h 2098711"/>
                <a:gd name="connsiteX104" fmla="*/ 1459446 w 1849436"/>
                <a:gd name="connsiteY104" fmla="*/ 1742091 h 2098711"/>
                <a:gd name="connsiteX105" fmla="*/ 1421654 w 1849436"/>
                <a:gd name="connsiteY105" fmla="*/ 1732442 h 2098711"/>
                <a:gd name="connsiteX106" fmla="*/ 1381851 w 1849436"/>
                <a:gd name="connsiteY106" fmla="*/ 1719978 h 2098711"/>
                <a:gd name="connsiteX107" fmla="*/ 1376222 w 1849436"/>
                <a:gd name="connsiteY107" fmla="*/ 1717566 h 2098711"/>
                <a:gd name="connsiteX108" fmla="*/ 1347676 w 1849436"/>
                <a:gd name="connsiteY108" fmla="*/ 1704700 h 2098711"/>
                <a:gd name="connsiteX109" fmla="*/ 1331996 w 1849436"/>
                <a:gd name="connsiteY109" fmla="*/ 1695453 h 2098711"/>
                <a:gd name="connsiteX110" fmla="*/ 1303451 w 1849436"/>
                <a:gd name="connsiteY110" fmla="*/ 1672536 h 2098711"/>
                <a:gd name="connsiteX111" fmla="*/ 1290585 w 1849436"/>
                <a:gd name="connsiteY111" fmla="*/ 1659671 h 2098711"/>
                <a:gd name="connsiteX112" fmla="*/ 1274503 w 1849436"/>
                <a:gd name="connsiteY112" fmla="*/ 1641176 h 2098711"/>
                <a:gd name="connsiteX113" fmla="*/ 1249978 w 1849436"/>
                <a:gd name="connsiteY113" fmla="*/ 1601775 h 2098711"/>
                <a:gd name="connsiteX114" fmla="*/ 1233092 w 1849436"/>
                <a:gd name="connsiteY114" fmla="*/ 1561168 h 2098711"/>
                <a:gd name="connsiteX115" fmla="*/ 1221834 w 1849436"/>
                <a:gd name="connsiteY115" fmla="*/ 1521365 h 2098711"/>
                <a:gd name="connsiteX116" fmla="*/ 1213793 w 1849436"/>
                <a:gd name="connsiteY116" fmla="*/ 1468294 h 2098711"/>
                <a:gd name="connsiteX117" fmla="*/ 1212185 w 1849436"/>
                <a:gd name="connsiteY117" fmla="*/ 1422460 h 2098711"/>
                <a:gd name="connsiteX118" fmla="*/ 1212587 w 1849436"/>
                <a:gd name="connsiteY118" fmla="*/ 1417233 h 2098711"/>
                <a:gd name="connsiteX119" fmla="*/ 1135795 w 1849436"/>
                <a:gd name="connsiteY119" fmla="*/ 1410800 h 2098711"/>
                <a:gd name="connsiteX120" fmla="*/ 1134991 w 1849436"/>
                <a:gd name="connsiteY120" fmla="*/ 1418841 h 2098711"/>
                <a:gd name="connsiteX121" fmla="*/ 1135393 w 1849436"/>
                <a:gd name="connsiteY121" fmla="*/ 1459047 h 2098711"/>
                <a:gd name="connsiteX122" fmla="*/ 1139012 w 1849436"/>
                <a:gd name="connsiteY122" fmla="*/ 1496437 h 2098711"/>
                <a:gd name="connsiteX123" fmla="*/ 1147053 w 1849436"/>
                <a:gd name="connsiteY123" fmla="*/ 1540663 h 2098711"/>
                <a:gd name="connsiteX124" fmla="*/ 1160320 w 1849436"/>
                <a:gd name="connsiteY124" fmla="*/ 1589311 h 2098711"/>
                <a:gd name="connsiteX125" fmla="*/ 1182433 w 1849436"/>
                <a:gd name="connsiteY125" fmla="*/ 1639166 h 2098711"/>
                <a:gd name="connsiteX126" fmla="*/ 1204948 w 1849436"/>
                <a:gd name="connsiteY126" fmla="*/ 1676155 h 2098711"/>
                <a:gd name="connsiteX127" fmla="*/ 1223040 w 1849436"/>
                <a:gd name="connsiteY127" fmla="*/ 1699876 h 2098711"/>
                <a:gd name="connsiteX128" fmla="*/ 1233494 w 1849436"/>
                <a:gd name="connsiteY128" fmla="*/ 1711535 h 2098711"/>
                <a:gd name="connsiteX129" fmla="*/ 1251586 w 1849436"/>
                <a:gd name="connsiteY129" fmla="*/ 1730432 h 2098711"/>
                <a:gd name="connsiteX130" fmla="*/ 1292997 w 1849436"/>
                <a:gd name="connsiteY130" fmla="*/ 1762596 h 2098711"/>
                <a:gd name="connsiteX131" fmla="*/ 1315110 w 1849436"/>
                <a:gd name="connsiteY131" fmla="*/ 1775864 h 2098711"/>
                <a:gd name="connsiteX132" fmla="*/ 1309883 w 1849436"/>
                <a:gd name="connsiteY132" fmla="*/ 1795162 h 2098711"/>
                <a:gd name="connsiteX133" fmla="*/ 1297420 w 1849436"/>
                <a:gd name="connsiteY133" fmla="*/ 1830945 h 2098711"/>
                <a:gd name="connsiteX134" fmla="*/ 1282544 w 1849436"/>
                <a:gd name="connsiteY134" fmla="*/ 1863913 h 2098711"/>
                <a:gd name="connsiteX135" fmla="*/ 1265256 w 1849436"/>
                <a:gd name="connsiteY135" fmla="*/ 1894067 h 2098711"/>
                <a:gd name="connsiteX136" fmla="*/ 1245957 w 1849436"/>
                <a:gd name="connsiteY136" fmla="*/ 1921808 h 2098711"/>
                <a:gd name="connsiteX137" fmla="*/ 1224648 w 1849436"/>
                <a:gd name="connsiteY137" fmla="*/ 1945529 h 2098711"/>
                <a:gd name="connsiteX138" fmla="*/ 1201329 w 1849436"/>
                <a:gd name="connsiteY138" fmla="*/ 1966838 h 2098711"/>
                <a:gd name="connsiteX139" fmla="*/ 1175196 w 1849436"/>
                <a:gd name="connsiteY139" fmla="*/ 1985735 h 2098711"/>
                <a:gd name="connsiteX140" fmla="*/ 1161124 w 1849436"/>
                <a:gd name="connsiteY140" fmla="*/ 1993776 h 2098711"/>
                <a:gd name="connsiteX141" fmla="*/ 1139012 w 1849436"/>
                <a:gd name="connsiteY141" fmla="*/ 2005033 h 2098711"/>
                <a:gd name="connsiteX142" fmla="*/ 1092374 w 1849436"/>
                <a:gd name="connsiteY142" fmla="*/ 2021115 h 2098711"/>
                <a:gd name="connsiteX143" fmla="*/ 1044932 w 1849436"/>
                <a:gd name="connsiteY143" fmla="*/ 2030764 h 2098711"/>
                <a:gd name="connsiteX144" fmla="*/ 997892 w 1849436"/>
                <a:gd name="connsiteY144" fmla="*/ 2034383 h 2098711"/>
                <a:gd name="connsiteX145" fmla="*/ 953264 w 1849436"/>
                <a:gd name="connsiteY145" fmla="*/ 2033177 h 2098711"/>
                <a:gd name="connsiteX146" fmla="*/ 911451 w 1849436"/>
                <a:gd name="connsiteY146" fmla="*/ 2029156 h 2098711"/>
                <a:gd name="connsiteX147" fmla="*/ 856772 w 1849436"/>
                <a:gd name="connsiteY147" fmla="*/ 2019507 h 2098711"/>
                <a:gd name="connsiteX148" fmla="*/ 829432 w 1849436"/>
                <a:gd name="connsiteY148" fmla="*/ 2013074 h 2098711"/>
                <a:gd name="connsiteX149" fmla="*/ 848328 w 1849436"/>
                <a:gd name="connsiteY149" fmla="*/ 1988951 h 2098711"/>
                <a:gd name="connsiteX150" fmla="*/ 879286 w 1849436"/>
                <a:gd name="connsiteY150" fmla="*/ 1939901 h 2098711"/>
                <a:gd name="connsiteX151" fmla="*/ 903007 w 1849436"/>
                <a:gd name="connsiteY151" fmla="*/ 1891654 h 2098711"/>
                <a:gd name="connsiteX152" fmla="*/ 919894 w 1849436"/>
                <a:gd name="connsiteY152" fmla="*/ 1845419 h 2098711"/>
                <a:gd name="connsiteX153" fmla="*/ 936378 w 1849436"/>
                <a:gd name="connsiteY153" fmla="*/ 1785111 h 2098711"/>
                <a:gd name="connsiteX154" fmla="*/ 944419 w 1849436"/>
                <a:gd name="connsiteY154" fmla="*/ 1732844 h 2098711"/>
                <a:gd name="connsiteX155" fmla="*/ 944821 w 1849436"/>
                <a:gd name="connsiteY155" fmla="*/ 1725607 h 2098711"/>
                <a:gd name="connsiteX156" fmla="*/ 867627 w 1849436"/>
                <a:gd name="connsiteY156" fmla="*/ 1721587 h 2098711"/>
                <a:gd name="connsiteX157" fmla="*/ 867225 w 1849436"/>
                <a:gd name="connsiteY157" fmla="*/ 1728019 h 2098711"/>
                <a:gd name="connsiteX158" fmla="*/ 860792 w 1849436"/>
                <a:gd name="connsiteY158" fmla="*/ 1767420 h 2098711"/>
                <a:gd name="connsiteX159" fmla="*/ 851545 w 1849436"/>
                <a:gd name="connsiteY159" fmla="*/ 1805615 h 2098711"/>
                <a:gd name="connsiteX160" fmla="*/ 836267 w 1849436"/>
                <a:gd name="connsiteY160" fmla="*/ 1849841 h 2098711"/>
                <a:gd name="connsiteX161" fmla="*/ 814556 w 1849436"/>
                <a:gd name="connsiteY161" fmla="*/ 1897685 h 2098711"/>
                <a:gd name="connsiteX162" fmla="*/ 784402 w 1849436"/>
                <a:gd name="connsiteY162" fmla="*/ 1946334 h 2098711"/>
                <a:gd name="connsiteX163" fmla="*/ 754651 w 1849436"/>
                <a:gd name="connsiteY163" fmla="*/ 1980910 h 2098711"/>
                <a:gd name="connsiteX164" fmla="*/ 732136 w 1849436"/>
                <a:gd name="connsiteY164" fmla="*/ 2003023 h 2098711"/>
                <a:gd name="connsiteX165" fmla="*/ 719672 w 1849436"/>
                <a:gd name="connsiteY165" fmla="*/ 2013476 h 2098711"/>
                <a:gd name="connsiteX166" fmla="*/ 701982 w 1849436"/>
                <a:gd name="connsiteY166" fmla="*/ 2027548 h 2098711"/>
                <a:gd name="connsiteX167" fmla="*/ 662983 w 1849436"/>
                <a:gd name="connsiteY167" fmla="*/ 2051269 h 2098711"/>
                <a:gd name="connsiteX168" fmla="*/ 620767 w 1849436"/>
                <a:gd name="connsiteY168" fmla="*/ 2070166 h 2098711"/>
                <a:gd name="connsiteX169" fmla="*/ 574934 w 1849436"/>
                <a:gd name="connsiteY169" fmla="*/ 2084639 h 2098711"/>
                <a:gd name="connsiteX170" fmla="*/ 525883 w 1849436"/>
                <a:gd name="connsiteY170" fmla="*/ 2094289 h 2098711"/>
                <a:gd name="connsiteX171" fmla="*/ 473215 w 1849436"/>
                <a:gd name="connsiteY171" fmla="*/ 2098711 h 2098711"/>
                <a:gd name="connsiteX172" fmla="*/ 417329 w 1849436"/>
                <a:gd name="connsiteY172" fmla="*/ 2098711 h 2098711"/>
                <a:gd name="connsiteX173" fmla="*/ 357826 w 1849436"/>
                <a:gd name="connsiteY173" fmla="*/ 2094289 h 2098711"/>
                <a:gd name="connsiteX174" fmla="*/ 327270 w 1849436"/>
                <a:gd name="connsiteY174" fmla="*/ 2089866 h 2098711"/>
                <a:gd name="connsiteX175" fmla="*/ 300333 w 1849436"/>
                <a:gd name="connsiteY175" fmla="*/ 2085443 h 2098711"/>
                <a:gd name="connsiteX176" fmla="*/ 248066 w 1849436"/>
                <a:gd name="connsiteY176" fmla="*/ 2068557 h 2098711"/>
                <a:gd name="connsiteX177" fmla="*/ 199418 w 1849436"/>
                <a:gd name="connsiteY177" fmla="*/ 2045238 h 2098711"/>
                <a:gd name="connsiteX178" fmla="*/ 153584 w 1849436"/>
                <a:gd name="connsiteY178" fmla="*/ 2016693 h 2098711"/>
                <a:gd name="connsiteX179" fmla="*/ 112173 w 1849436"/>
                <a:gd name="connsiteY179" fmla="*/ 1984126 h 2098711"/>
                <a:gd name="connsiteX180" fmla="*/ 74380 w 1849436"/>
                <a:gd name="connsiteY180" fmla="*/ 1950354 h 2098711"/>
                <a:gd name="connsiteX181" fmla="*/ 25329 w 1849436"/>
                <a:gd name="connsiteY181" fmla="*/ 1898891 h 2098711"/>
                <a:gd name="connsiteX182" fmla="*/ 0 w 1849436"/>
                <a:gd name="connsiteY182" fmla="*/ 1867933 h 2098711"/>
                <a:gd name="connsiteX183" fmla="*/ 0 w 1849436"/>
                <a:gd name="connsiteY183" fmla="*/ 786012 h 2098711"/>
                <a:gd name="connsiteX184" fmla="*/ 32968 w 1849436"/>
                <a:gd name="connsiteY184" fmla="*/ 780383 h 2098711"/>
                <a:gd name="connsiteX185" fmla="*/ 95286 w 1849436"/>
                <a:gd name="connsiteY185" fmla="*/ 772744 h 2098711"/>
                <a:gd name="connsiteX186" fmla="*/ 154388 w 1849436"/>
                <a:gd name="connsiteY186" fmla="*/ 770734 h 2098711"/>
                <a:gd name="connsiteX187" fmla="*/ 209067 w 1849436"/>
                <a:gd name="connsiteY187" fmla="*/ 773548 h 2098711"/>
                <a:gd name="connsiteX188" fmla="*/ 260127 w 1849436"/>
                <a:gd name="connsiteY188" fmla="*/ 781991 h 2098711"/>
                <a:gd name="connsiteX189" fmla="*/ 306765 w 1849436"/>
                <a:gd name="connsiteY189" fmla="*/ 796063 h 2098711"/>
                <a:gd name="connsiteX190" fmla="*/ 350187 w 1849436"/>
                <a:gd name="connsiteY190" fmla="*/ 815362 h 2098711"/>
                <a:gd name="connsiteX191" fmla="*/ 389186 w 1849436"/>
                <a:gd name="connsiteY191" fmla="*/ 839887 h 2098711"/>
                <a:gd name="connsiteX192" fmla="*/ 406876 w 1849436"/>
                <a:gd name="connsiteY192" fmla="*/ 853959 h 2098711"/>
                <a:gd name="connsiteX193" fmla="*/ 418938 w 1849436"/>
                <a:gd name="connsiteY193" fmla="*/ 864814 h 2098711"/>
                <a:gd name="connsiteX194" fmla="*/ 440648 w 1849436"/>
                <a:gd name="connsiteY194" fmla="*/ 887329 h 2098711"/>
                <a:gd name="connsiteX195" fmla="*/ 459947 w 1849436"/>
                <a:gd name="connsiteY195" fmla="*/ 911854 h 2098711"/>
                <a:gd name="connsiteX196" fmla="*/ 477235 w 1849436"/>
                <a:gd name="connsiteY196" fmla="*/ 937183 h 2098711"/>
                <a:gd name="connsiteX197" fmla="*/ 498544 w 1849436"/>
                <a:gd name="connsiteY197" fmla="*/ 976986 h 2098711"/>
                <a:gd name="connsiteX198" fmla="*/ 519853 w 1849436"/>
                <a:gd name="connsiteY198" fmla="*/ 1031263 h 2098711"/>
                <a:gd name="connsiteX199" fmla="*/ 535131 w 1849436"/>
                <a:gd name="connsiteY199" fmla="*/ 1084736 h 2098711"/>
                <a:gd name="connsiteX200" fmla="*/ 543976 w 1849436"/>
                <a:gd name="connsiteY200" fmla="*/ 1134993 h 2098711"/>
                <a:gd name="connsiteX201" fmla="*/ 550811 w 1849436"/>
                <a:gd name="connsiteY201" fmla="*/ 1198919 h 2098711"/>
                <a:gd name="connsiteX202" fmla="*/ 551213 w 1849436"/>
                <a:gd name="connsiteY202" fmla="*/ 1227465 h 2098711"/>
                <a:gd name="connsiteX203" fmla="*/ 528296 w 1849436"/>
                <a:gd name="connsiteY203" fmla="*/ 1234702 h 2098711"/>
                <a:gd name="connsiteX204" fmla="*/ 486884 w 1849436"/>
                <a:gd name="connsiteY204" fmla="*/ 1253598 h 2098711"/>
                <a:gd name="connsiteX205" fmla="*/ 450298 w 1849436"/>
                <a:gd name="connsiteY205" fmla="*/ 1274907 h 2098711"/>
                <a:gd name="connsiteX206" fmla="*/ 419340 w 1849436"/>
                <a:gd name="connsiteY206" fmla="*/ 1297824 h 2098711"/>
                <a:gd name="connsiteX207" fmla="*/ 383557 w 1849436"/>
                <a:gd name="connsiteY207" fmla="*/ 1330390 h 2098711"/>
                <a:gd name="connsiteX208" fmla="*/ 357022 w 1849436"/>
                <a:gd name="connsiteY208" fmla="*/ 1359740 h 2098711"/>
                <a:gd name="connsiteX209" fmla="*/ 354207 w 1849436"/>
                <a:gd name="connsiteY209" fmla="*/ 1363760 h 2098711"/>
                <a:gd name="connsiteX210" fmla="*/ 417329 w 1849436"/>
                <a:gd name="connsiteY210" fmla="*/ 1407986 h 2098711"/>
                <a:gd name="connsiteX211" fmla="*/ 424566 w 1849436"/>
                <a:gd name="connsiteY211" fmla="*/ 1397935 h 2098711"/>
                <a:gd name="connsiteX212" fmla="*/ 466782 w 1849436"/>
                <a:gd name="connsiteY212" fmla="*/ 1356925 h 2098711"/>
                <a:gd name="connsiteX213" fmla="*/ 498544 w 1849436"/>
                <a:gd name="connsiteY213" fmla="*/ 1334411 h 2098711"/>
                <a:gd name="connsiteX214" fmla="*/ 523873 w 1849436"/>
                <a:gd name="connsiteY214" fmla="*/ 1320339 h 2098711"/>
                <a:gd name="connsiteX215" fmla="*/ 552017 w 1849436"/>
                <a:gd name="connsiteY215" fmla="*/ 1307875 h 2098711"/>
                <a:gd name="connsiteX216" fmla="*/ 582975 w 1849436"/>
                <a:gd name="connsiteY216" fmla="*/ 1298628 h 2098711"/>
                <a:gd name="connsiteX217" fmla="*/ 617551 w 1849436"/>
                <a:gd name="connsiteY217" fmla="*/ 1292597 h 2098711"/>
                <a:gd name="connsiteX218" fmla="*/ 654540 w 1849436"/>
                <a:gd name="connsiteY218" fmla="*/ 1291793 h 2098711"/>
                <a:gd name="connsiteX219" fmla="*/ 694745 w 1849436"/>
                <a:gd name="connsiteY219" fmla="*/ 1295814 h 2098711"/>
                <a:gd name="connsiteX220" fmla="*/ 737764 w 1849436"/>
                <a:gd name="connsiteY220" fmla="*/ 1306267 h 2098711"/>
                <a:gd name="connsiteX221" fmla="*/ 783196 w 1849436"/>
                <a:gd name="connsiteY221" fmla="*/ 1323957 h 2098711"/>
                <a:gd name="connsiteX222" fmla="*/ 831844 w 1849436"/>
                <a:gd name="connsiteY222" fmla="*/ 1350091 h 2098711"/>
                <a:gd name="connsiteX223" fmla="*/ 857174 w 1849436"/>
                <a:gd name="connsiteY223" fmla="*/ 1366575 h 2098711"/>
                <a:gd name="connsiteX224" fmla="*/ 900997 w 1849436"/>
                <a:gd name="connsiteY224" fmla="*/ 1303051 h 2098711"/>
                <a:gd name="connsiteX225" fmla="*/ 881297 w 1849436"/>
                <a:gd name="connsiteY225" fmla="*/ 1290185 h 2098711"/>
                <a:gd name="connsiteX226" fmla="*/ 843504 w 1849436"/>
                <a:gd name="connsiteY226" fmla="*/ 1267670 h 2098711"/>
                <a:gd name="connsiteX227" fmla="*/ 807319 w 1849436"/>
                <a:gd name="connsiteY227" fmla="*/ 1249980 h 2098711"/>
                <a:gd name="connsiteX228" fmla="*/ 771537 w 1849436"/>
                <a:gd name="connsiteY228" fmla="*/ 1235908 h 2098711"/>
                <a:gd name="connsiteX229" fmla="*/ 737362 w 1849436"/>
                <a:gd name="connsiteY229" fmla="*/ 1225454 h 2098711"/>
                <a:gd name="connsiteX230" fmla="*/ 704394 w 1849436"/>
                <a:gd name="connsiteY230" fmla="*/ 1218620 h 2098711"/>
                <a:gd name="connsiteX231" fmla="*/ 673436 w 1849436"/>
                <a:gd name="connsiteY231" fmla="*/ 1215001 h 2098711"/>
                <a:gd name="connsiteX232" fmla="*/ 642880 w 1849436"/>
                <a:gd name="connsiteY232" fmla="*/ 1214197 h 2098711"/>
                <a:gd name="connsiteX233" fmla="*/ 628406 w 1849436"/>
                <a:gd name="connsiteY233" fmla="*/ 1214599 h 2098711"/>
                <a:gd name="connsiteX234" fmla="*/ 627200 w 1849436"/>
                <a:gd name="connsiteY234" fmla="*/ 1190476 h 2098711"/>
                <a:gd name="connsiteX235" fmla="*/ 621572 w 1849436"/>
                <a:gd name="connsiteY235" fmla="*/ 1127354 h 2098711"/>
                <a:gd name="connsiteX236" fmla="*/ 607500 w 1849436"/>
                <a:gd name="connsiteY236" fmla="*/ 1052974 h 2098711"/>
                <a:gd name="connsiteX237" fmla="*/ 589005 w 1849436"/>
                <a:gd name="connsiteY237" fmla="*/ 993069 h 2098711"/>
                <a:gd name="connsiteX238" fmla="*/ 572521 w 1849436"/>
                <a:gd name="connsiteY238" fmla="*/ 952461 h 2098711"/>
                <a:gd name="connsiteX239" fmla="*/ 562872 w 1849436"/>
                <a:gd name="connsiteY239" fmla="*/ 931957 h 2098711"/>
                <a:gd name="connsiteX240" fmla="*/ 592624 w 1849436"/>
                <a:gd name="connsiteY240" fmla="*/ 914266 h 2098711"/>
                <a:gd name="connsiteX241" fmla="*/ 645695 w 1849436"/>
                <a:gd name="connsiteY241" fmla="*/ 875669 h 2098711"/>
                <a:gd name="connsiteX242" fmla="*/ 682683 w 1849436"/>
                <a:gd name="connsiteY242" fmla="*/ 843907 h 2098711"/>
                <a:gd name="connsiteX243" fmla="*/ 720074 w 1849436"/>
                <a:gd name="connsiteY243" fmla="*/ 806516 h 2098711"/>
                <a:gd name="connsiteX244" fmla="*/ 755455 w 1849436"/>
                <a:gd name="connsiteY244" fmla="*/ 763095 h 2098711"/>
                <a:gd name="connsiteX245" fmla="*/ 788021 w 1849436"/>
                <a:gd name="connsiteY245" fmla="*/ 714447 h 2098711"/>
                <a:gd name="connsiteX246" fmla="*/ 814958 w 1849436"/>
                <a:gd name="connsiteY246" fmla="*/ 659365 h 2098711"/>
                <a:gd name="connsiteX247" fmla="*/ 825814 w 1849436"/>
                <a:gd name="connsiteY247" fmla="*/ 629212 h 2098711"/>
                <a:gd name="connsiteX248" fmla="*/ 832648 w 1849436"/>
                <a:gd name="connsiteY248" fmla="*/ 607903 h 2098711"/>
                <a:gd name="connsiteX249" fmla="*/ 843102 w 1849436"/>
                <a:gd name="connsiteY249" fmla="*/ 564883 h 2098711"/>
                <a:gd name="connsiteX250" fmla="*/ 848731 w 1849436"/>
                <a:gd name="connsiteY250" fmla="*/ 520255 h 2098711"/>
                <a:gd name="connsiteX251" fmla="*/ 850339 w 1849436"/>
                <a:gd name="connsiteY251" fmla="*/ 475628 h 2098711"/>
                <a:gd name="connsiteX252" fmla="*/ 847926 w 1849436"/>
                <a:gd name="connsiteY252" fmla="*/ 429392 h 2098711"/>
                <a:gd name="connsiteX253" fmla="*/ 841092 w 1849436"/>
                <a:gd name="connsiteY253" fmla="*/ 382352 h 2098711"/>
                <a:gd name="connsiteX254" fmla="*/ 830236 w 1849436"/>
                <a:gd name="connsiteY254" fmla="*/ 334910 h 2098711"/>
                <a:gd name="connsiteX255" fmla="*/ 814556 w 1849436"/>
                <a:gd name="connsiteY255" fmla="*/ 286261 h 2098711"/>
                <a:gd name="connsiteX256" fmla="*/ 804907 w 1849436"/>
                <a:gd name="connsiteY256" fmla="*/ 262138 h 2098711"/>
                <a:gd name="connsiteX257" fmla="*/ 828628 w 1849436"/>
                <a:gd name="connsiteY257" fmla="*/ 257716 h 2098711"/>
                <a:gd name="connsiteX258" fmla="*/ 337672 w 1849436"/>
                <a:gd name="connsiteY258" fmla="*/ 0 h 2098711"/>
                <a:gd name="connsiteX259" fmla="*/ 354174 w 1849436"/>
                <a:gd name="connsiteY259" fmla="*/ 805 h 2098711"/>
                <a:gd name="connsiteX260" fmla="*/ 386371 w 1849436"/>
                <a:gd name="connsiteY260" fmla="*/ 3218 h 2098711"/>
                <a:gd name="connsiteX261" fmla="*/ 433058 w 1849436"/>
                <a:gd name="connsiteY261" fmla="*/ 11665 h 2098711"/>
                <a:gd name="connsiteX262" fmla="*/ 489806 w 1849436"/>
                <a:gd name="connsiteY262" fmla="*/ 30972 h 2098711"/>
                <a:gd name="connsiteX263" fmla="*/ 540920 w 1849436"/>
                <a:gd name="connsiteY263" fmla="*/ 57118 h 2098711"/>
                <a:gd name="connsiteX264" fmla="*/ 586801 w 1849436"/>
                <a:gd name="connsiteY264" fmla="*/ 88090 h 2098711"/>
                <a:gd name="connsiteX265" fmla="*/ 627048 w 1849436"/>
                <a:gd name="connsiteY265" fmla="*/ 123890 h 2098711"/>
                <a:gd name="connsiteX266" fmla="*/ 660856 w 1849436"/>
                <a:gd name="connsiteY266" fmla="*/ 160896 h 2098711"/>
                <a:gd name="connsiteX267" fmla="*/ 689431 w 1849436"/>
                <a:gd name="connsiteY267" fmla="*/ 197901 h 2098711"/>
                <a:gd name="connsiteX268" fmla="*/ 701103 w 1849436"/>
                <a:gd name="connsiteY268" fmla="*/ 216002 h 2098711"/>
                <a:gd name="connsiteX269" fmla="*/ 714787 w 1849436"/>
                <a:gd name="connsiteY269" fmla="*/ 242550 h 2098711"/>
                <a:gd name="connsiteX270" fmla="*/ 736520 w 1849436"/>
                <a:gd name="connsiteY270" fmla="*/ 294841 h 2098711"/>
                <a:gd name="connsiteX271" fmla="*/ 753826 w 1849436"/>
                <a:gd name="connsiteY271" fmla="*/ 345925 h 2098711"/>
                <a:gd name="connsiteX272" fmla="*/ 765900 w 1849436"/>
                <a:gd name="connsiteY272" fmla="*/ 395401 h 2098711"/>
                <a:gd name="connsiteX273" fmla="*/ 772340 w 1849436"/>
                <a:gd name="connsiteY273" fmla="*/ 443669 h 2098711"/>
                <a:gd name="connsiteX274" fmla="*/ 773547 w 1849436"/>
                <a:gd name="connsiteY274" fmla="*/ 491133 h 2098711"/>
                <a:gd name="connsiteX275" fmla="*/ 769925 w 1849436"/>
                <a:gd name="connsiteY275" fmla="*/ 536989 h 2098711"/>
                <a:gd name="connsiteX276" fmla="*/ 760668 w 1849436"/>
                <a:gd name="connsiteY276" fmla="*/ 581637 h 2098711"/>
                <a:gd name="connsiteX277" fmla="*/ 753826 w 1849436"/>
                <a:gd name="connsiteY277" fmla="*/ 603358 h 2098711"/>
                <a:gd name="connsiteX278" fmla="*/ 744569 w 1849436"/>
                <a:gd name="connsiteY278" fmla="*/ 629101 h 2098711"/>
                <a:gd name="connsiteX279" fmla="*/ 720824 w 1849436"/>
                <a:gd name="connsiteY279" fmla="*/ 676565 h 2098711"/>
                <a:gd name="connsiteX280" fmla="*/ 692248 w 1849436"/>
                <a:gd name="connsiteY280" fmla="*/ 718800 h 2098711"/>
                <a:gd name="connsiteX281" fmla="*/ 660856 w 1849436"/>
                <a:gd name="connsiteY281" fmla="*/ 756209 h 2098711"/>
                <a:gd name="connsiteX282" fmla="*/ 627853 w 1849436"/>
                <a:gd name="connsiteY282" fmla="*/ 788790 h 2098711"/>
                <a:gd name="connsiteX283" fmla="*/ 595253 w 1849436"/>
                <a:gd name="connsiteY283" fmla="*/ 816544 h 2098711"/>
                <a:gd name="connsiteX284" fmla="*/ 548164 w 1849436"/>
                <a:gd name="connsiteY284" fmla="*/ 849930 h 2098711"/>
                <a:gd name="connsiteX285" fmla="*/ 522809 w 1849436"/>
                <a:gd name="connsiteY285" fmla="*/ 865215 h 2098711"/>
                <a:gd name="connsiteX286" fmla="*/ 508722 w 1849436"/>
                <a:gd name="connsiteY286" fmla="*/ 846310 h 2098711"/>
                <a:gd name="connsiteX287" fmla="*/ 476122 w 1849436"/>
                <a:gd name="connsiteY287" fmla="*/ 811315 h 2098711"/>
                <a:gd name="connsiteX288" fmla="*/ 458011 w 1849436"/>
                <a:gd name="connsiteY288" fmla="*/ 794823 h 2098711"/>
                <a:gd name="connsiteX289" fmla="*/ 437082 w 1849436"/>
                <a:gd name="connsiteY289" fmla="*/ 777929 h 2098711"/>
                <a:gd name="connsiteX290" fmla="*/ 391603 w 1849436"/>
                <a:gd name="connsiteY290" fmla="*/ 748968 h 2098711"/>
                <a:gd name="connsiteX291" fmla="*/ 342100 w 1849436"/>
                <a:gd name="connsiteY291" fmla="*/ 726041 h 2098711"/>
                <a:gd name="connsiteX292" fmla="*/ 288974 w 1849436"/>
                <a:gd name="connsiteY292" fmla="*/ 708744 h 2098711"/>
                <a:gd name="connsiteX293" fmla="*/ 231420 w 1849436"/>
                <a:gd name="connsiteY293" fmla="*/ 697884 h 2098711"/>
                <a:gd name="connsiteX294" fmla="*/ 170647 w 1849436"/>
                <a:gd name="connsiteY294" fmla="*/ 693057 h 2098711"/>
                <a:gd name="connsiteX295" fmla="*/ 105447 w 1849436"/>
                <a:gd name="connsiteY295" fmla="*/ 694264 h 2098711"/>
                <a:gd name="connsiteX296" fmla="*/ 35820 w 1849436"/>
                <a:gd name="connsiteY296" fmla="*/ 700700 h 2098711"/>
                <a:gd name="connsiteX297" fmla="*/ 0 w 1849436"/>
                <a:gd name="connsiteY297" fmla="*/ 707135 h 2098711"/>
                <a:gd name="connsiteX298" fmla="*/ 0 w 1849436"/>
                <a:gd name="connsiteY298" fmla="*/ 425166 h 2098711"/>
                <a:gd name="connsiteX299" fmla="*/ 403 w 1849436"/>
                <a:gd name="connsiteY299" fmla="*/ 402641 h 2098711"/>
                <a:gd name="connsiteX300" fmla="*/ 3220 w 1849436"/>
                <a:gd name="connsiteY300" fmla="*/ 359199 h 2098711"/>
                <a:gd name="connsiteX301" fmla="*/ 7647 w 1849436"/>
                <a:gd name="connsiteY301" fmla="*/ 316964 h 2098711"/>
                <a:gd name="connsiteX302" fmla="*/ 15697 w 1849436"/>
                <a:gd name="connsiteY302" fmla="*/ 277142 h 2098711"/>
                <a:gd name="connsiteX303" fmla="*/ 26161 w 1849436"/>
                <a:gd name="connsiteY303" fmla="*/ 238930 h 2098711"/>
                <a:gd name="connsiteX304" fmla="*/ 39442 w 1849436"/>
                <a:gd name="connsiteY304" fmla="*/ 202326 h 2098711"/>
                <a:gd name="connsiteX305" fmla="*/ 55139 w 1849436"/>
                <a:gd name="connsiteY305" fmla="*/ 168538 h 2098711"/>
                <a:gd name="connsiteX306" fmla="*/ 73652 w 1849436"/>
                <a:gd name="connsiteY306" fmla="*/ 137163 h 2098711"/>
                <a:gd name="connsiteX307" fmla="*/ 94581 w 1849436"/>
                <a:gd name="connsiteY307" fmla="*/ 109007 h 2098711"/>
                <a:gd name="connsiteX308" fmla="*/ 117924 w 1849436"/>
                <a:gd name="connsiteY308" fmla="*/ 83263 h 2098711"/>
                <a:gd name="connsiteX309" fmla="*/ 144487 w 1849436"/>
                <a:gd name="connsiteY309" fmla="*/ 60738 h 2098711"/>
                <a:gd name="connsiteX310" fmla="*/ 173867 w 1849436"/>
                <a:gd name="connsiteY310" fmla="*/ 41431 h 2098711"/>
                <a:gd name="connsiteX311" fmla="*/ 204857 w 1849436"/>
                <a:gd name="connsiteY311" fmla="*/ 25743 h 2098711"/>
                <a:gd name="connsiteX312" fmla="*/ 239470 w 1849436"/>
                <a:gd name="connsiteY312" fmla="*/ 13274 h 2098711"/>
                <a:gd name="connsiteX313" fmla="*/ 276497 w 1849436"/>
                <a:gd name="connsiteY313" fmla="*/ 4827 h 2098711"/>
                <a:gd name="connsiteX314" fmla="*/ 316744 w 1849436"/>
                <a:gd name="connsiteY314" fmla="*/ 805 h 20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</a:cxnLst>
              <a:rect l="l" t="t" r="r" b="b"/>
              <a:pathLst>
                <a:path w="1849436" h="2098711">
                  <a:moveTo>
                    <a:pt x="874060" y="254097"/>
                  </a:moveTo>
                  <a:lnTo>
                    <a:pt x="918285" y="256911"/>
                  </a:lnTo>
                  <a:lnTo>
                    <a:pt x="961305" y="264550"/>
                  </a:lnTo>
                  <a:lnTo>
                    <a:pt x="1003520" y="276612"/>
                  </a:lnTo>
                  <a:lnTo>
                    <a:pt x="1043725" y="293096"/>
                  </a:lnTo>
                  <a:lnTo>
                    <a:pt x="1081920" y="313601"/>
                  </a:lnTo>
                  <a:lnTo>
                    <a:pt x="1117703" y="337322"/>
                  </a:lnTo>
                  <a:lnTo>
                    <a:pt x="1151073" y="364259"/>
                  </a:lnTo>
                  <a:lnTo>
                    <a:pt x="1181227" y="393207"/>
                  </a:lnTo>
                  <a:lnTo>
                    <a:pt x="1208566" y="424165"/>
                  </a:lnTo>
                  <a:lnTo>
                    <a:pt x="1233092" y="456329"/>
                  </a:lnTo>
                  <a:lnTo>
                    <a:pt x="1253194" y="490102"/>
                  </a:lnTo>
                  <a:lnTo>
                    <a:pt x="1269276" y="523874"/>
                  </a:lnTo>
                  <a:lnTo>
                    <a:pt x="1281740" y="558048"/>
                  </a:lnTo>
                  <a:lnTo>
                    <a:pt x="1289781" y="591419"/>
                  </a:lnTo>
                  <a:lnTo>
                    <a:pt x="1291389" y="607501"/>
                  </a:lnTo>
                  <a:lnTo>
                    <a:pt x="1290183" y="607501"/>
                  </a:lnTo>
                  <a:lnTo>
                    <a:pt x="1289781" y="607903"/>
                  </a:lnTo>
                  <a:lnTo>
                    <a:pt x="1291389" y="607501"/>
                  </a:lnTo>
                  <a:lnTo>
                    <a:pt x="1303451" y="666200"/>
                  </a:lnTo>
                  <a:lnTo>
                    <a:pt x="1315110" y="741384"/>
                  </a:lnTo>
                  <a:lnTo>
                    <a:pt x="1319533" y="786012"/>
                  </a:lnTo>
                  <a:lnTo>
                    <a:pt x="1319935" y="827423"/>
                  </a:lnTo>
                  <a:lnTo>
                    <a:pt x="1315914" y="865216"/>
                  </a:lnTo>
                  <a:lnTo>
                    <a:pt x="1307471" y="900999"/>
                  </a:lnTo>
                  <a:lnTo>
                    <a:pt x="1293399" y="934771"/>
                  </a:lnTo>
                  <a:lnTo>
                    <a:pt x="1284152" y="951255"/>
                  </a:lnTo>
                  <a:lnTo>
                    <a:pt x="1275307" y="964925"/>
                  </a:lnTo>
                  <a:lnTo>
                    <a:pt x="1256008" y="989852"/>
                  </a:lnTo>
                  <a:lnTo>
                    <a:pt x="1233896" y="1012367"/>
                  </a:lnTo>
                  <a:lnTo>
                    <a:pt x="1210979" y="1032470"/>
                  </a:lnTo>
                  <a:lnTo>
                    <a:pt x="1173990" y="1058201"/>
                  </a:lnTo>
                  <a:lnTo>
                    <a:pt x="1123332" y="1083932"/>
                  </a:lnTo>
                  <a:lnTo>
                    <a:pt x="1075487" y="1102427"/>
                  </a:lnTo>
                  <a:lnTo>
                    <a:pt x="1033272" y="1114488"/>
                  </a:lnTo>
                  <a:lnTo>
                    <a:pt x="987840" y="1123333"/>
                  </a:lnTo>
                  <a:lnTo>
                    <a:pt x="980603" y="1124539"/>
                  </a:lnTo>
                  <a:lnTo>
                    <a:pt x="987840" y="1200929"/>
                  </a:lnTo>
                  <a:lnTo>
                    <a:pt x="999098" y="1200125"/>
                  </a:lnTo>
                  <a:lnTo>
                    <a:pt x="1053777" y="1188868"/>
                  </a:lnTo>
                  <a:lnTo>
                    <a:pt x="1103631" y="1174796"/>
                  </a:lnTo>
                  <a:lnTo>
                    <a:pt x="1159918" y="1152683"/>
                  </a:lnTo>
                  <a:lnTo>
                    <a:pt x="1204144" y="1129766"/>
                  </a:lnTo>
                  <a:lnTo>
                    <a:pt x="1233494" y="1111272"/>
                  </a:lnTo>
                  <a:lnTo>
                    <a:pt x="1262441" y="1090365"/>
                  </a:lnTo>
                  <a:lnTo>
                    <a:pt x="1289781" y="1066644"/>
                  </a:lnTo>
                  <a:lnTo>
                    <a:pt x="1315914" y="1038902"/>
                  </a:lnTo>
                  <a:lnTo>
                    <a:pt x="1339233" y="1008346"/>
                  </a:lnTo>
                  <a:lnTo>
                    <a:pt x="1349686" y="991460"/>
                  </a:lnTo>
                  <a:lnTo>
                    <a:pt x="1360542" y="972162"/>
                  </a:lnTo>
                  <a:lnTo>
                    <a:pt x="1378634" y="931957"/>
                  </a:lnTo>
                  <a:lnTo>
                    <a:pt x="1391902" y="889741"/>
                  </a:lnTo>
                  <a:lnTo>
                    <a:pt x="1399541" y="845113"/>
                  </a:lnTo>
                  <a:lnTo>
                    <a:pt x="1402757" y="798073"/>
                  </a:lnTo>
                  <a:lnTo>
                    <a:pt x="1401149" y="748621"/>
                  </a:lnTo>
                  <a:lnTo>
                    <a:pt x="1394314" y="697158"/>
                  </a:lnTo>
                  <a:lnTo>
                    <a:pt x="1383057" y="643283"/>
                  </a:lnTo>
                  <a:lnTo>
                    <a:pt x="1375016" y="615944"/>
                  </a:lnTo>
                  <a:lnTo>
                    <a:pt x="1395118" y="621171"/>
                  </a:lnTo>
                  <a:lnTo>
                    <a:pt x="1434117" y="635242"/>
                  </a:lnTo>
                  <a:lnTo>
                    <a:pt x="1471508" y="653737"/>
                  </a:lnTo>
                  <a:lnTo>
                    <a:pt x="1507693" y="676654"/>
                  </a:lnTo>
                  <a:lnTo>
                    <a:pt x="1541465" y="703993"/>
                  </a:lnTo>
                  <a:lnTo>
                    <a:pt x="1573227" y="734147"/>
                  </a:lnTo>
                  <a:lnTo>
                    <a:pt x="1601773" y="767919"/>
                  </a:lnTo>
                  <a:lnTo>
                    <a:pt x="1627906" y="804506"/>
                  </a:lnTo>
                  <a:lnTo>
                    <a:pt x="1650823" y="843505"/>
                  </a:lnTo>
                  <a:lnTo>
                    <a:pt x="1670121" y="884514"/>
                  </a:lnTo>
                  <a:lnTo>
                    <a:pt x="1685801" y="927936"/>
                  </a:lnTo>
                  <a:lnTo>
                    <a:pt x="1697059" y="972564"/>
                  </a:lnTo>
                  <a:lnTo>
                    <a:pt x="1704698" y="1019202"/>
                  </a:lnTo>
                  <a:lnTo>
                    <a:pt x="1706708" y="1065840"/>
                  </a:lnTo>
                  <a:lnTo>
                    <a:pt x="1703894" y="1113282"/>
                  </a:lnTo>
                  <a:lnTo>
                    <a:pt x="1696255" y="1161528"/>
                  </a:lnTo>
                  <a:lnTo>
                    <a:pt x="1689822" y="1184847"/>
                  </a:lnTo>
                  <a:lnTo>
                    <a:pt x="1701481" y="1188466"/>
                  </a:lnTo>
                  <a:lnTo>
                    <a:pt x="1722790" y="1196909"/>
                  </a:lnTo>
                  <a:lnTo>
                    <a:pt x="1742088" y="1207362"/>
                  </a:lnTo>
                  <a:lnTo>
                    <a:pt x="1759377" y="1219826"/>
                  </a:lnTo>
                  <a:lnTo>
                    <a:pt x="1782294" y="1241537"/>
                  </a:lnTo>
                  <a:lnTo>
                    <a:pt x="1807221" y="1276515"/>
                  </a:lnTo>
                  <a:lnTo>
                    <a:pt x="1825313" y="1316720"/>
                  </a:lnTo>
                  <a:lnTo>
                    <a:pt x="1838581" y="1359740"/>
                  </a:lnTo>
                  <a:lnTo>
                    <a:pt x="1846220" y="1405172"/>
                  </a:lnTo>
                  <a:lnTo>
                    <a:pt x="1849436" y="1451810"/>
                  </a:lnTo>
                  <a:lnTo>
                    <a:pt x="1849034" y="1474727"/>
                  </a:lnTo>
                  <a:lnTo>
                    <a:pt x="1847426" y="1492819"/>
                  </a:lnTo>
                  <a:lnTo>
                    <a:pt x="1840993" y="1528602"/>
                  </a:lnTo>
                  <a:lnTo>
                    <a:pt x="1836168" y="1545890"/>
                  </a:lnTo>
                  <a:lnTo>
                    <a:pt x="1832148" y="1559962"/>
                  </a:lnTo>
                  <a:lnTo>
                    <a:pt x="1821695" y="1586095"/>
                  </a:lnTo>
                  <a:lnTo>
                    <a:pt x="1808829" y="1611022"/>
                  </a:lnTo>
                  <a:lnTo>
                    <a:pt x="1793551" y="1633537"/>
                  </a:lnTo>
                  <a:lnTo>
                    <a:pt x="1775861" y="1654846"/>
                  </a:lnTo>
                  <a:lnTo>
                    <a:pt x="1755758" y="1674144"/>
                  </a:lnTo>
                  <a:lnTo>
                    <a:pt x="1732841" y="1692237"/>
                  </a:lnTo>
                  <a:lnTo>
                    <a:pt x="1707110" y="1708721"/>
                  </a:lnTo>
                  <a:lnTo>
                    <a:pt x="1693440" y="1716360"/>
                  </a:lnTo>
                  <a:lnTo>
                    <a:pt x="1680173" y="1723195"/>
                  </a:lnTo>
                  <a:lnTo>
                    <a:pt x="1652833" y="1734050"/>
                  </a:lnTo>
                  <a:lnTo>
                    <a:pt x="1625494" y="1742091"/>
                  </a:lnTo>
                  <a:lnTo>
                    <a:pt x="1598154" y="1746514"/>
                  </a:lnTo>
                  <a:lnTo>
                    <a:pt x="1557547" y="1750132"/>
                  </a:lnTo>
                  <a:lnTo>
                    <a:pt x="1506084" y="1748524"/>
                  </a:lnTo>
                  <a:lnTo>
                    <a:pt x="1459446" y="1742091"/>
                  </a:lnTo>
                  <a:lnTo>
                    <a:pt x="1421654" y="1732442"/>
                  </a:lnTo>
                  <a:lnTo>
                    <a:pt x="1381851" y="1719978"/>
                  </a:lnTo>
                  <a:lnTo>
                    <a:pt x="1376222" y="1717566"/>
                  </a:lnTo>
                  <a:lnTo>
                    <a:pt x="1347676" y="1704700"/>
                  </a:lnTo>
                  <a:lnTo>
                    <a:pt x="1331996" y="1695453"/>
                  </a:lnTo>
                  <a:lnTo>
                    <a:pt x="1303451" y="1672536"/>
                  </a:lnTo>
                  <a:lnTo>
                    <a:pt x="1290585" y="1659671"/>
                  </a:lnTo>
                  <a:lnTo>
                    <a:pt x="1274503" y="1641176"/>
                  </a:lnTo>
                  <a:lnTo>
                    <a:pt x="1249978" y="1601775"/>
                  </a:lnTo>
                  <a:lnTo>
                    <a:pt x="1233092" y="1561168"/>
                  </a:lnTo>
                  <a:lnTo>
                    <a:pt x="1221834" y="1521365"/>
                  </a:lnTo>
                  <a:lnTo>
                    <a:pt x="1213793" y="1468294"/>
                  </a:lnTo>
                  <a:lnTo>
                    <a:pt x="1212185" y="1422460"/>
                  </a:lnTo>
                  <a:lnTo>
                    <a:pt x="1212587" y="1417233"/>
                  </a:lnTo>
                  <a:lnTo>
                    <a:pt x="1135795" y="1410800"/>
                  </a:lnTo>
                  <a:lnTo>
                    <a:pt x="1134991" y="1418841"/>
                  </a:lnTo>
                  <a:lnTo>
                    <a:pt x="1135393" y="1459047"/>
                  </a:lnTo>
                  <a:lnTo>
                    <a:pt x="1139012" y="1496437"/>
                  </a:lnTo>
                  <a:lnTo>
                    <a:pt x="1147053" y="1540663"/>
                  </a:lnTo>
                  <a:lnTo>
                    <a:pt x="1160320" y="1589311"/>
                  </a:lnTo>
                  <a:lnTo>
                    <a:pt x="1182433" y="1639166"/>
                  </a:lnTo>
                  <a:lnTo>
                    <a:pt x="1204948" y="1676155"/>
                  </a:lnTo>
                  <a:lnTo>
                    <a:pt x="1223040" y="1699876"/>
                  </a:lnTo>
                  <a:lnTo>
                    <a:pt x="1233494" y="1711535"/>
                  </a:lnTo>
                  <a:lnTo>
                    <a:pt x="1251586" y="1730432"/>
                  </a:lnTo>
                  <a:lnTo>
                    <a:pt x="1292997" y="1762596"/>
                  </a:lnTo>
                  <a:lnTo>
                    <a:pt x="1315110" y="1775864"/>
                  </a:lnTo>
                  <a:lnTo>
                    <a:pt x="1309883" y="1795162"/>
                  </a:lnTo>
                  <a:lnTo>
                    <a:pt x="1297420" y="1830945"/>
                  </a:lnTo>
                  <a:lnTo>
                    <a:pt x="1282544" y="1863913"/>
                  </a:lnTo>
                  <a:lnTo>
                    <a:pt x="1265256" y="1894067"/>
                  </a:lnTo>
                  <a:lnTo>
                    <a:pt x="1245957" y="1921808"/>
                  </a:lnTo>
                  <a:lnTo>
                    <a:pt x="1224648" y="1945529"/>
                  </a:lnTo>
                  <a:lnTo>
                    <a:pt x="1201329" y="1966838"/>
                  </a:lnTo>
                  <a:lnTo>
                    <a:pt x="1175196" y="1985735"/>
                  </a:lnTo>
                  <a:lnTo>
                    <a:pt x="1161124" y="1993776"/>
                  </a:lnTo>
                  <a:lnTo>
                    <a:pt x="1139012" y="2005033"/>
                  </a:lnTo>
                  <a:lnTo>
                    <a:pt x="1092374" y="2021115"/>
                  </a:lnTo>
                  <a:lnTo>
                    <a:pt x="1044932" y="2030764"/>
                  </a:lnTo>
                  <a:lnTo>
                    <a:pt x="997892" y="2034383"/>
                  </a:lnTo>
                  <a:lnTo>
                    <a:pt x="953264" y="2033177"/>
                  </a:lnTo>
                  <a:lnTo>
                    <a:pt x="911451" y="2029156"/>
                  </a:lnTo>
                  <a:lnTo>
                    <a:pt x="856772" y="2019507"/>
                  </a:lnTo>
                  <a:lnTo>
                    <a:pt x="829432" y="2013074"/>
                  </a:lnTo>
                  <a:lnTo>
                    <a:pt x="848328" y="1988951"/>
                  </a:lnTo>
                  <a:lnTo>
                    <a:pt x="879286" y="1939901"/>
                  </a:lnTo>
                  <a:lnTo>
                    <a:pt x="903007" y="1891654"/>
                  </a:lnTo>
                  <a:lnTo>
                    <a:pt x="919894" y="1845419"/>
                  </a:lnTo>
                  <a:lnTo>
                    <a:pt x="936378" y="1785111"/>
                  </a:lnTo>
                  <a:lnTo>
                    <a:pt x="944419" y="1732844"/>
                  </a:lnTo>
                  <a:lnTo>
                    <a:pt x="944821" y="1725607"/>
                  </a:lnTo>
                  <a:lnTo>
                    <a:pt x="867627" y="1721587"/>
                  </a:lnTo>
                  <a:lnTo>
                    <a:pt x="867225" y="1728019"/>
                  </a:lnTo>
                  <a:lnTo>
                    <a:pt x="860792" y="1767420"/>
                  </a:lnTo>
                  <a:lnTo>
                    <a:pt x="851545" y="1805615"/>
                  </a:lnTo>
                  <a:lnTo>
                    <a:pt x="836267" y="1849841"/>
                  </a:lnTo>
                  <a:lnTo>
                    <a:pt x="814556" y="1897685"/>
                  </a:lnTo>
                  <a:lnTo>
                    <a:pt x="784402" y="1946334"/>
                  </a:lnTo>
                  <a:lnTo>
                    <a:pt x="754651" y="1980910"/>
                  </a:lnTo>
                  <a:lnTo>
                    <a:pt x="732136" y="2003023"/>
                  </a:lnTo>
                  <a:lnTo>
                    <a:pt x="719672" y="2013476"/>
                  </a:lnTo>
                  <a:lnTo>
                    <a:pt x="701982" y="2027548"/>
                  </a:lnTo>
                  <a:lnTo>
                    <a:pt x="662983" y="2051269"/>
                  </a:lnTo>
                  <a:lnTo>
                    <a:pt x="620767" y="2070166"/>
                  </a:lnTo>
                  <a:lnTo>
                    <a:pt x="574934" y="2084639"/>
                  </a:lnTo>
                  <a:lnTo>
                    <a:pt x="525883" y="2094289"/>
                  </a:lnTo>
                  <a:lnTo>
                    <a:pt x="473215" y="2098711"/>
                  </a:lnTo>
                  <a:lnTo>
                    <a:pt x="417329" y="2098711"/>
                  </a:lnTo>
                  <a:lnTo>
                    <a:pt x="357826" y="2094289"/>
                  </a:lnTo>
                  <a:lnTo>
                    <a:pt x="327270" y="2089866"/>
                  </a:lnTo>
                  <a:lnTo>
                    <a:pt x="300333" y="2085443"/>
                  </a:lnTo>
                  <a:lnTo>
                    <a:pt x="248066" y="2068557"/>
                  </a:lnTo>
                  <a:lnTo>
                    <a:pt x="199418" y="2045238"/>
                  </a:lnTo>
                  <a:lnTo>
                    <a:pt x="153584" y="2016693"/>
                  </a:lnTo>
                  <a:lnTo>
                    <a:pt x="112173" y="1984126"/>
                  </a:lnTo>
                  <a:lnTo>
                    <a:pt x="74380" y="1950354"/>
                  </a:lnTo>
                  <a:lnTo>
                    <a:pt x="25329" y="1898891"/>
                  </a:lnTo>
                  <a:lnTo>
                    <a:pt x="0" y="1867933"/>
                  </a:lnTo>
                  <a:lnTo>
                    <a:pt x="0" y="786012"/>
                  </a:lnTo>
                  <a:lnTo>
                    <a:pt x="32968" y="780383"/>
                  </a:lnTo>
                  <a:lnTo>
                    <a:pt x="95286" y="772744"/>
                  </a:lnTo>
                  <a:lnTo>
                    <a:pt x="154388" y="770734"/>
                  </a:lnTo>
                  <a:lnTo>
                    <a:pt x="209067" y="773548"/>
                  </a:lnTo>
                  <a:lnTo>
                    <a:pt x="260127" y="781991"/>
                  </a:lnTo>
                  <a:lnTo>
                    <a:pt x="306765" y="796063"/>
                  </a:lnTo>
                  <a:lnTo>
                    <a:pt x="350187" y="815362"/>
                  </a:lnTo>
                  <a:lnTo>
                    <a:pt x="389186" y="839887"/>
                  </a:lnTo>
                  <a:lnTo>
                    <a:pt x="406876" y="853959"/>
                  </a:lnTo>
                  <a:lnTo>
                    <a:pt x="418938" y="864814"/>
                  </a:lnTo>
                  <a:lnTo>
                    <a:pt x="440648" y="887329"/>
                  </a:lnTo>
                  <a:lnTo>
                    <a:pt x="459947" y="911854"/>
                  </a:lnTo>
                  <a:lnTo>
                    <a:pt x="477235" y="937183"/>
                  </a:lnTo>
                  <a:lnTo>
                    <a:pt x="498544" y="976986"/>
                  </a:lnTo>
                  <a:lnTo>
                    <a:pt x="519853" y="1031263"/>
                  </a:lnTo>
                  <a:lnTo>
                    <a:pt x="535131" y="1084736"/>
                  </a:lnTo>
                  <a:lnTo>
                    <a:pt x="543976" y="1134993"/>
                  </a:lnTo>
                  <a:lnTo>
                    <a:pt x="550811" y="1198919"/>
                  </a:lnTo>
                  <a:lnTo>
                    <a:pt x="551213" y="1227465"/>
                  </a:lnTo>
                  <a:lnTo>
                    <a:pt x="528296" y="1234702"/>
                  </a:lnTo>
                  <a:lnTo>
                    <a:pt x="486884" y="1253598"/>
                  </a:lnTo>
                  <a:lnTo>
                    <a:pt x="450298" y="1274907"/>
                  </a:lnTo>
                  <a:lnTo>
                    <a:pt x="419340" y="1297824"/>
                  </a:lnTo>
                  <a:lnTo>
                    <a:pt x="383557" y="1330390"/>
                  </a:lnTo>
                  <a:lnTo>
                    <a:pt x="357022" y="1359740"/>
                  </a:lnTo>
                  <a:lnTo>
                    <a:pt x="354207" y="1363760"/>
                  </a:lnTo>
                  <a:lnTo>
                    <a:pt x="417329" y="1407986"/>
                  </a:lnTo>
                  <a:lnTo>
                    <a:pt x="424566" y="1397935"/>
                  </a:lnTo>
                  <a:lnTo>
                    <a:pt x="466782" y="1356925"/>
                  </a:lnTo>
                  <a:lnTo>
                    <a:pt x="498544" y="1334411"/>
                  </a:lnTo>
                  <a:lnTo>
                    <a:pt x="523873" y="1320339"/>
                  </a:lnTo>
                  <a:lnTo>
                    <a:pt x="552017" y="1307875"/>
                  </a:lnTo>
                  <a:lnTo>
                    <a:pt x="582975" y="1298628"/>
                  </a:lnTo>
                  <a:lnTo>
                    <a:pt x="617551" y="1292597"/>
                  </a:lnTo>
                  <a:lnTo>
                    <a:pt x="654540" y="1291793"/>
                  </a:lnTo>
                  <a:lnTo>
                    <a:pt x="694745" y="1295814"/>
                  </a:lnTo>
                  <a:lnTo>
                    <a:pt x="737764" y="1306267"/>
                  </a:lnTo>
                  <a:lnTo>
                    <a:pt x="783196" y="1323957"/>
                  </a:lnTo>
                  <a:lnTo>
                    <a:pt x="831844" y="1350091"/>
                  </a:lnTo>
                  <a:lnTo>
                    <a:pt x="857174" y="1366575"/>
                  </a:lnTo>
                  <a:lnTo>
                    <a:pt x="900997" y="1303051"/>
                  </a:lnTo>
                  <a:lnTo>
                    <a:pt x="881297" y="1290185"/>
                  </a:lnTo>
                  <a:lnTo>
                    <a:pt x="843504" y="1267670"/>
                  </a:lnTo>
                  <a:lnTo>
                    <a:pt x="807319" y="1249980"/>
                  </a:lnTo>
                  <a:lnTo>
                    <a:pt x="771537" y="1235908"/>
                  </a:lnTo>
                  <a:lnTo>
                    <a:pt x="737362" y="1225454"/>
                  </a:lnTo>
                  <a:lnTo>
                    <a:pt x="704394" y="1218620"/>
                  </a:lnTo>
                  <a:lnTo>
                    <a:pt x="673436" y="1215001"/>
                  </a:lnTo>
                  <a:lnTo>
                    <a:pt x="642880" y="1214197"/>
                  </a:lnTo>
                  <a:lnTo>
                    <a:pt x="628406" y="1214599"/>
                  </a:lnTo>
                  <a:lnTo>
                    <a:pt x="627200" y="1190476"/>
                  </a:lnTo>
                  <a:lnTo>
                    <a:pt x="621572" y="1127354"/>
                  </a:lnTo>
                  <a:lnTo>
                    <a:pt x="607500" y="1052974"/>
                  </a:lnTo>
                  <a:lnTo>
                    <a:pt x="589005" y="993069"/>
                  </a:lnTo>
                  <a:lnTo>
                    <a:pt x="572521" y="952461"/>
                  </a:lnTo>
                  <a:lnTo>
                    <a:pt x="562872" y="931957"/>
                  </a:lnTo>
                  <a:lnTo>
                    <a:pt x="592624" y="914266"/>
                  </a:lnTo>
                  <a:lnTo>
                    <a:pt x="645695" y="875669"/>
                  </a:lnTo>
                  <a:lnTo>
                    <a:pt x="682683" y="843907"/>
                  </a:lnTo>
                  <a:lnTo>
                    <a:pt x="720074" y="806516"/>
                  </a:lnTo>
                  <a:lnTo>
                    <a:pt x="755455" y="763095"/>
                  </a:lnTo>
                  <a:lnTo>
                    <a:pt x="788021" y="714447"/>
                  </a:lnTo>
                  <a:lnTo>
                    <a:pt x="814958" y="659365"/>
                  </a:lnTo>
                  <a:lnTo>
                    <a:pt x="825814" y="629212"/>
                  </a:lnTo>
                  <a:lnTo>
                    <a:pt x="832648" y="607903"/>
                  </a:lnTo>
                  <a:lnTo>
                    <a:pt x="843102" y="564883"/>
                  </a:lnTo>
                  <a:lnTo>
                    <a:pt x="848731" y="520255"/>
                  </a:lnTo>
                  <a:lnTo>
                    <a:pt x="850339" y="475628"/>
                  </a:lnTo>
                  <a:lnTo>
                    <a:pt x="847926" y="429392"/>
                  </a:lnTo>
                  <a:lnTo>
                    <a:pt x="841092" y="382352"/>
                  </a:lnTo>
                  <a:lnTo>
                    <a:pt x="830236" y="334910"/>
                  </a:lnTo>
                  <a:lnTo>
                    <a:pt x="814556" y="286261"/>
                  </a:lnTo>
                  <a:lnTo>
                    <a:pt x="804907" y="262138"/>
                  </a:lnTo>
                  <a:lnTo>
                    <a:pt x="828628" y="257716"/>
                  </a:lnTo>
                  <a:close/>
                  <a:moveTo>
                    <a:pt x="337672" y="0"/>
                  </a:moveTo>
                  <a:lnTo>
                    <a:pt x="354174" y="805"/>
                  </a:lnTo>
                  <a:lnTo>
                    <a:pt x="386371" y="3218"/>
                  </a:lnTo>
                  <a:lnTo>
                    <a:pt x="433058" y="11665"/>
                  </a:lnTo>
                  <a:lnTo>
                    <a:pt x="489806" y="30972"/>
                  </a:lnTo>
                  <a:lnTo>
                    <a:pt x="540920" y="57118"/>
                  </a:lnTo>
                  <a:lnTo>
                    <a:pt x="586801" y="88090"/>
                  </a:lnTo>
                  <a:lnTo>
                    <a:pt x="627048" y="123890"/>
                  </a:lnTo>
                  <a:lnTo>
                    <a:pt x="660856" y="160896"/>
                  </a:lnTo>
                  <a:lnTo>
                    <a:pt x="689431" y="197901"/>
                  </a:lnTo>
                  <a:lnTo>
                    <a:pt x="701103" y="216002"/>
                  </a:lnTo>
                  <a:lnTo>
                    <a:pt x="714787" y="242550"/>
                  </a:lnTo>
                  <a:lnTo>
                    <a:pt x="736520" y="294841"/>
                  </a:lnTo>
                  <a:lnTo>
                    <a:pt x="753826" y="345925"/>
                  </a:lnTo>
                  <a:lnTo>
                    <a:pt x="765900" y="395401"/>
                  </a:lnTo>
                  <a:lnTo>
                    <a:pt x="772340" y="443669"/>
                  </a:lnTo>
                  <a:lnTo>
                    <a:pt x="773547" y="491133"/>
                  </a:lnTo>
                  <a:lnTo>
                    <a:pt x="769925" y="536989"/>
                  </a:lnTo>
                  <a:lnTo>
                    <a:pt x="760668" y="581637"/>
                  </a:lnTo>
                  <a:lnTo>
                    <a:pt x="753826" y="603358"/>
                  </a:lnTo>
                  <a:lnTo>
                    <a:pt x="744569" y="629101"/>
                  </a:lnTo>
                  <a:lnTo>
                    <a:pt x="720824" y="676565"/>
                  </a:lnTo>
                  <a:lnTo>
                    <a:pt x="692248" y="718800"/>
                  </a:lnTo>
                  <a:lnTo>
                    <a:pt x="660856" y="756209"/>
                  </a:lnTo>
                  <a:lnTo>
                    <a:pt x="627853" y="788790"/>
                  </a:lnTo>
                  <a:lnTo>
                    <a:pt x="595253" y="816544"/>
                  </a:lnTo>
                  <a:lnTo>
                    <a:pt x="548164" y="849930"/>
                  </a:lnTo>
                  <a:lnTo>
                    <a:pt x="522809" y="865215"/>
                  </a:lnTo>
                  <a:lnTo>
                    <a:pt x="508722" y="846310"/>
                  </a:lnTo>
                  <a:lnTo>
                    <a:pt x="476122" y="811315"/>
                  </a:lnTo>
                  <a:lnTo>
                    <a:pt x="458011" y="794823"/>
                  </a:lnTo>
                  <a:lnTo>
                    <a:pt x="437082" y="777929"/>
                  </a:lnTo>
                  <a:lnTo>
                    <a:pt x="391603" y="748968"/>
                  </a:lnTo>
                  <a:lnTo>
                    <a:pt x="342100" y="726041"/>
                  </a:lnTo>
                  <a:lnTo>
                    <a:pt x="288974" y="708744"/>
                  </a:lnTo>
                  <a:lnTo>
                    <a:pt x="231420" y="697884"/>
                  </a:lnTo>
                  <a:lnTo>
                    <a:pt x="170647" y="693057"/>
                  </a:lnTo>
                  <a:lnTo>
                    <a:pt x="105447" y="694264"/>
                  </a:lnTo>
                  <a:lnTo>
                    <a:pt x="35820" y="700700"/>
                  </a:lnTo>
                  <a:lnTo>
                    <a:pt x="0" y="707135"/>
                  </a:lnTo>
                  <a:lnTo>
                    <a:pt x="0" y="425166"/>
                  </a:lnTo>
                  <a:lnTo>
                    <a:pt x="403" y="402641"/>
                  </a:lnTo>
                  <a:lnTo>
                    <a:pt x="3220" y="359199"/>
                  </a:lnTo>
                  <a:lnTo>
                    <a:pt x="7647" y="316964"/>
                  </a:lnTo>
                  <a:lnTo>
                    <a:pt x="15697" y="277142"/>
                  </a:lnTo>
                  <a:lnTo>
                    <a:pt x="26161" y="238930"/>
                  </a:lnTo>
                  <a:lnTo>
                    <a:pt x="39442" y="202326"/>
                  </a:lnTo>
                  <a:lnTo>
                    <a:pt x="55139" y="168538"/>
                  </a:lnTo>
                  <a:lnTo>
                    <a:pt x="73652" y="137163"/>
                  </a:lnTo>
                  <a:lnTo>
                    <a:pt x="94581" y="109007"/>
                  </a:lnTo>
                  <a:lnTo>
                    <a:pt x="117924" y="83263"/>
                  </a:lnTo>
                  <a:lnTo>
                    <a:pt x="144487" y="60738"/>
                  </a:lnTo>
                  <a:lnTo>
                    <a:pt x="173867" y="41431"/>
                  </a:lnTo>
                  <a:lnTo>
                    <a:pt x="204857" y="25743"/>
                  </a:lnTo>
                  <a:lnTo>
                    <a:pt x="239470" y="13274"/>
                  </a:lnTo>
                  <a:lnTo>
                    <a:pt x="276497" y="4827"/>
                  </a:lnTo>
                  <a:lnTo>
                    <a:pt x="316744" y="80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9Slide.vn 8">
              <a:extLst>
                <a:ext uri="{FF2B5EF4-FFF2-40B4-BE49-F238E27FC236}">
                  <a16:creationId xmlns:a16="http://schemas.microsoft.com/office/drawing/2014/main" id="{525BD288-7C86-4FC6-9E7F-68C3AD2AC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618" y="1989337"/>
              <a:ext cx="1847829" cy="2220934"/>
            </a:xfrm>
            <a:custGeom>
              <a:avLst/>
              <a:gdLst>
                <a:gd name="connsiteX0" fmla="*/ 649716 w 1847829"/>
                <a:gd name="connsiteY0" fmla="*/ 931151 h 2220934"/>
                <a:gd name="connsiteX1" fmla="*/ 675045 w 1847829"/>
                <a:gd name="connsiteY1" fmla="*/ 945217 h 2220934"/>
                <a:gd name="connsiteX2" fmla="*/ 724497 w 1847829"/>
                <a:gd name="connsiteY2" fmla="*/ 969330 h 2220934"/>
                <a:gd name="connsiteX3" fmla="*/ 773145 w 1847829"/>
                <a:gd name="connsiteY3" fmla="*/ 987414 h 2220934"/>
                <a:gd name="connsiteX4" fmla="*/ 821794 w 1847829"/>
                <a:gd name="connsiteY4" fmla="*/ 1001078 h 2220934"/>
                <a:gd name="connsiteX5" fmla="*/ 869236 w 1847829"/>
                <a:gd name="connsiteY5" fmla="*/ 1008714 h 2220934"/>
                <a:gd name="connsiteX6" fmla="*/ 916276 w 1847829"/>
                <a:gd name="connsiteY6" fmla="*/ 1011929 h 2220934"/>
                <a:gd name="connsiteX7" fmla="*/ 962512 w 1847829"/>
                <a:gd name="connsiteY7" fmla="*/ 1009518 h 2220934"/>
                <a:gd name="connsiteX8" fmla="*/ 1007944 w 1847829"/>
                <a:gd name="connsiteY8" fmla="*/ 1001078 h 2220934"/>
                <a:gd name="connsiteX9" fmla="*/ 1030056 w 1847829"/>
                <a:gd name="connsiteY9" fmla="*/ 995452 h 2220934"/>
                <a:gd name="connsiteX10" fmla="*/ 1048953 w 1847829"/>
                <a:gd name="connsiteY10" fmla="*/ 989022 h 2220934"/>
                <a:gd name="connsiteX11" fmla="*/ 1085540 w 1847829"/>
                <a:gd name="connsiteY11" fmla="*/ 974554 h 2220934"/>
                <a:gd name="connsiteX12" fmla="*/ 1102024 w 1847829"/>
                <a:gd name="connsiteY12" fmla="*/ 965713 h 2220934"/>
                <a:gd name="connsiteX13" fmla="*/ 1117704 w 1847829"/>
                <a:gd name="connsiteY13" fmla="*/ 991031 h 2220934"/>
                <a:gd name="connsiteX14" fmla="*/ 1144239 w 1847829"/>
                <a:gd name="connsiteY14" fmla="*/ 1040865 h 2220934"/>
                <a:gd name="connsiteX15" fmla="*/ 1164744 w 1847829"/>
                <a:gd name="connsiteY15" fmla="*/ 1088689 h 2220934"/>
                <a:gd name="connsiteX16" fmla="*/ 1179218 w 1847829"/>
                <a:gd name="connsiteY16" fmla="*/ 1135307 h 2220934"/>
                <a:gd name="connsiteX17" fmla="*/ 1188063 w 1847829"/>
                <a:gd name="connsiteY17" fmla="*/ 1181925 h 2220934"/>
                <a:gd name="connsiteX18" fmla="*/ 1191681 w 1847829"/>
                <a:gd name="connsiteY18" fmla="*/ 1227338 h 2220934"/>
                <a:gd name="connsiteX19" fmla="*/ 1189269 w 1847829"/>
                <a:gd name="connsiteY19" fmla="*/ 1272348 h 2220934"/>
                <a:gd name="connsiteX20" fmla="*/ 1181228 w 1847829"/>
                <a:gd name="connsiteY20" fmla="*/ 1317761 h 2220934"/>
                <a:gd name="connsiteX21" fmla="*/ 1175599 w 1847829"/>
                <a:gd name="connsiteY21" fmla="*/ 1340668 h 2220934"/>
                <a:gd name="connsiteX22" fmla="*/ 1170372 w 1847829"/>
                <a:gd name="connsiteY22" fmla="*/ 1355940 h 2220934"/>
                <a:gd name="connsiteX23" fmla="*/ 1153084 w 1847829"/>
                <a:gd name="connsiteY23" fmla="*/ 1384875 h 2220934"/>
                <a:gd name="connsiteX24" fmla="*/ 1129363 w 1847829"/>
                <a:gd name="connsiteY24" fmla="*/ 1412605 h 2220934"/>
                <a:gd name="connsiteX25" fmla="*/ 1100013 w 1847829"/>
                <a:gd name="connsiteY25" fmla="*/ 1437521 h 2220934"/>
                <a:gd name="connsiteX26" fmla="*/ 1066643 w 1847829"/>
                <a:gd name="connsiteY26" fmla="*/ 1460027 h 2220934"/>
                <a:gd name="connsiteX27" fmla="*/ 1030861 w 1847829"/>
                <a:gd name="connsiteY27" fmla="*/ 1479317 h 2220934"/>
                <a:gd name="connsiteX28" fmla="*/ 993872 w 1847829"/>
                <a:gd name="connsiteY28" fmla="*/ 1494187 h 2220934"/>
                <a:gd name="connsiteX29" fmla="*/ 956883 w 1847829"/>
                <a:gd name="connsiteY29" fmla="*/ 1504636 h 2220934"/>
                <a:gd name="connsiteX30" fmla="*/ 938389 w 1847829"/>
                <a:gd name="connsiteY30" fmla="*/ 1507851 h 2220934"/>
                <a:gd name="connsiteX31" fmla="*/ 888132 w 1847829"/>
                <a:gd name="connsiteY31" fmla="*/ 1516290 h 2220934"/>
                <a:gd name="connsiteX32" fmla="*/ 909843 w 1847829"/>
                <a:gd name="connsiteY32" fmla="*/ 1562507 h 2220934"/>
                <a:gd name="connsiteX33" fmla="*/ 916276 w 1847829"/>
                <a:gd name="connsiteY33" fmla="*/ 1576572 h 2220934"/>
                <a:gd name="connsiteX34" fmla="*/ 925925 w 1847829"/>
                <a:gd name="connsiteY34" fmla="*/ 1604704 h 2220934"/>
                <a:gd name="connsiteX35" fmla="*/ 932760 w 1847829"/>
                <a:gd name="connsiteY35" fmla="*/ 1632434 h 2220934"/>
                <a:gd name="connsiteX36" fmla="*/ 935976 w 1847829"/>
                <a:gd name="connsiteY36" fmla="*/ 1658958 h 2220934"/>
                <a:gd name="connsiteX37" fmla="*/ 935574 w 1847829"/>
                <a:gd name="connsiteY37" fmla="*/ 1684678 h 2220934"/>
                <a:gd name="connsiteX38" fmla="*/ 931554 w 1847829"/>
                <a:gd name="connsiteY38" fmla="*/ 1708791 h 2220934"/>
                <a:gd name="connsiteX39" fmla="*/ 924317 w 1847829"/>
                <a:gd name="connsiteY39" fmla="*/ 1732904 h 2220934"/>
                <a:gd name="connsiteX40" fmla="*/ 913864 w 1847829"/>
                <a:gd name="connsiteY40" fmla="*/ 1755410 h 2220934"/>
                <a:gd name="connsiteX41" fmla="*/ 907431 w 1847829"/>
                <a:gd name="connsiteY41" fmla="*/ 1765858 h 2220934"/>
                <a:gd name="connsiteX42" fmla="*/ 898988 w 1847829"/>
                <a:gd name="connsiteY42" fmla="*/ 1777915 h 2220934"/>
                <a:gd name="connsiteX43" fmla="*/ 878081 w 1847829"/>
                <a:gd name="connsiteY43" fmla="*/ 1800822 h 2220934"/>
                <a:gd name="connsiteX44" fmla="*/ 853154 w 1847829"/>
                <a:gd name="connsiteY44" fmla="*/ 1820514 h 2220934"/>
                <a:gd name="connsiteX45" fmla="*/ 824206 w 1847829"/>
                <a:gd name="connsiteY45" fmla="*/ 1837795 h 2220934"/>
                <a:gd name="connsiteX46" fmla="*/ 793248 w 1847829"/>
                <a:gd name="connsiteY46" fmla="*/ 1852263 h 2220934"/>
                <a:gd name="connsiteX47" fmla="*/ 758270 w 1847829"/>
                <a:gd name="connsiteY47" fmla="*/ 1863516 h 2220934"/>
                <a:gd name="connsiteX48" fmla="*/ 721281 w 1847829"/>
                <a:gd name="connsiteY48" fmla="*/ 1871955 h 2220934"/>
                <a:gd name="connsiteX49" fmla="*/ 682282 w 1847829"/>
                <a:gd name="connsiteY49" fmla="*/ 1877180 h 2220934"/>
                <a:gd name="connsiteX50" fmla="*/ 661777 w 1847829"/>
                <a:gd name="connsiteY50" fmla="*/ 1878385 h 2220934"/>
                <a:gd name="connsiteX51" fmla="*/ 659365 w 1847829"/>
                <a:gd name="connsiteY51" fmla="*/ 1864319 h 2220934"/>
                <a:gd name="connsiteX52" fmla="*/ 651726 w 1847829"/>
                <a:gd name="connsiteY52" fmla="*/ 1834982 h 2220934"/>
                <a:gd name="connsiteX53" fmla="*/ 641675 w 1847829"/>
                <a:gd name="connsiteY53" fmla="*/ 1806047 h 2220934"/>
                <a:gd name="connsiteX54" fmla="*/ 628005 w 1847829"/>
                <a:gd name="connsiteY54" fmla="*/ 1776709 h 2220934"/>
                <a:gd name="connsiteX55" fmla="*/ 619964 w 1847829"/>
                <a:gd name="connsiteY55" fmla="*/ 1762643 h 2220934"/>
                <a:gd name="connsiteX56" fmla="*/ 609510 w 1847829"/>
                <a:gd name="connsiteY56" fmla="*/ 1744961 h 2220934"/>
                <a:gd name="connsiteX57" fmla="*/ 585789 w 1847829"/>
                <a:gd name="connsiteY57" fmla="*/ 1711604 h 2220934"/>
                <a:gd name="connsiteX58" fmla="*/ 558450 w 1847829"/>
                <a:gd name="connsiteY58" fmla="*/ 1681463 h 2220934"/>
                <a:gd name="connsiteX59" fmla="*/ 529502 w 1847829"/>
                <a:gd name="connsiteY59" fmla="*/ 1654135 h 2220934"/>
                <a:gd name="connsiteX60" fmla="*/ 497338 w 1847829"/>
                <a:gd name="connsiteY60" fmla="*/ 1630424 h 2220934"/>
                <a:gd name="connsiteX61" fmla="*/ 463164 w 1847829"/>
                <a:gd name="connsiteY61" fmla="*/ 1609929 h 2220934"/>
                <a:gd name="connsiteX62" fmla="*/ 427381 w 1847829"/>
                <a:gd name="connsiteY62" fmla="*/ 1593853 h 2220934"/>
                <a:gd name="connsiteX63" fmla="*/ 390392 w 1847829"/>
                <a:gd name="connsiteY63" fmla="*/ 1581395 h 2220934"/>
                <a:gd name="connsiteX64" fmla="*/ 371094 w 1847829"/>
                <a:gd name="connsiteY64" fmla="*/ 1577376 h 2220934"/>
                <a:gd name="connsiteX65" fmla="*/ 347775 w 1847829"/>
                <a:gd name="connsiteY65" fmla="*/ 1572554 h 2220934"/>
                <a:gd name="connsiteX66" fmla="*/ 300333 w 1847829"/>
                <a:gd name="connsiteY66" fmla="*/ 1567731 h 2220934"/>
                <a:gd name="connsiteX67" fmla="*/ 253293 w 1847829"/>
                <a:gd name="connsiteY67" fmla="*/ 1567731 h 2220934"/>
                <a:gd name="connsiteX68" fmla="*/ 207459 w 1847829"/>
                <a:gd name="connsiteY68" fmla="*/ 1571348 h 2220934"/>
                <a:gd name="connsiteX69" fmla="*/ 163233 w 1847829"/>
                <a:gd name="connsiteY69" fmla="*/ 1578180 h 2220934"/>
                <a:gd name="connsiteX70" fmla="*/ 120213 w 1847829"/>
                <a:gd name="connsiteY70" fmla="*/ 1588227 h 2220934"/>
                <a:gd name="connsiteX71" fmla="*/ 60308 w 1847829"/>
                <a:gd name="connsiteY71" fmla="*/ 1605910 h 2220934"/>
                <a:gd name="connsiteX72" fmla="*/ 24927 w 1847829"/>
                <a:gd name="connsiteY72" fmla="*/ 1618770 h 2220934"/>
                <a:gd name="connsiteX73" fmla="*/ 16484 w 1847829"/>
                <a:gd name="connsiteY73" fmla="*/ 1594255 h 2220934"/>
                <a:gd name="connsiteX74" fmla="*/ 5227 w 1847829"/>
                <a:gd name="connsiteY74" fmla="*/ 1537590 h 2220934"/>
                <a:gd name="connsiteX75" fmla="*/ 0 w 1847829"/>
                <a:gd name="connsiteY75" fmla="*/ 1474495 h 2220934"/>
                <a:gd name="connsiteX76" fmla="*/ 2010 w 1847829"/>
                <a:gd name="connsiteY76" fmla="*/ 1409390 h 2220934"/>
                <a:gd name="connsiteX77" fmla="*/ 10453 w 1847829"/>
                <a:gd name="connsiteY77" fmla="*/ 1361566 h 2220934"/>
                <a:gd name="connsiteX78" fmla="*/ 18092 w 1847829"/>
                <a:gd name="connsiteY78" fmla="*/ 1330621 h 2220934"/>
                <a:gd name="connsiteX79" fmla="*/ 29350 w 1847829"/>
                <a:gd name="connsiteY79" fmla="*/ 1301686 h 2220934"/>
                <a:gd name="connsiteX80" fmla="*/ 43421 w 1847829"/>
                <a:gd name="connsiteY80" fmla="*/ 1274358 h 2220934"/>
                <a:gd name="connsiteX81" fmla="*/ 59906 w 1847829"/>
                <a:gd name="connsiteY81" fmla="*/ 1249441 h 2220934"/>
                <a:gd name="connsiteX82" fmla="*/ 80410 w 1847829"/>
                <a:gd name="connsiteY82" fmla="*/ 1227739 h 2220934"/>
                <a:gd name="connsiteX83" fmla="*/ 103729 w 1847829"/>
                <a:gd name="connsiteY83" fmla="*/ 1208851 h 2220934"/>
                <a:gd name="connsiteX84" fmla="*/ 130265 w 1847829"/>
                <a:gd name="connsiteY84" fmla="*/ 1194383 h 2220934"/>
                <a:gd name="connsiteX85" fmla="*/ 145543 w 1847829"/>
                <a:gd name="connsiteY85" fmla="*/ 1188757 h 2220934"/>
                <a:gd name="connsiteX86" fmla="*/ 164841 w 1847829"/>
                <a:gd name="connsiteY86" fmla="*/ 1190766 h 2220934"/>
                <a:gd name="connsiteX87" fmla="*/ 203438 w 1847829"/>
                <a:gd name="connsiteY87" fmla="*/ 1193981 h 2220934"/>
                <a:gd name="connsiteX88" fmla="*/ 222335 w 1847829"/>
                <a:gd name="connsiteY88" fmla="*/ 1193981 h 2220934"/>
                <a:gd name="connsiteX89" fmla="*/ 255705 w 1847829"/>
                <a:gd name="connsiteY89" fmla="*/ 1193178 h 2220934"/>
                <a:gd name="connsiteX90" fmla="*/ 323250 w 1847829"/>
                <a:gd name="connsiteY90" fmla="*/ 1184336 h 2220934"/>
                <a:gd name="connsiteX91" fmla="*/ 357022 w 1847829"/>
                <a:gd name="connsiteY91" fmla="*/ 1176701 h 2220934"/>
                <a:gd name="connsiteX92" fmla="*/ 385970 w 1847829"/>
                <a:gd name="connsiteY92" fmla="*/ 1167859 h 2220934"/>
                <a:gd name="connsiteX93" fmla="*/ 439845 w 1847829"/>
                <a:gd name="connsiteY93" fmla="*/ 1144148 h 2220934"/>
                <a:gd name="connsiteX94" fmla="*/ 487689 w 1847829"/>
                <a:gd name="connsiteY94" fmla="*/ 1114811 h 2220934"/>
                <a:gd name="connsiteX95" fmla="*/ 529904 w 1847829"/>
                <a:gd name="connsiteY95" fmla="*/ 1081455 h 2220934"/>
                <a:gd name="connsiteX96" fmla="*/ 566491 w 1847829"/>
                <a:gd name="connsiteY96" fmla="*/ 1045285 h 2220934"/>
                <a:gd name="connsiteX97" fmla="*/ 597047 w 1847829"/>
                <a:gd name="connsiteY97" fmla="*/ 1009518 h 2220934"/>
                <a:gd name="connsiteX98" fmla="*/ 633634 w 1847829"/>
                <a:gd name="connsiteY98" fmla="*/ 958881 h 2220934"/>
                <a:gd name="connsiteX99" fmla="*/ 1510910 w 1847829"/>
                <a:gd name="connsiteY99" fmla="*/ 0 h 2220934"/>
                <a:gd name="connsiteX100" fmla="*/ 1531817 w 1847829"/>
                <a:gd name="connsiteY100" fmla="*/ 804 h 2220934"/>
                <a:gd name="connsiteX101" fmla="*/ 1571620 w 1847829"/>
                <a:gd name="connsiteY101" fmla="*/ 4824 h 2220934"/>
                <a:gd name="connsiteX102" fmla="*/ 1608608 w 1847829"/>
                <a:gd name="connsiteY102" fmla="*/ 13265 h 2220934"/>
                <a:gd name="connsiteX103" fmla="*/ 1642783 w 1847829"/>
                <a:gd name="connsiteY103" fmla="*/ 25727 h 2220934"/>
                <a:gd name="connsiteX104" fmla="*/ 1674545 w 1847829"/>
                <a:gd name="connsiteY104" fmla="*/ 41404 h 2220934"/>
                <a:gd name="connsiteX105" fmla="*/ 1703895 w 1847829"/>
                <a:gd name="connsiteY105" fmla="*/ 60699 h 2220934"/>
                <a:gd name="connsiteX106" fmla="*/ 1730028 w 1847829"/>
                <a:gd name="connsiteY106" fmla="*/ 83210 h 2220934"/>
                <a:gd name="connsiteX107" fmla="*/ 1753347 w 1847829"/>
                <a:gd name="connsiteY107" fmla="*/ 108936 h 2220934"/>
                <a:gd name="connsiteX108" fmla="*/ 1774656 w 1847829"/>
                <a:gd name="connsiteY108" fmla="*/ 137075 h 2220934"/>
                <a:gd name="connsiteX109" fmla="*/ 1793150 w 1847829"/>
                <a:gd name="connsiteY109" fmla="*/ 168429 h 2220934"/>
                <a:gd name="connsiteX110" fmla="*/ 1808428 w 1847829"/>
                <a:gd name="connsiteY110" fmla="*/ 202196 h 2220934"/>
                <a:gd name="connsiteX111" fmla="*/ 1821696 w 1847829"/>
                <a:gd name="connsiteY111" fmla="*/ 238776 h 2220934"/>
                <a:gd name="connsiteX112" fmla="*/ 1832149 w 1847829"/>
                <a:gd name="connsiteY112" fmla="*/ 276964 h 2220934"/>
                <a:gd name="connsiteX113" fmla="*/ 1839788 w 1847829"/>
                <a:gd name="connsiteY113" fmla="*/ 316760 h 2220934"/>
                <a:gd name="connsiteX114" fmla="*/ 1845015 w 1847829"/>
                <a:gd name="connsiteY114" fmla="*/ 358967 h 2220934"/>
                <a:gd name="connsiteX115" fmla="*/ 1847829 w 1847829"/>
                <a:gd name="connsiteY115" fmla="*/ 402381 h 2220934"/>
                <a:gd name="connsiteX116" fmla="*/ 1847829 w 1847829"/>
                <a:gd name="connsiteY116" fmla="*/ 424892 h 2220934"/>
                <a:gd name="connsiteX117" fmla="*/ 1847829 w 1847829"/>
                <a:gd name="connsiteY117" fmla="*/ 1993012 h 2220934"/>
                <a:gd name="connsiteX118" fmla="*/ 1821696 w 1847829"/>
                <a:gd name="connsiteY118" fmla="*/ 1980551 h 2220934"/>
                <a:gd name="connsiteX119" fmla="*/ 1767821 w 1847829"/>
                <a:gd name="connsiteY119" fmla="*/ 1960050 h 2220934"/>
                <a:gd name="connsiteX120" fmla="*/ 1714348 w 1847829"/>
                <a:gd name="connsiteY120" fmla="*/ 1945579 h 2220934"/>
                <a:gd name="connsiteX121" fmla="*/ 1660071 w 1847829"/>
                <a:gd name="connsiteY121" fmla="*/ 1936735 h 2220934"/>
                <a:gd name="connsiteX122" fmla="*/ 1606598 w 1847829"/>
                <a:gd name="connsiteY122" fmla="*/ 1934323 h 2220934"/>
                <a:gd name="connsiteX123" fmla="*/ 1552723 w 1847829"/>
                <a:gd name="connsiteY123" fmla="*/ 1937137 h 2220934"/>
                <a:gd name="connsiteX124" fmla="*/ 1500055 w 1847829"/>
                <a:gd name="connsiteY124" fmla="*/ 1945981 h 2220934"/>
                <a:gd name="connsiteX125" fmla="*/ 1448592 w 1847829"/>
                <a:gd name="connsiteY125" fmla="*/ 1961256 h 2220934"/>
                <a:gd name="connsiteX126" fmla="*/ 1422861 w 1847829"/>
                <a:gd name="connsiteY126" fmla="*/ 1971707 h 2220934"/>
                <a:gd name="connsiteX127" fmla="*/ 1401954 w 1847829"/>
                <a:gd name="connsiteY127" fmla="*/ 1980953 h 2220934"/>
                <a:gd name="connsiteX128" fmla="*/ 1361347 w 1847829"/>
                <a:gd name="connsiteY128" fmla="*/ 2003062 h 2220934"/>
                <a:gd name="connsiteX129" fmla="*/ 1323956 w 1847829"/>
                <a:gd name="connsiteY129" fmla="*/ 2028386 h 2220934"/>
                <a:gd name="connsiteX130" fmla="*/ 1289782 w 1847829"/>
                <a:gd name="connsiteY130" fmla="*/ 2057731 h 2220934"/>
                <a:gd name="connsiteX131" fmla="*/ 1258422 w 1847829"/>
                <a:gd name="connsiteY131" fmla="*/ 2089487 h 2220934"/>
                <a:gd name="connsiteX132" fmla="*/ 1230278 w 1847829"/>
                <a:gd name="connsiteY132" fmla="*/ 2123655 h 2220934"/>
                <a:gd name="connsiteX133" fmla="*/ 1205753 w 1847829"/>
                <a:gd name="connsiteY133" fmla="*/ 2161441 h 2220934"/>
                <a:gd name="connsiteX134" fmla="*/ 1185248 w 1847829"/>
                <a:gd name="connsiteY134" fmla="*/ 2200433 h 2220934"/>
                <a:gd name="connsiteX135" fmla="*/ 1176403 w 1847829"/>
                <a:gd name="connsiteY135" fmla="*/ 2220934 h 2220934"/>
                <a:gd name="connsiteX136" fmla="*/ 1169166 w 1847829"/>
                <a:gd name="connsiteY136" fmla="*/ 2201639 h 2220934"/>
                <a:gd name="connsiteX137" fmla="*/ 1151878 w 1847829"/>
                <a:gd name="connsiteY137" fmla="*/ 2165059 h 2220934"/>
                <a:gd name="connsiteX138" fmla="*/ 1132579 w 1847829"/>
                <a:gd name="connsiteY138" fmla="*/ 2132097 h 2220934"/>
                <a:gd name="connsiteX139" fmla="*/ 1112477 w 1847829"/>
                <a:gd name="connsiteY139" fmla="*/ 2102350 h 2220934"/>
                <a:gd name="connsiteX140" fmla="*/ 1091168 w 1847829"/>
                <a:gd name="connsiteY140" fmla="*/ 2075418 h 2220934"/>
                <a:gd name="connsiteX141" fmla="*/ 1068251 w 1847829"/>
                <a:gd name="connsiteY141" fmla="*/ 2051299 h 2220934"/>
                <a:gd name="connsiteX142" fmla="*/ 1044128 w 1847829"/>
                <a:gd name="connsiteY142" fmla="*/ 2029994 h 2220934"/>
                <a:gd name="connsiteX143" fmla="*/ 1019201 w 1847829"/>
                <a:gd name="connsiteY143" fmla="*/ 2011503 h 2220934"/>
                <a:gd name="connsiteX144" fmla="*/ 980202 w 1847829"/>
                <a:gd name="connsiteY144" fmla="*/ 1986982 h 2220934"/>
                <a:gd name="connsiteX145" fmla="*/ 926729 w 1847829"/>
                <a:gd name="connsiteY145" fmla="*/ 1962864 h 2220934"/>
                <a:gd name="connsiteX146" fmla="*/ 872050 w 1847829"/>
                <a:gd name="connsiteY146" fmla="*/ 1945981 h 2220934"/>
                <a:gd name="connsiteX147" fmla="*/ 818175 w 1847829"/>
                <a:gd name="connsiteY147" fmla="*/ 1936333 h 2220934"/>
                <a:gd name="connsiteX148" fmla="*/ 791238 w 1847829"/>
                <a:gd name="connsiteY148" fmla="*/ 1933519 h 2220934"/>
                <a:gd name="connsiteX149" fmla="*/ 820185 w 1847829"/>
                <a:gd name="connsiteY149" fmla="*/ 1924274 h 2220934"/>
                <a:gd name="connsiteX150" fmla="*/ 872050 w 1847829"/>
                <a:gd name="connsiteY150" fmla="*/ 1899351 h 2220934"/>
                <a:gd name="connsiteX151" fmla="*/ 917482 w 1847829"/>
                <a:gd name="connsiteY151" fmla="*/ 1867595 h 2220934"/>
                <a:gd name="connsiteX152" fmla="*/ 946027 w 1847829"/>
                <a:gd name="connsiteY152" fmla="*/ 1839456 h 2220934"/>
                <a:gd name="connsiteX153" fmla="*/ 962914 w 1847829"/>
                <a:gd name="connsiteY153" fmla="*/ 1818955 h 2220934"/>
                <a:gd name="connsiteX154" fmla="*/ 970151 w 1847829"/>
                <a:gd name="connsiteY154" fmla="*/ 1808102 h 2220934"/>
                <a:gd name="connsiteX155" fmla="*/ 982614 w 1847829"/>
                <a:gd name="connsiteY155" fmla="*/ 1788405 h 2220934"/>
                <a:gd name="connsiteX156" fmla="*/ 1000304 w 1847829"/>
                <a:gd name="connsiteY156" fmla="*/ 1746599 h 2220934"/>
                <a:gd name="connsiteX157" fmla="*/ 1010356 w 1847829"/>
                <a:gd name="connsiteY157" fmla="*/ 1701979 h 2220934"/>
                <a:gd name="connsiteX158" fmla="*/ 1011964 w 1847829"/>
                <a:gd name="connsiteY158" fmla="*/ 1655350 h 2220934"/>
                <a:gd name="connsiteX159" fmla="*/ 1009150 w 1847829"/>
                <a:gd name="connsiteY159" fmla="*/ 1631633 h 2220934"/>
                <a:gd name="connsiteX160" fmla="*/ 1032871 w 1847829"/>
                <a:gd name="connsiteY160" fmla="*/ 1646506 h 2220934"/>
                <a:gd name="connsiteX161" fmla="*/ 1078705 w 1847829"/>
                <a:gd name="connsiteY161" fmla="*/ 1673037 h 2220934"/>
                <a:gd name="connsiteX162" fmla="*/ 1123332 w 1847829"/>
                <a:gd name="connsiteY162" fmla="*/ 1695950 h 2220934"/>
                <a:gd name="connsiteX163" fmla="*/ 1167558 w 1847829"/>
                <a:gd name="connsiteY163" fmla="*/ 1714843 h 2220934"/>
                <a:gd name="connsiteX164" fmla="*/ 1210577 w 1847829"/>
                <a:gd name="connsiteY164" fmla="*/ 1730520 h 2220934"/>
                <a:gd name="connsiteX165" fmla="*/ 1251989 w 1847829"/>
                <a:gd name="connsiteY165" fmla="*/ 1741775 h 2220934"/>
                <a:gd name="connsiteX166" fmla="*/ 1292194 w 1847829"/>
                <a:gd name="connsiteY166" fmla="*/ 1749413 h 2220934"/>
                <a:gd name="connsiteX167" fmla="*/ 1331997 w 1847829"/>
                <a:gd name="connsiteY167" fmla="*/ 1753433 h 2220934"/>
                <a:gd name="connsiteX168" fmla="*/ 1350893 w 1847829"/>
                <a:gd name="connsiteY168" fmla="*/ 1753433 h 2220934"/>
                <a:gd name="connsiteX169" fmla="*/ 1379841 w 1847829"/>
                <a:gd name="connsiteY169" fmla="*/ 1753031 h 2220934"/>
                <a:gd name="connsiteX170" fmla="*/ 1435324 w 1847829"/>
                <a:gd name="connsiteY170" fmla="*/ 1744187 h 2220934"/>
                <a:gd name="connsiteX171" fmla="*/ 1462664 w 1847829"/>
                <a:gd name="connsiteY171" fmla="*/ 1735746 h 2220934"/>
                <a:gd name="connsiteX172" fmla="*/ 1478746 w 1847829"/>
                <a:gd name="connsiteY172" fmla="*/ 1729314 h 2220934"/>
                <a:gd name="connsiteX173" fmla="*/ 1508900 w 1847829"/>
                <a:gd name="connsiteY173" fmla="*/ 1715245 h 2220934"/>
                <a:gd name="connsiteX174" fmla="*/ 1536641 w 1847829"/>
                <a:gd name="connsiteY174" fmla="*/ 1699165 h 2220934"/>
                <a:gd name="connsiteX175" fmla="*/ 1561568 w 1847829"/>
                <a:gd name="connsiteY175" fmla="*/ 1681076 h 2220934"/>
                <a:gd name="connsiteX176" fmla="*/ 1594939 w 1847829"/>
                <a:gd name="connsiteY176" fmla="*/ 1651330 h 2220934"/>
                <a:gd name="connsiteX177" fmla="*/ 1630721 w 1847829"/>
                <a:gd name="connsiteY177" fmla="*/ 1609122 h 2220934"/>
                <a:gd name="connsiteX178" fmla="*/ 1658463 w 1847829"/>
                <a:gd name="connsiteY178" fmla="*/ 1567316 h 2220934"/>
                <a:gd name="connsiteX179" fmla="*/ 1677761 w 1847829"/>
                <a:gd name="connsiteY179" fmla="*/ 1530334 h 2220934"/>
                <a:gd name="connsiteX180" fmla="*/ 1695050 w 1847829"/>
                <a:gd name="connsiteY180" fmla="*/ 1488528 h 2220934"/>
                <a:gd name="connsiteX181" fmla="*/ 1697462 w 1847829"/>
                <a:gd name="connsiteY181" fmla="*/ 1479685 h 2220934"/>
                <a:gd name="connsiteX182" fmla="*/ 1623484 w 1847829"/>
                <a:gd name="connsiteY182" fmla="*/ 1457978 h 2220934"/>
                <a:gd name="connsiteX183" fmla="*/ 1621876 w 1847829"/>
                <a:gd name="connsiteY183" fmla="*/ 1463606 h 2220934"/>
                <a:gd name="connsiteX184" fmla="*/ 1608608 w 1847829"/>
                <a:gd name="connsiteY184" fmla="*/ 1496568 h 2220934"/>
                <a:gd name="connsiteX185" fmla="*/ 1592526 w 1847829"/>
                <a:gd name="connsiteY185" fmla="*/ 1526716 h 2220934"/>
                <a:gd name="connsiteX186" fmla="*/ 1570414 w 1847829"/>
                <a:gd name="connsiteY186" fmla="*/ 1560483 h 2220934"/>
                <a:gd name="connsiteX187" fmla="*/ 1541868 w 1847829"/>
                <a:gd name="connsiteY187" fmla="*/ 1595053 h 2220934"/>
                <a:gd name="connsiteX188" fmla="*/ 1505683 w 1847829"/>
                <a:gd name="connsiteY188" fmla="*/ 1626809 h 2220934"/>
                <a:gd name="connsiteX189" fmla="*/ 1473519 w 1847829"/>
                <a:gd name="connsiteY189" fmla="*/ 1647310 h 2220934"/>
                <a:gd name="connsiteX190" fmla="*/ 1449396 w 1847829"/>
                <a:gd name="connsiteY190" fmla="*/ 1658164 h 2220934"/>
                <a:gd name="connsiteX191" fmla="*/ 1436932 w 1847829"/>
                <a:gd name="connsiteY191" fmla="*/ 1662585 h 2220934"/>
                <a:gd name="connsiteX192" fmla="*/ 1416830 w 1847829"/>
                <a:gd name="connsiteY192" fmla="*/ 1669017 h 2220934"/>
                <a:gd name="connsiteX193" fmla="*/ 1374212 w 1847829"/>
                <a:gd name="connsiteY193" fmla="*/ 1675851 h 2220934"/>
                <a:gd name="connsiteX194" fmla="*/ 1329183 w 1847829"/>
                <a:gd name="connsiteY194" fmla="*/ 1676253 h 2220934"/>
                <a:gd name="connsiteX195" fmla="*/ 1281741 w 1847829"/>
                <a:gd name="connsiteY195" fmla="*/ 1669419 h 2220934"/>
                <a:gd name="connsiteX196" fmla="*/ 1231886 w 1847829"/>
                <a:gd name="connsiteY196" fmla="*/ 1656556 h 2220934"/>
                <a:gd name="connsiteX197" fmla="*/ 1179619 w 1847829"/>
                <a:gd name="connsiteY197" fmla="*/ 1636859 h 2220934"/>
                <a:gd name="connsiteX198" fmla="*/ 1124940 w 1847829"/>
                <a:gd name="connsiteY198" fmla="*/ 1610730 h 2220934"/>
                <a:gd name="connsiteX199" fmla="*/ 1068251 w 1847829"/>
                <a:gd name="connsiteY199" fmla="*/ 1577768 h 2220934"/>
                <a:gd name="connsiteX200" fmla="*/ 1038901 w 1847829"/>
                <a:gd name="connsiteY200" fmla="*/ 1558473 h 2220934"/>
                <a:gd name="connsiteX201" fmla="*/ 1056592 w 1847829"/>
                <a:gd name="connsiteY201" fmla="*/ 1551237 h 2220934"/>
                <a:gd name="connsiteX202" fmla="*/ 1091168 w 1847829"/>
                <a:gd name="connsiteY202" fmla="*/ 1533952 h 2220934"/>
                <a:gd name="connsiteX203" fmla="*/ 1124538 w 1847829"/>
                <a:gd name="connsiteY203" fmla="*/ 1513853 h 2220934"/>
                <a:gd name="connsiteX204" fmla="*/ 1155094 w 1847829"/>
                <a:gd name="connsiteY204" fmla="*/ 1490940 h 2220934"/>
                <a:gd name="connsiteX205" fmla="*/ 1183238 w 1847829"/>
                <a:gd name="connsiteY205" fmla="*/ 1465616 h 2220934"/>
                <a:gd name="connsiteX206" fmla="*/ 1207763 w 1847829"/>
                <a:gd name="connsiteY206" fmla="*/ 1438281 h 2220934"/>
                <a:gd name="connsiteX207" fmla="*/ 1228268 w 1847829"/>
                <a:gd name="connsiteY207" fmla="*/ 1408937 h 2220934"/>
                <a:gd name="connsiteX208" fmla="*/ 1243144 w 1847829"/>
                <a:gd name="connsiteY208" fmla="*/ 1377582 h 2220934"/>
                <a:gd name="connsiteX209" fmla="*/ 1248370 w 1847829"/>
                <a:gd name="connsiteY209" fmla="*/ 1361503 h 2220934"/>
                <a:gd name="connsiteX210" fmla="*/ 1257215 w 1847829"/>
                <a:gd name="connsiteY210" fmla="*/ 1327737 h 2220934"/>
                <a:gd name="connsiteX211" fmla="*/ 1266061 w 1847829"/>
                <a:gd name="connsiteY211" fmla="*/ 1263018 h 2220934"/>
                <a:gd name="connsiteX212" fmla="*/ 1266061 w 1847829"/>
                <a:gd name="connsiteY212" fmla="*/ 1201113 h 2220934"/>
                <a:gd name="connsiteX213" fmla="*/ 1258824 w 1847829"/>
                <a:gd name="connsiteY213" fmla="*/ 1142425 h 2220934"/>
                <a:gd name="connsiteX214" fmla="*/ 1244752 w 1847829"/>
                <a:gd name="connsiteY214" fmla="*/ 1086951 h 2220934"/>
                <a:gd name="connsiteX215" fmla="*/ 1225453 w 1847829"/>
                <a:gd name="connsiteY215" fmla="*/ 1035498 h 2220934"/>
                <a:gd name="connsiteX216" fmla="*/ 1202938 w 1847829"/>
                <a:gd name="connsiteY216" fmla="*/ 988065 h 2220934"/>
                <a:gd name="connsiteX217" fmla="*/ 1179217 w 1847829"/>
                <a:gd name="connsiteY217" fmla="*/ 944249 h 2220934"/>
                <a:gd name="connsiteX218" fmla="*/ 1166754 w 1847829"/>
                <a:gd name="connsiteY218" fmla="*/ 923748 h 2220934"/>
                <a:gd name="connsiteX219" fmla="*/ 1181630 w 1847829"/>
                <a:gd name="connsiteY219" fmla="*/ 912492 h 2220934"/>
                <a:gd name="connsiteX220" fmla="*/ 1209371 w 1847829"/>
                <a:gd name="connsiteY220" fmla="*/ 887972 h 2220934"/>
                <a:gd name="connsiteX221" fmla="*/ 1246762 w 1847829"/>
                <a:gd name="connsiteY221" fmla="*/ 849784 h 2220934"/>
                <a:gd name="connsiteX222" fmla="*/ 1288173 w 1847829"/>
                <a:gd name="connsiteY222" fmla="*/ 799938 h 2220934"/>
                <a:gd name="connsiteX223" fmla="*/ 1319131 w 1847829"/>
                <a:gd name="connsiteY223" fmla="*/ 753711 h 2220934"/>
                <a:gd name="connsiteX224" fmla="*/ 1330791 w 1847829"/>
                <a:gd name="connsiteY224" fmla="*/ 734416 h 2220934"/>
                <a:gd name="connsiteX225" fmla="*/ 1348883 w 1847829"/>
                <a:gd name="connsiteY225" fmla="*/ 751299 h 2220934"/>
                <a:gd name="connsiteX226" fmla="*/ 1389490 w 1847829"/>
                <a:gd name="connsiteY226" fmla="*/ 780643 h 2220934"/>
                <a:gd name="connsiteX227" fmla="*/ 1411603 w 1847829"/>
                <a:gd name="connsiteY227" fmla="*/ 792301 h 2220934"/>
                <a:gd name="connsiteX228" fmla="*/ 1428891 w 1847829"/>
                <a:gd name="connsiteY228" fmla="*/ 799938 h 2220934"/>
                <a:gd name="connsiteX229" fmla="*/ 1463468 w 1847829"/>
                <a:gd name="connsiteY229" fmla="*/ 810792 h 2220934"/>
                <a:gd name="connsiteX230" fmla="*/ 1497642 w 1847829"/>
                <a:gd name="connsiteY230" fmla="*/ 818027 h 2220934"/>
                <a:gd name="connsiteX231" fmla="*/ 1531013 w 1847829"/>
                <a:gd name="connsiteY231" fmla="*/ 821243 h 2220934"/>
                <a:gd name="connsiteX232" fmla="*/ 1547095 w 1847829"/>
                <a:gd name="connsiteY232" fmla="*/ 821243 h 2220934"/>
                <a:gd name="connsiteX233" fmla="*/ 1563579 w 1847829"/>
                <a:gd name="connsiteY233" fmla="*/ 821243 h 2220934"/>
                <a:gd name="connsiteX234" fmla="*/ 1596145 w 1847829"/>
                <a:gd name="connsiteY234" fmla="*/ 818027 h 2220934"/>
                <a:gd name="connsiteX235" fmla="*/ 1638762 w 1847829"/>
                <a:gd name="connsiteY235" fmla="*/ 810792 h 2220934"/>
                <a:gd name="connsiteX236" fmla="*/ 1701884 w 1847829"/>
                <a:gd name="connsiteY236" fmla="*/ 791095 h 2220934"/>
                <a:gd name="connsiteX237" fmla="*/ 1713142 w 1847829"/>
                <a:gd name="connsiteY237" fmla="*/ 785467 h 2220934"/>
                <a:gd name="connsiteX238" fmla="*/ 1679772 w 1847829"/>
                <a:gd name="connsiteY238" fmla="*/ 715925 h 2220934"/>
                <a:gd name="connsiteX239" fmla="*/ 1675751 w 1847829"/>
                <a:gd name="connsiteY239" fmla="*/ 718337 h 2220934"/>
                <a:gd name="connsiteX240" fmla="*/ 1635144 w 1847829"/>
                <a:gd name="connsiteY240" fmla="*/ 732406 h 2220934"/>
                <a:gd name="connsiteX241" fmla="*/ 1585692 w 1847829"/>
                <a:gd name="connsiteY241" fmla="*/ 741651 h 2220934"/>
                <a:gd name="connsiteX242" fmla="*/ 1547497 w 1847829"/>
                <a:gd name="connsiteY242" fmla="*/ 744063 h 2220934"/>
                <a:gd name="connsiteX243" fmla="*/ 1506889 w 1847829"/>
                <a:gd name="connsiteY243" fmla="*/ 741651 h 2220934"/>
                <a:gd name="connsiteX244" fmla="*/ 1465076 w 1847829"/>
                <a:gd name="connsiteY244" fmla="*/ 731200 h 2220934"/>
                <a:gd name="connsiteX245" fmla="*/ 1444169 w 1847829"/>
                <a:gd name="connsiteY245" fmla="*/ 722356 h 2220934"/>
                <a:gd name="connsiteX246" fmla="*/ 1430098 w 1847829"/>
                <a:gd name="connsiteY246" fmla="*/ 715121 h 2220934"/>
                <a:gd name="connsiteX247" fmla="*/ 1404366 w 1847829"/>
                <a:gd name="connsiteY247" fmla="*/ 696630 h 2220934"/>
                <a:gd name="connsiteX248" fmla="*/ 1380243 w 1847829"/>
                <a:gd name="connsiteY248" fmla="*/ 674923 h 2220934"/>
                <a:gd name="connsiteX249" fmla="*/ 1357728 w 1847829"/>
                <a:gd name="connsiteY249" fmla="*/ 648392 h 2220934"/>
                <a:gd name="connsiteX250" fmla="*/ 1338028 w 1847829"/>
                <a:gd name="connsiteY250" fmla="*/ 618244 h 2220934"/>
                <a:gd name="connsiteX251" fmla="*/ 1320740 w 1847829"/>
                <a:gd name="connsiteY251" fmla="*/ 583272 h 2220934"/>
                <a:gd name="connsiteX252" fmla="*/ 1305060 w 1847829"/>
                <a:gd name="connsiteY252" fmla="*/ 544682 h 2220934"/>
                <a:gd name="connsiteX253" fmla="*/ 1292194 w 1847829"/>
                <a:gd name="connsiteY253" fmla="*/ 501268 h 2220934"/>
                <a:gd name="connsiteX254" fmla="*/ 1286565 w 1847829"/>
                <a:gd name="connsiteY254" fmla="*/ 478355 h 2220934"/>
                <a:gd name="connsiteX255" fmla="*/ 1211382 w 1847829"/>
                <a:gd name="connsiteY255" fmla="*/ 496042 h 2220934"/>
                <a:gd name="connsiteX256" fmla="*/ 1217010 w 1847829"/>
                <a:gd name="connsiteY256" fmla="*/ 521367 h 2220934"/>
                <a:gd name="connsiteX257" fmla="*/ 1231886 w 1847829"/>
                <a:gd name="connsiteY257" fmla="*/ 567996 h 2220934"/>
                <a:gd name="connsiteX258" fmla="*/ 1248370 w 1847829"/>
                <a:gd name="connsiteY258" fmla="*/ 611008 h 2220934"/>
                <a:gd name="connsiteX259" fmla="*/ 1267669 w 1847829"/>
                <a:gd name="connsiteY259" fmla="*/ 650000 h 2220934"/>
                <a:gd name="connsiteX260" fmla="*/ 1278524 w 1847829"/>
                <a:gd name="connsiteY260" fmla="*/ 668089 h 2220934"/>
                <a:gd name="connsiteX261" fmla="*/ 1268071 w 1847829"/>
                <a:gd name="connsiteY261" fmla="*/ 687786 h 2220934"/>
                <a:gd name="connsiteX262" fmla="*/ 1237917 w 1847829"/>
                <a:gd name="connsiteY262" fmla="*/ 736024 h 2220934"/>
                <a:gd name="connsiteX263" fmla="*/ 1210577 w 1847829"/>
                <a:gd name="connsiteY263" fmla="*/ 773408 h 2220934"/>
                <a:gd name="connsiteX264" fmla="*/ 1176403 w 1847829"/>
                <a:gd name="connsiteY264" fmla="*/ 812400 h 2220934"/>
                <a:gd name="connsiteX265" fmla="*/ 1135796 w 1847829"/>
                <a:gd name="connsiteY265" fmla="*/ 849784 h 2220934"/>
                <a:gd name="connsiteX266" fmla="*/ 1089158 w 1847829"/>
                <a:gd name="connsiteY266" fmla="*/ 883952 h 2220934"/>
                <a:gd name="connsiteX267" fmla="*/ 1049355 w 1847829"/>
                <a:gd name="connsiteY267" fmla="*/ 904855 h 2220934"/>
                <a:gd name="connsiteX268" fmla="*/ 1021211 w 1847829"/>
                <a:gd name="connsiteY268" fmla="*/ 916110 h 2220934"/>
                <a:gd name="connsiteX269" fmla="*/ 1006737 w 1847829"/>
                <a:gd name="connsiteY269" fmla="*/ 920934 h 2220934"/>
                <a:gd name="connsiteX270" fmla="*/ 986233 w 1847829"/>
                <a:gd name="connsiteY270" fmla="*/ 926160 h 2220934"/>
                <a:gd name="connsiteX271" fmla="*/ 945223 w 1847829"/>
                <a:gd name="connsiteY271" fmla="*/ 932993 h 2220934"/>
                <a:gd name="connsiteX272" fmla="*/ 903008 w 1847829"/>
                <a:gd name="connsiteY272" fmla="*/ 933797 h 2220934"/>
                <a:gd name="connsiteX273" fmla="*/ 860390 w 1847829"/>
                <a:gd name="connsiteY273" fmla="*/ 929778 h 2220934"/>
                <a:gd name="connsiteX274" fmla="*/ 815763 w 1847829"/>
                <a:gd name="connsiteY274" fmla="*/ 919728 h 2220934"/>
                <a:gd name="connsiteX275" fmla="*/ 771135 w 1847829"/>
                <a:gd name="connsiteY275" fmla="*/ 904855 h 2220934"/>
                <a:gd name="connsiteX276" fmla="*/ 725301 w 1847829"/>
                <a:gd name="connsiteY276" fmla="*/ 884354 h 2220934"/>
                <a:gd name="connsiteX277" fmla="*/ 678261 w 1847829"/>
                <a:gd name="connsiteY277" fmla="*/ 858627 h 2220934"/>
                <a:gd name="connsiteX278" fmla="*/ 654540 w 1847829"/>
                <a:gd name="connsiteY278" fmla="*/ 843754 h 2220934"/>
                <a:gd name="connsiteX279" fmla="*/ 616345 w 1847829"/>
                <a:gd name="connsiteY279" fmla="*/ 818831 h 2220934"/>
                <a:gd name="connsiteX280" fmla="*/ 598253 w 1847829"/>
                <a:gd name="connsiteY280" fmla="*/ 860235 h 2220934"/>
                <a:gd name="connsiteX281" fmla="*/ 595036 w 1847829"/>
                <a:gd name="connsiteY281" fmla="*/ 867069 h 2220934"/>
                <a:gd name="connsiteX282" fmla="*/ 572522 w 1847829"/>
                <a:gd name="connsiteY282" fmla="*/ 907267 h 2220934"/>
                <a:gd name="connsiteX283" fmla="*/ 547594 w 1847829"/>
                <a:gd name="connsiteY283" fmla="*/ 944249 h 2220934"/>
                <a:gd name="connsiteX284" fmla="*/ 515028 w 1847829"/>
                <a:gd name="connsiteY284" fmla="*/ 984849 h 2220934"/>
                <a:gd name="connsiteX285" fmla="*/ 474019 w 1847829"/>
                <a:gd name="connsiteY285" fmla="*/ 1025449 h 2220934"/>
                <a:gd name="connsiteX286" fmla="*/ 438236 w 1847829"/>
                <a:gd name="connsiteY286" fmla="*/ 1053587 h 2220934"/>
                <a:gd name="connsiteX287" fmla="*/ 411701 w 1847829"/>
                <a:gd name="connsiteY287" fmla="*/ 1070470 h 2220934"/>
                <a:gd name="connsiteX288" fmla="*/ 382753 w 1847829"/>
                <a:gd name="connsiteY288" fmla="*/ 1084942 h 2220934"/>
                <a:gd name="connsiteX289" fmla="*/ 352197 w 1847829"/>
                <a:gd name="connsiteY289" fmla="*/ 1097001 h 2220934"/>
                <a:gd name="connsiteX290" fmla="*/ 336115 w 1847829"/>
                <a:gd name="connsiteY290" fmla="*/ 1101423 h 2220934"/>
                <a:gd name="connsiteX291" fmla="*/ 311992 w 1847829"/>
                <a:gd name="connsiteY291" fmla="*/ 1107452 h 2220934"/>
                <a:gd name="connsiteX292" fmla="*/ 263344 w 1847829"/>
                <a:gd name="connsiteY292" fmla="*/ 1114286 h 2220934"/>
                <a:gd name="connsiteX293" fmla="*/ 215098 w 1847829"/>
                <a:gd name="connsiteY293" fmla="*/ 1115492 h 2220934"/>
                <a:gd name="connsiteX294" fmla="*/ 167656 w 1847829"/>
                <a:gd name="connsiteY294" fmla="*/ 1112678 h 2220934"/>
                <a:gd name="connsiteX295" fmla="*/ 143533 w 1847829"/>
                <a:gd name="connsiteY295" fmla="*/ 1109462 h 2220934"/>
                <a:gd name="connsiteX296" fmla="*/ 141522 w 1847829"/>
                <a:gd name="connsiteY296" fmla="*/ 1083736 h 2220934"/>
                <a:gd name="connsiteX297" fmla="*/ 141924 w 1847829"/>
                <a:gd name="connsiteY297" fmla="*/ 1034292 h 2220934"/>
                <a:gd name="connsiteX298" fmla="*/ 148357 w 1847829"/>
                <a:gd name="connsiteY298" fmla="*/ 984849 h 2220934"/>
                <a:gd name="connsiteX299" fmla="*/ 159213 w 1847829"/>
                <a:gd name="connsiteY299" fmla="*/ 937415 h 2220934"/>
                <a:gd name="connsiteX300" fmla="*/ 174490 w 1847829"/>
                <a:gd name="connsiteY300" fmla="*/ 891188 h 2220934"/>
                <a:gd name="connsiteX301" fmla="*/ 194593 w 1847829"/>
                <a:gd name="connsiteY301" fmla="*/ 847372 h 2220934"/>
                <a:gd name="connsiteX302" fmla="*/ 218314 w 1847829"/>
                <a:gd name="connsiteY302" fmla="*/ 805566 h 2220934"/>
                <a:gd name="connsiteX303" fmla="*/ 245654 w 1847829"/>
                <a:gd name="connsiteY303" fmla="*/ 766574 h 2220934"/>
                <a:gd name="connsiteX304" fmla="*/ 276210 w 1847829"/>
                <a:gd name="connsiteY304" fmla="*/ 731200 h 2220934"/>
                <a:gd name="connsiteX305" fmla="*/ 309982 w 1847829"/>
                <a:gd name="connsiteY305" fmla="*/ 699444 h 2220934"/>
                <a:gd name="connsiteX306" fmla="*/ 345764 w 1847829"/>
                <a:gd name="connsiteY306" fmla="*/ 671305 h 2220934"/>
                <a:gd name="connsiteX307" fmla="*/ 383959 w 1847829"/>
                <a:gd name="connsiteY307" fmla="*/ 647990 h 2220934"/>
                <a:gd name="connsiteX308" fmla="*/ 424165 w 1847829"/>
                <a:gd name="connsiteY308" fmla="*/ 629097 h 2220934"/>
                <a:gd name="connsiteX309" fmla="*/ 465576 w 1847829"/>
                <a:gd name="connsiteY309" fmla="*/ 615430 h 2220934"/>
                <a:gd name="connsiteX310" fmla="*/ 508997 w 1847829"/>
                <a:gd name="connsiteY310" fmla="*/ 607792 h 2220934"/>
                <a:gd name="connsiteX311" fmla="*/ 552821 w 1847829"/>
                <a:gd name="connsiteY311" fmla="*/ 605783 h 2220934"/>
                <a:gd name="connsiteX312" fmla="*/ 574532 w 1847829"/>
                <a:gd name="connsiteY312" fmla="*/ 606988 h 2220934"/>
                <a:gd name="connsiteX313" fmla="*/ 575336 w 1847829"/>
                <a:gd name="connsiteY313" fmla="*/ 590105 h 2220934"/>
                <a:gd name="connsiteX314" fmla="*/ 581367 w 1847829"/>
                <a:gd name="connsiteY314" fmla="*/ 553927 h 2220934"/>
                <a:gd name="connsiteX315" fmla="*/ 593026 w 1847829"/>
                <a:gd name="connsiteY315" fmla="*/ 516945 h 2220934"/>
                <a:gd name="connsiteX316" fmla="*/ 609912 w 1847829"/>
                <a:gd name="connsiteY316" fmla="*/ 479963 h 2220934"/>
                <a:gd name="connsiteX317" fmla="*/ 632025 w 1847829"/>
                <a:gd name="connsiteY317" fmla="*/ 444187 h 2220934"/>
                <a:gd name="connsiteX318" fmla="*/ 658561 w 1847829"/>
                <a:gd name="connsiteY318" fmla="*/ 409215 h 2220934"/>
                <a:gd name="connsiteX319" fmla="*/ 689117 w 1847829"/>
                <a:gd name="connsiteY319" fmla="*/ 375851 h 2220934"/>
                <a:gd name="connsiteX320" fmla="*/ 723693 w 1847829"/>
                <a:gd name="connsiteY320" fmla="*/ 345702 h 2220934"/>
                <a:gd name="connsiteX321" fmla="*/ 761888 w 1847829"/>
                <a:gd name="connsiteY321" fmla="*/ 317966 h 2220934"/>
                <a:gd name="connsiteX322" fmla="*/ 802495 w 1847829"/>
                <a:gd name="connsiteY322" fmla="*/ 295053 h 2220934"/>
                <a:gd name="connsiteX323" fmla="*/ 846319 w 1847829"/>
                <a:gd name="connsiteY323" fmla="*/ 275758 h 2220934"/>
                <a:gd name="connsiteX324" fmla="*/ 891348 w 1847829"/>
                <a:gd name="connsiteY324" fmla="*/ 262090 h 2220934"/>
                <a:gd name="connsiteX325" fmla="*/ 939595 w 1847829"/>
                <a:gd name="connsiteY325" fmla="*/ 254453 h 2220934"/>
                <a:gd name="connsiteX326" fmla="*/ 988243 w 1847829"/>
                <a:gd name="connsiteY326" fmla="*/ 253247 h 2220934"/>
                <a:gd name="connsiteX327" fmla="*/ 1038499 w 1847829"/>
                <a:gd name="connsiteY327" fmla="*/ 259277 h 2220934"/>
                <a:gd name="connsiteX328" fmla="*/ 1089158 w 1847829"/>
                <a:gd name="connsiteY328" fmla="*/ 273346 h 2220934"/>
                <a:gd name="connsiteX329" fmla="*/ 1114889 w 1847829"/>
                <a:gd name="connsiteY329" fmla="*/ 282993 h 2220934"/>
                <a:gd name="connsiteX330" fmla="*/ 1121322 w 1847829"/>
                <a:gd name="connsiteY330" fmla="*/ 265306 h 2220934"/>
                <a:gd name="connsiteX331" fmla="*/ 1143033 w 1847829"/>
                <a:gd name="connsiteY331" fmla="*/ 223098 h 2220934"/>
                <a:gd name="connsiteX332" fmla="*/ 1174393 w 1847829"/>
                <a:gd name="connsiteY332" fmla="*/ 176871 h 2220934"/>
                <a:gd name="connsiteX333" fmla="*/ 1215000 w 1847829"/>
                <a:gd name="connsiteY333" fmla="*/ 129839 h 2220934"/>
                <a:gd name="connsiteX334" fmla="*/ 1251989 w 1847829"/>
                <a:gd name="connsiteY334" fmla="*/ 96073 h 2220934"/>
                <a:gd name="connsiteX335" fmla="*/ 1279730 w 1847829"/>
                <a:gd name="connsiteY335" fmla="*/ 75170 h 2220934"/>
                <a:gd name="connsiteX336" fmla="*/ 1309482 w 1847829"/>
                <a:gd name="connsiteY336" fmla="*/ 55875 h 2220934"/>
                <a:gd name="connsiteX337" fmla="*/ 1341244 w 1847829"/>
                <a:gd name="connsiteY337" fmla="*/ 39394 h 2220934"/>
                <a:gd name="connsiteX338" fmla="*/ 1375017 w 1847829"/>
                <a:gd name="connsiteY338" fmla="*/ 24521 h 2220934"/>
                <a:gd name="connsiteX339" fmla="*/ 1411201 w 1847829"/>
                <a:gd name="connsiteY339" fmla="*/ 13265 h 2220934"/>
                <a:gd name="connsiteX340" fmla="*/ 1449396 w 1847829"/>
                <a:gd name="connsiteY340" fmla="*/ 4824 h 2220934"/>
                <a:gd name="connsiteX341" fmla="*/ 1489601 w 1847829"/>
                <a:gd name="connsiteY341" fmla="*/ 804 h 222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</a:cxnLst>
              <a:rect l="l" t="t" r="r" b="b"/>
              <a:pathLst>
                <a:path w="1847829" h="2220934">
                  <a:moveTo>
                    <a:pt x="649716" y="931151"/>
                  </a:moveTo>
                  <a:lnTo>
                    <a:pt x="675045" y="945217"/>
                  </a:lnTo>
                  <a:lnTo>
                    <a:pt x="724497" y="969330"/>
                  </a:lnTo>
                  <a:lnTo>
                    <a:pt x="773145" y="987414"/>
                  </a:lnTo>
                  <a:lnTo>
                    <a:pt x="821794" y="1001078"/>
                  </a:lnTo>
                  <a:lnTo>
                    <a:pt x="869236" y="1008714"/>
                  </a:lnTo>
                  <a:lnTo>
                    <a:pt x="916276" y="1011929"/>
                  </a:lnTo>
                  <a:lnTo>
                    <a:pt x="962512" y="1009518"/>
                  </a:lnTo>
                  <a:lnTo>
                    <a:pt x="1007944" y="1001078"/>
                  </a:lnTo>
                  <a:lnTo>
                    <a:pt x="1030056" y="995452"/>
                  </a:lnTo>
                  <a:lnTo>
                    <a:pt x="1048953" y="989022"/>
                  </a:lnTo>
                  <a:lnTo>
                    <a:pt x="1085540" y="974554"/>
                  </a:lnTo>
                  <a:lnTo>
                    <a:pt x="1102024" y="965713"/>
                  </a:lnTo>
                  <a:lnTo>
                    <a:pt x="1117704" y="991031"/>
                  </a:lnTo>
                  <a:lnTo>
                    <a:pt x="1144239" y="1040865"/>
                  </a:lnTo>
                  <a:lnTo>
                    <a:pt x="1164744" y="1088689"/>
                  </a:lnTo>
                  <a:lnTo>
                    <a:pt x="1179218" y="1135307"/>
                  </a:lnTo>
                  <a:lnTo>
                    <a:pt x="1188063" y="1181925"/>
                  </a:lnTo>
                  <a:lnTo>
                    <a:pt x="1191681" y="1227338"/>
                  </a:lnTo>
                  <a:lnTo>
                    <a:pt x="1189269" y="1272348"/>
                  </a:lnTo>
                  <a:lnTo>
                    <a:pt x="1181228" y="1317761"/>
                  </a:lnTo>
                  <a:lnTo>
                    <a:pt x="1175599" y="1340668"/>
                  </a:lnTo>
                  <a:lnTo>
                    <a:pt x="1170372" y="1355940"/>
                  </a:lnTo>
                  <a:lnTo>
                    <a:pt x="1153084" y="1384875"/>
                  </a:lnTo>
                  <a:lnTo>
                    <a:pt x="1129363" y="1412605"/>
                  </a:lnTo>
                  <a:lnTo>
                    <a:pt x="1100013" y="1437521"/>
                  </a:lnTo>
                  <a:lnTo>
                    <a:pt x="1066643" y="1460027"/>
                  </a:lnTo>
                  <a:lnTo>
                    <a:pt x="1030861" y="1479317"/>
                  </a:lnTo>
                  <a:lnTo>
                    <a:pt x="993872" y="1494187"/>
                  </a:lnTo>
                  <a:lnTo>
                    <a:pt x="956883" y="1504636"/>
                  </a:lnTo>
                  <a:lnTo>
                    <a:pt x="938389" y="1507851"/>
                  </a:lnTo>
                  <a:lnTo>
                    <a:pt x="888132" y="1516290"/>
                  </a:lnTo>
                  <a:lnTo>
                    <a:pt x="909843" y="1562507"/>
                  </a:lnTo>
                  <a:lnTo>
                    <a:pt x="916276" y="1576572"/>
                  </a:lnTo>
                  <a:lnTo>
                    <a:pt x="925925" y="1604704"/>
                  </a:lnTo>
                  <a:lnTo>
                    <a:pt x="932760" y="1632434"/>
                  </a:lnTo>
                  <a:lnTo>
                    <a:pt x="935976" y="1658958"/>
                  </a:lnTo>
                  <a:lnTo>
                    <a:pt x="935574" y="1684678"/>
                  </a:lnTo>
                  <a:lnTo>
                    <a:pt x="931554" y="1708791"/>
                  </a:lnTo>
                  <a:lnTo>
                    <a:pt x="924317" y="1732904"/>
                  </a:lnTo>
                  <a:lnTo>
                    <a:pt x="913864" y="1755410"/>
                  </a:lnTo>
                  <a:lnTo>
                    <a:pt x="907431" y="1765858"/>
                  </a:lnTo>
                  <a:lnTo>
                    <a:pt x="898988" y="1777915"/>
                  </a:lnTo>
                  <a:lnTo>
                    <a:pt x="878081" y="1800822"/>
                  </a:lnTo>
                  <a:lnTo>
                    <a:pt x="853154" y="1820514"/>
                  </a:lnTo>
                  <a:lnTo>
                    <a:pt x="824206" y="1837795"/>
                  </a:lnTo>
                  <a:lnTo>
                    <a:pt x="793248" y="1852263"/>
                  </a:lnTo>
                  <a:lnTo>
                    <a:pt x="758270" y="1863516"/>
                  </a:lnTo>
                  <a:lnTo>
                    <a:pt x="721281" y="1871955"/>
                  </a:lnTo>
                  <a:lnTo>
                    <a:pt x="682282" y="1877180"/>
                  </a:lnTo>
                  <a:lnTo>
                    <a:pt x="661777" y="1878385"/>
                  </a:lnTo>
                  <a:lnTo>
                    <a:pt x="659365" y="1864319"/>
                  </a:lnTo>
                  <a:lnTo>
                    <a:pt x="651726" y="1834982"/>
                  </a:lnTo>
                  <a:lnTo>
                    <a:pt x="641675" y="1806047"/>
                  </a:lnTo>
                  <a:lnTo>
                    <a:pt x="628005" y="1776709"/>
                  </a:lnTo>
                  <a:lnTo>
                    <a:pt x="619964" y="1762643"/>
                  </a:lnTo>
                  <a:lnTo>
                    <a:pt x="609510" y="1744961"/>
                  </a:lnTo>
                  <a:lnTo>
                    <a:pt x="585789" y="1711604"/>
                  </a:lnTo>
                  <a:lnTo>
                    <a:pt x="558450" y="1681463"/>
                  </a:lnTo>
                  <a:lnTo>
                    <a:pt x="529502" y="1654135"/>
                  </a:lnTo>
                  <a:lnTo>
                    <a:pt x="497338" y="1630424"/>
                  </a:lnTo>
                  <a:lnTo>
                    <a:pt x="463164" y="1609929"/>
                  </a:lnTo>
                  <a:lnTo>
                    <a:pt x="427381" y="1593853"/>
                  </a:lnTo>
                  <a:lnTo>
                    <a:pt x="390392" y="1581395"/>
                  </a:lnTo>
                  <a:lnTo>
                    <a:pt x="371094" y="1577376"/>
                  </a:lnTo>
                  <a:lnTo>
                    <a:pt x="347775" y="1572554"/>
                  </a:lnTo>
                  <a:lnTo>
                    <a:pt x="300333" y="1567731"/>
                  </a:lnTo>
                  <a:lnTo>
                    <a:pt x="253293" y="1567731"/>
                  </a:lnTo>
                  <a:lnTo>
                    <a:pt x="207459" y="1571348"/>
                  </a:lnTo>
                  <a:lnTo>
                    <a:pt x="163233" y="1578180"/>
                  </a:lnTo>
                  <a:lnTo>
                    <a:pt x="120213" y="1588227"/>
                  </a:lnTo>
                  <a:lnTo>
                    <a:pt x="60308" y="1605910"/>
                  </a:lnTo>
                  <a:lnTo>
                    <a:pt x="24927" y="1618770"/>
                  </a:lnTo>
                  <a:lnTo>
                    <a:pt x="16484" y="1594255"/>
                  </a:lnTo>
                  <a:lnTo>
                    <a:pt x="5227" y="1537590"/>
                  </a:lnTo>
                  <a:lnTo>
                    <a:pt x="0" y="1474495"/>
                  </a:lnTo>
                  <a:lnTo>
                    <a:pt x="2010" y="1409390"/>
                  </a:lnTo>
                  <a:lnTo>
                    <a:pt x="10453" y="1361566"/>
                  </a:lnTo>
                  <a:lnTo>
                    <a:pt x="18092" y="1330621"/>
                  </a:lnTo>
                  <a:lnTo>
                    <a:pt x="29350" y="1301686"/>
                  </a:lnTo>
                  <a:lnTo>
                    <a:pt x="43421" y="1274358"/>
                  </a:lnTo>
                  <a:lnTo>
                    <a:pt x="59906" y="1249441"/>
                  </a:lnTo>
                  <a:lnTo>
                    <a:pt x="80410" y="1227739"/>
                  </a:lnTo>
                  <a:lnTo>
                    <a:pt x="103729" y="1208851"/>
                  </a:lnTo>
                  <a:lnTo>
                    <a:pt x="130265" y="1194383"/>
                  </a:lnTo>
                  <a:lnTo>
                    <a:pt x="145543" y="1188757"/>
                  </a:lnTo>
                  <a:lnTo>
                    <a:pt x="164841" y="1190766"/>
                  </a:lnTo>
                  <a:lnTo>
                    <a:pt x="203438" y="1193981"/>
                  </a:lnTo>
                  <a:lnTo>
                    <a:pt x="222335" y="1193981"/>
                  </a:lnTo>
                  <a:lnTo>
                    <a:pt x="255705" y="1193178"/>
                  </a:lnTo>
                  <a:lnTo>
                    <a:pt x="323250" y="1184336"/>
                  </a:lnTo>
                  <a:lnTo>
                    <a:pt x="357022" y="1176701"/>
                  </a:lnTo>
                  <a:lnTo>
                    <a:pt x="385970" y="1167859"/>
                  </a:lnTo>
                  <a:lnTo>
                    <a:pt x="439845" y="1144148"/>
                  </a:lnTo>
                  <a:lnTo>
                    <a:pt x="487689" y="1114811"/>
                  </a:lnTo>
                  <a:lnTo>
                    <a:pt x="529904" y="1081455"/>
                  </a:lnTo>
                  <a:lnTo>
                    <a:pt x="566491" y="1045285"/>
                  </a:lnTo>
                  <a:lnTo>
                    <a:pt x="597047" y="1009518"/>
                  </a:lnTo>
                  <a:lnTo>
                    <a:pt x="633634" y="958881"/>
                  </a:lnTo>
                  <a:close/>
                  <a:moveTo>
                    <a:pt x="1510910" y="0"/>
                  </a:moveTo>
                  <a:lnTo>
                    <a:pt x="1531817" y="804"/>
                  </a:lnTo>
                  <a:lnTo>
                    <a:pt x="1571620" y="4824"/>
                  </a:lnTo>
                  <a:lnTo>
                    <a:pt x="1608608" y="13265"/>
                  </a:lnTo>
                  <a:lnTo>
                    <a:pt x="1642783" y="25727"/>
                  </a:lnTo>
                  <a:lnTo>
                    <a:pt x="1674545" y="41404"/>
                  </a:lnTo>
                  <a:lnTo>
                    <a:pt x="1703895" y="60699"/>
                  </a:lnTo>
                  <a:lnTo>
                    <a:pt x="1730028" y="83210"/>
                  </a:lnTo>
                  <a:lnTo>
                    <a:pt x="1753347" y="108936"/>
                  </a:lnTo>
                  <a:lnTo>
                    <a:pt x="1774656" y="137075"/>
                  </a:lnTo>
                  <a:lnTo>
                    <a:pt x="1793150" y="168429"/>
                  </a:lnTo>
                  <a:lnTo>
                    <a:pt x="1808428" y="202196"/>
                  </a:lnTo>
                  <a:lnTo>
                    <a:pt x="1821696" y="238776"/>
                  </a:lnTo>
                  <a:lnTo>
                    <a:pt x="1832149" y="276964"/>
                  </a:lnTo>
                  <a:lnTo>
                    <a:pt x="1839788" y="316760"/>
                  </a:lnTo>
                  <a:lnTo>
                    <a:pt x="1845015" y="358967"/>
                  </a:lnTo>
                  <a:lnTo>
                    <a:pt x="1847829" y="402381"/>
                  </a:lnTo>
                  <a:lnTo>
                    <a:pt x="1847829" y="424892"/>
                  </a:lnTo>
                  <a:lnTo>
                    <a:pt x="1847829" y="1993012"/>
                  </a:lnTo>
                  <a:lnTo>
                    <a:pt x="1821696" y="1980551"/>
                  </a:lnTo>
                  <a:lnTo>
                    <a:pt x="1767821" y="1960050"/>
                  </a:lnTo>
                  <a:lnTo>
                    <a:pt x="1714348" y="1945579"/>
                  </a:lnTo>
                  <a:lnTo>
                    <a:pt x="1660071" y="1936735"/>
                  </a:lnTo>
                  <a:lnTo>
                    <a:pt x="1606598" y="1934323"/>
                  </a:lnTo>
                  <a:lnTo>
                    <a:pt x="1552723" y="1937137"/>
                  </a:lnTo>
                  <a:lnTo>
                    <a:pt x="1500055" y="1945981"/>
                  </a:lnTo>
                  <a:lnTo>
                    <a:pt x="1448592" y="1961256"/>
                  </a:lnTo>
                  <a:lnTo>
                    <a:pt x="1422861" y="1971707"/>
                  </a:lnTo>
                  <a:lnTo>
                    <a:pt x="1401954" y="1980953"/>
                  </a:lnTo>
                  <a:lnTo>
                    <a:pt x="1361347" y="2003062"/>
                  </a:lnTo>
                  <a:lnTo>
                    <a:pt x="1323956" y="2028386"/>
                  </a:lnTo>
                  <a:lnTo>
                    <a:pt x="1289782" y="2057731"/>
                  </a:lnTo>
                  <a:lnTo>
                    <a:pt x="1258422" y="2089487"/>
                  </a:lnTo>
                  <a:lnTo>
                    <a:pt x="1230278" y="2123655"/>
                  </a:lnTo>
                  <a:lnTo>
                    <a:pt x="1205753" y="2161441"/>
                  </a:lnTo>
                  <a:lnTo>
                    <a:pt x="1185248" y="2200433"/>
                  </a:lnTo>
                  <a:lnTo>
                    <a:pt x="1176403" y="2220934"/>
                  </a:lnTo>
                  <a:lnTo>
                    <a:pt x="1169166" y="2201639"/>
                  </a:lnTo>
                  <a:lnTo>
                    <a:pt x="1151878" y="2165059"/>
                  </a:lnTo>
                  <a:lnTo>
                    <a:pt x="1132579" y="2132097"/>
                  </a:lnTo>
                  <a:lnTo>
                    <a:pt x="1112477" y="2102350"/>
                  </a:lnTo>
                  <a:lnTo>
                    <a:pt x="1091168" y="2075418"/>
                  </a:lnTo>
                  <a:lnTo>
                    <a:pt x="1068251" y="2051299"/>
                  </a:lnTo>
                  <a:lnTo>
                    <a:pt x="1044128" y="2029994"/>
                  </a:lnTo>
                  <a:lnTo>
                    <a:pt x="1019201" y="2011503"/>
                  </a:lnTo>
                  <a:lnTo>
                    <a:pt x="980202" y="1986982"/>
                  </a:lnTo>
                  <a:lnTo>
                    <a:pt x="926729" y="1962864"/>
                  </a:lnTo>
                  <a:lnTo>
                    <a:pt x="872050" y="1945981"/>
                  </a:lnTo>
                  <a:lnTo>
                    <a:pt x="818175" y="1936333"/>
                  </a:lnTo>
                  <a:lnTo>
                    <a:pt x="791238" y="1933519"/>
                  </a:lnTo>
                  <a:lnTo>
                    <a:pt x="820185" y="1924274"/>
                  </a:lnTo>
                  <a:lnTo>
                    <a:pt x="872050" y="1899351"/>
                  </a:lnTo>
                  <a:lnTo>
                    <a:pt x="917482" y="1867595"/>
                  </a:lnTo>
                  <a:lnTo>
                    <a:pt x="946027" y="1839456"/>
                  </a:lnTo>
                  <a:lnTo>
                    <a:pt x="962914" y="1818955"/>
                  </a:lnTo>
                  <a:lnTo>
                    <a:pt x="970151" y="1808102"/>
                  </a:lnTo>
                  <a:lnTo>
                    <a:pt x="982614" y="1788405"/>
                  </a:lnTo>
                  <a:lnTo>
                    <a:pt x="1000304" y="1746599"/>
                  </a:lnTo>
                  <a:lnTo>
                    <a:pt x="1010356" y="1701979"/>
                  </a:lnTo>
                  <a:lnTo>
                    <a:pt x="1011964" y="1655350"/>
                  </a:lnTo>
                  <a:lnTo>
                    <a:pt x="1009150" y="1631633"/>
                  </a:lnTo>
                  <a:lnTo>
                    <a:pt x="1032871" y="1646506"/>
                  </a:lnTo>
                  <a:lnTo>
                    <a:pt x="1078705" y="1673037"/>
                  </a:lnTo>
                  <a:lnTo>
                    <a:pt x="1123332" y="1695950"/>
                  </a:lnTo>
                  <a:lnTo>
                    <a:pt x="1167558" y="1714843"/>
                  </a:lnTo>
                  <a:lnTo>
                    <a:pt x="1210577" y="1730520"/>
                  </a:lnTo>
                  <a:lnTo>
                    <a:pt x="1251989" y="1741775"/>
                  </a:lnTo>
                  <a:lnTo>
                    <a:pt x="1292194" y="1749413"/>
                  </a:lnTo>
                  <a:lnTo>
                    <a:pt x="1331997" y="1753433"/>
                  </a:lnTo>
                  <a:lnTo>
                    <a:pt x="1350893" y="1753433"/>
                  </a:lnTo>
                  <a:lnTo>
                    <a:pt x="1379841" y="1753031"/>
                  </a:lnTo>
                  <a:lnTo>
                    <a:pt x="1435324" y="1744187"/>
                  </a:lnTo>
                  <a:lnTo>
                    <a:pt x="1462664" y="1735746"/>
                  </a:lnTo>
                  <a:lnTo>
                    <a:pt x="1478746" y="1729314"/>
                  </a:lnTo>
                  <a:lnTo>
                    <a:pt x="1508900" y="1715245"/>
                  </a:lnTo>
                  <a:lnTo>
                    <a:pt x="1536641" y="1699165"/>
                  </a:lnTo>
                  <a:lnTo>
                    <a:pt x="1561568" y="1681076"/>
                  </a:lnTo>
                  <a:lnTo>
                    <a:pt x="1594939" y="1651330"/>
                  </a:lnTo>
                  <a:lnTo>
                    <a:pt x="1630721" y="1609122"/>
                  </a:lnTo>
                  <a:lnTo>
                    <a:pt x="1658463" y="1567316"/>
                  </a:lnTo>
                  <a:lnTo>
                    <a:pt x="1677761" y="1530334"/>
                  </a:lnTo>
                  <a:lnTo>
                    <a:pt x="1695050" y="1488528"/>
                  </a:lnTo>
                  <a:lnTo>
                    <a:pt x="1697462" y="1479685"/>
                  </a:lnTo>
                  <a:lnTo>
                    <a:pt x="1623484" y="1457978"/>
                  </a:lnTo>
                  <a:lnTo>
                    <a:pt x="1621876" y="1463606"/>
                  </a:lnTo>
                  <a:lnTo>
                    <a:pt x="1608608" y="1496568"/>
                  </a:lnTo>
                  <a:lnTo>
                    <a:pt x="1592526" y="1526716"/>
                  </a:lnTo>
                  <a:lnTo>
                    <a:pt x="1570414" y="1560483"/>
                  </a:lnTo>
                  <a:lnTo>
                    <a:pt x="1541868" y="1595053"/>
                  </a:lnTo>
                  <a:lnTo>
                    <a:pt x="1505683" y="1626809"/>
                  </a:lnTo>
                  <a:lnTo>
                    <a:pt x="1473519" y="1647310"/>
                  </a:lnTo>
                  <a:lnTo>
                    <a:pt x="1449396" y="1658164"/>
                  </a:lnTo>
                  <a:lnTo>
                    <a:pt x="1436932" y="1662585"/>
                  </a:lnTo>
                  <a:lnTo>
                    <a:pt x="1416830" y="1669017"/>
                  </a:lnTo>
                  <a:lnTo>
                    <a:pt x="1374212" y="1675851"/>
                  </a:lnTo>
                  <a:lnTo>
                    <a:pt x="1329183" y="1676253"/>
                  </a:lnTo>
                  <a:lnTo>
                    <a:pt x="1281741" y="1669419"/>
                  </a:lnTo>
                  <a:lnTo>
                    <a:pt x="1231886" y="1656556"/>
                  </a:lnTo>
                  <a:lnTo>
                    <a:pt x="1179619" y="1636859"/>
                  </a:lnTo>
                  <a:lnTo>
                    <a:pt x="1124940" y="1610730"/>
                  </a:lnTo>
                  <a:lnTo>
                    <a:pt x="1068251" y="1577768"/>
                  </a:lnTo>
                  <a:lnTo>
                    <a:pt x="1038901" y="1558473"/>
                  </a:lnTo>
                  <a:lnTo>
                    <a:pt x="1056592" y="1551237"/>
                  </a:lnTo>
                  <a:lnTo>
                    <a:pt x="1091168" y="1533952"/>
                  </a:lnTo>
                  <a:lnTo>
                    <a:pt x="1124538" y="1513853"/>
                  </a:lnTo>
                  <a:lnTo>
                    <a:pt x="1155094" y="1490940"/>
                  </a:lnTo>
                  <a:lnTo>
                    <a:pt x="1183238" y="1465616"/>
                  </a:lnTo>
                  <a:lnTo>
                    <a:pt x="1207763" y="1438281"/>
                  </a:lnTo>
                  <a:lnTo>
                    <a:pt x="1228268" y="1408937"/>
                  </a:lnTo>
                  <a:lnTo>
                    <a:pt x="1243144" y="1377582"/>
                  </a:lnTo>
                  <a:lnTo>
                    <a:pt x="1248370" y="1361503"/>
                  </a:lnTo>
                  <a:lnTo>
                    <a:pt x="1257215" y="1327737"/>
                  </a:lnTo>
                  <a:lnTo>
                    <a:pt x="1266061" y="1263018"/>
                  </a:lnTo>
                  <a:lnTo>
                    <a:pt x="1266061" y="1201113"/>
                  </a:lnTo>
                  <a:lnTo>
                    <a:pt x="1258824" y="1142425"/>
                  </a:lnTo>
                  <a:lnTo>
                    <a:pt x="1244752" y="1086951"/>
                  </a:lnTo>
                  <a:lnTo>
                    <a:pt x="1225453" y="1035498"/>
                  </a:lnTo>
                  <a:lnTo>
                    <a:pt x="1202938" y="988065"/>
                  </a:lnTo>
                  <a:lnTo>
                    <a:pt x="1179217" y="944249"/>
                  </a:lnTo>
                  <a:lnTo>
                    <a:pt x="1166754" y="923748"/>
                  </a:lnTo>
                  <a:lnTo>
                    <a:pt x="1181630" y="912492"/>
                  </a:lnTo>
                  <a:lnTo>
                    <a:pt x="1209371" y="887972"/>
                  </a:lnTo>
                  <a:lnTo>
                    <a:pt x="1246762" y="849784"/>
                  </a:lnTo>
                  <a:lnTo>
                    <a:pt x="1288173" y="799938"/>
                  </a:lnTo>
                  <a:lnTo>
                    <a:pt x="1319131" y="753711"/>
                  </a:lnTo>
                  <a:lnTo>
                    <a:pt x="1330791" y="734416"/>
                  </a:lnTo>
                  <a:lnTo>
                    <a:pt x="1348883" y="751299"/>
                  </a:lnTo>
                  <a:lnTo>
                    <a:pt x="1389490" y="780643"/>
                  </a:lnTo>
                  <a:lnTo>
                    <a:pt x="1411603" y="792301"/>
                  </a:lnTo>
                  <a:lnTo>
                    <a:pt x="1428891" y="799938"/>
                  </a:lnTo>
                  <a:lnTo>
                    <a:pt x="1463468" y="810792"/>
                  </a:lnTo>
                  <a:lnTo>
                    <a:pt x="1497642" y="818027"/>
                  </a:lnTo>
                  <a:lnTo>
                    <a:pt x="1531013" y="821243"/>
                  </a:lnTo>
                  <a:lnTo>
                    <a:pt x="1547095" y="821243"/>
                  </a:lnTo>
                  <a:lnTo>
                    <a:pt x="1563579" y="821243"/>
                  </a:lnTo>
                  <a:lnTo>
                    <a:pt x="1596145" y="818027"/>
                  </a:lnTo>
                  <a:lnTo>
                    <a:pt x="1638762" y="810792"/>
                  </a:lnTo>
                  <a:lnTo>
                    <a:pt x="1701884" y="791095"/>
                  </a:lnTo>
                  <a:lnTo>
                    <a:pt x="1713142" y="785467"/>
                  </a:lnTo>
                  <a:lnTo>
                    <a:pt x="1679772" y="715925"/>
                  </a:lnTo>
                  <a:lnTo>
                    <a:pt x="1675751" y="718337"/>
                  </a:lnTo>
                  <a:lnTo>
                    <a:pt x="1635144" y="732406"/>
                  </a:lnTo>
                  <a:lnTo>
                    <a:pt x="1585692" y="741651"/>
                  </a:lnTo>
                  <a:lnTo>
                    <a:pt x="1547497" y="744063"/>
                  </a:lnTo>
                  <a:lnTo>
                    <a:pt x="1506889" y="741651"/>
                  </a:lnTo>
                  <a:lnTo>
                    <a:pt x="1465076" y="731200"/>
                  </a:lnTo>
                  <a:lnTo>
                    <a:pt x="1444169" y="722356"/>
                  </a:lnTo>
                  <a:lnTo>
                    <a:pt x="1430098" y="715121"/>
                  </a:lnTo>
                  <a:lnTo>
                    <a:pt x="1404366" y="696630"/>
                  </a:lnTo>
                  <a:lnTo>
                    <a:pt x="1380243" y="674923"/>
                  </a:lnTo>
                  <a:lnTo>
                    <a:pt x="1357728" y="648392"/>
                  </a:lnTo>
                  <a:lnTo>
                    <a:pt x="1338028" y="618244"/>
                  </a:lnTo>
                  <a:lnTo>
                    <a:pt x="1320740" y="583272"/>
                  </a:lnTo>
                  <a:lnTo>
                    <a:pt x="1305060" y="544682"/>
                  </a:lnTo>
                  <a:lnTo>
                    <a:pt x="1292194" y="501268"/>
                  </a:lnTo>
                  <a:lnTo>
                    <a:pt x="1286565" y="478355"/>
                  </a:lnTo>
                  <a:lnTo>
                    <a:pt x="1211382" y="496042"/>
                  </a:lnTo>
                  <a:lnTo>
                    <a:pt x="1217010" y="521367"/>
                  </a:lnTo>
                  <a:lnTo>
                    <a:pt x="1231886" y="567996"/>
                  </a:lnTo>
                  <a:lnTo>
                    <a:pt x="1248370" y="611008"/>
                  </a:lnTo>
                  <a:lnTo>
                    <a:pt x="1267669" y="650000"/>
                  </a:lnTo>
                  <a:lnTo>
                    <a:pt x="1278524" y="668089"/>
                  </a:lnTo>
                  <a:lnTo>
                    <a:pt x="1268071" y="687786"/>
                  </a:lnTo>
                  <a:lnTo>
                    <a:pt x="1237917" y="736024"/>
                  </a:lnTo>
                  <a:lnTo>
                    <a:pt x="1210577" y="773408"/>
                  </a:lnTo>
                  <a:lnTo>
                    <a:pt x="1176403" y="812400"/>
                  </a:lnTo>
                  <a:lnTo>
                    <a:pt x="1135796" y="849784"/>
                  </a:lnTo>
                  <a:lnTo>
                    <a:pt x="1089158" y="883952"/>
                  </a:lnTo>
                  <a:lnTo>
                    <a:pt x="1049355" y="904855"/>
                  </a:lnTo>
                  <a:lnTo>
                    <a:pt x="1021211" y="916110"/>
                  </a:lnTo>
                  <a:lnTo>
                    <a:pt x="1006737" y="920934"/>
                  </a:lnTo>
                  <a:lnTo>
                    <a:pt x="986233" y="926160"/>
                  </a:lnTo>
                  <a:lnTo>
                    <a:pt x="945223" y="932993"/>
                  </a:lnTo>
                  <a:lnTo>
                    <a:pt x="903008" y="933797"/>
                  </a:lnTo>
                  <a:lnTo>
                    <a:pt x="860390" y="929778"/>
                  </a:lnTo>
                  <a:lnTo>
                    <a:pt x="815763" y="919728"/>
                  </a:lnTo>
                  <a:lnTo>
                    <a:pt x="771135" y="904855"/>
                  </a:lnTo>
                  <a:lnTo>
                    <a:pt x="725301" y="884354"/>
                  </a:lnTo>
                  <a:lnTo>
                    <a:pt x="678261" y="858627"/>
                  </a:lnTo>
                  <a:lnTo>
                    <a:pt x="654540" y="843754"/>
                  </a:lnTo>
                  <a:lnTo>
                    <a:pt x="616345" y="818831"/>
                  </a:lnTo>
                  <a:lnTo>
                    <a:pt x="598253" y="860235"/>
                  </a:lnTo>
                  <a:lnTo>
                    <a:pt x="595036" y="867069"/>
                  </a:lnTo>
                  <a:lnTo>
                    <a:pt x="572522" y="907267"/>
                  </a:lnTo>
                  <a:lnTo>
                    <a:pt x="547594" y="944249"/>
                  </a:lnTo>
                  <a:lnTo>
                    <a:pt x="515028" y="984849"/>
                  </a:lnTo>
                  <a:lnTo>
                    <a:pt x="474019" y="1025449"/>
                  </a:lnTo>
                  <a:lnTo>
                    <a:pt x="438236" y="1053587"/>
                  </a:lnTo>
                  <a:lnTo>
                    <a:pt x="411701" y="1070470"/>
                  </a:lnTo>
                  <a:lnTo>
                    <a:pt x="382753" y="1084942"/>
                  </a:lnTo>
                  <a:lnTo>
                    <a:pt x="352197" y="1097001"/>
                  </a:lnTo>
                  <a:lnTo>
                    <a:pt x="336115" y="1101423"/>
                  </a:lnTo>
                  <a:lnTo>
                    <a:pt x="311992" y="1107452"/>
                  </a:lnTo>
                  <a:lnTo>
                    <a:pt x="263344" y="1114286"/>
                  </a:lnTo>
                  <a:lnTo>
                    <a:pt x="215098" y="1115492"/>
                  </a:lnTo>
                  <a:lnTo>
                    <a:pt x="167656" y="1112678"/>
                  </a:lnTo>
                  <a:lnTo>
                    <a:pt x="143533" y="1109462"/>
                  </a:lnTo>
                  <a:lnTo>
                    <a:pt x="141522" y="1083736"/>
                  </a:lnTo>
                  <a:lnTo>
                    <a:pt x="141924" y="1034292"/>
                  </a:lnTo>
                  <a:lnTo>
                    <a:pt x="148357" y="984849"/>
                  </a:lnTo>
                  <a:lnTo>
                    <a:pt x="159213" y="937415"/>
                  </a:lnTo>
                  <a:lnTo>
                    <a:pt x="174490" y="891188"/>
                  </a:lnTo>
                  <a:lnTo>
                    <a:pt x="194593" y="847372"/>
                  </a:lnTo>
                  <a:lnTo>
                    <a:pt x="218314" y="805566"/>
                  </a:lnTo>
                  <a:lnTo>
                    <a:pt x="245654" y="766574"/>
                  </a:lnTo>
                  <a:lnTo>
                    <a:pt x="276210" y="731200"/>
                  </a:lnTo>
                  <a:lnTo>
                    <a:pt x="309982" y="699444"/>
                  </a:lnTo>
                  <a:lnTo>
                    <a:pt x="345764" y="671305"/>
                  </a:lnTo>
                  <a:lnTo>
                    <a:pt x="383959" y="647990"/>
                  </a:lnTo>
                  <a:lnTo>
                    <a:pt x="424165" y="629097"/>
                  </a:lnTo>
                  <a:lnTo>
                    <a:pt x="465576" y="615430"/>
                  </a:lnTo>
                  <a:lnTo>
                    <a:pt x="508997" y="607792"/>
                  </a:lnTo>
                  <a:lnTo>
                    <a:pt x="552821" y="605783"/>
                  </a:lnTo>
                  <a:lnTo>
                    <a:pt x="574532" y="606988"/>
                  </a:lnTo>
                  <a:lnTo>
                    <a:pt x="575336" y="590105"/>
                  </a:lnTo>
                  <a:lnTo>
                    <a:pt x="581367" y="553927"/>
                  </a:lnTo>
                  <a:lnTo>
                    <a:pt x="593026" y="516945"/>
                  </a:lnTo>
                  <a:lnTo>
                    <a:pt x="609912" y="479963"/>
                  </a:lnTo>
                  <a:lnTo>
                    <a:pt x="632025" y="444187"/>
                  </a:lnTo>
                  <a:lnTo>
                    <a:pt x="658561" y="409215"/>
                  </a:lnTo>
                  <a:lnTo>
                    <a:pt x="689117" y="375851"/>
                  </a:lnTo>
                  <a:lnTo>
                    <a:pt x="723693" y="345702"/>
                  </a:lnTo>
                  <a:lnTo>
                    <a:pt x="761888" y="317966"/>
                  </a:lnTo>
                  <a:lnTo>
                    <a:pt x="802495" y="295053"/>
                  </a:lnTo>
                  <a:lnTo>
                    <a:pt x="846319" y="275758"/>
                  </a:lnTo>
                  <a:lnTo>
                    <a:pt x="891348" y="262090"/>
                  </a:lnTo>
                  <a:lnTo>
                    <a:pt x="939595" y="254453"/>
                  </a:lnTo>
                  <a:lnTo>
                    <a:pt x="988243" y="253247"/>
                  </a:lnTo>
                  <a:lnTo>
                    <a:pt x="1038499" y="259277"/>
                  </a:lnTo>
                  <a:lnTo>
                    <a:pt x="1089158" y="273346"/>
                  </a:lnTo>
                  <a:lnTo>
                    <a:pt x="1114889" y="282993"/>
                  </a:lnTo>
                  <a:lnTo>
                    <a:pt x="1121322" y="265306"/>
                  </a:lnTo>
                  <a:lnTo>
                    <a:pt x="1143033" y="223098"/>
                  </a:lnTo>
                  <a:lnTo>
                    <a:pt x="1174393" y="176871"/>
                  </a:lnTo>
                  <a:lnTo>
                    <a:pt x="1215000" y="129839"/>
                  </a:lnTo>
                  <a:lnTo>
                    <a:pt x="1251989" y="96073"/>
                  </a:lnTo>
                  <a:lnTo>
                    <a:pt x="1279730" y="75170"/>
                  </a:lnTo>
                  <a:lnTo>
                    <a:pt x="1309482" y="55875"/>
                  </a:lnTo>
                  <a:lnTo>
                    <a:pt x="1341244" y="39394"/>
                  </a:lnTo>
                  <a:lnTo>
                    <a:pt x="1375017" y="24521"/>
                  </a:lnTo>
                  <a:lnTo>
                    <a:pt x="1411201" y="13265"/>
                  </a:lnTo>
                  <a:lnTo>
                    <a:pt x="1449396" y="4824"/>
                  </a:lnTo>
                  <a:lnTo>
                    <a:pt x="1489601" y="8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9Slide.vn 9">
              <a:extLst>
                <a:ext uri="{FF2B5EF4-FFF2-40B4-BE49-F238E27FC236}">
                  <a16:creationId xmlns:a16="http://schemas.microsoft.com/office/drawing/2014/main" id="{12956223-E9A8-4F69-B54B-B9AC815A1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003" y="3634532"/>
              <a:ext cx="1968444" cy="1989352"/>
            </a:xfrm>
            <a:custGeom>
              <a:avLst/>
              <a:gdLst>
                <a:gd name="T0" fmla="*/ 3572 w 4897"/>
                <a:gd name="T1" fmla="*/ 1236 h 4951"/>
                <a:gd name="T2" fmla="*/ 3350 w 4897"/>
                <a:gd name="T3" fmla="*/ 1713 h 4951"/>
                <a:gd name="T4" fmla="*/ 2969 w 4897"/>
                <a:gd name="T5" fmla="*/ 1735 h 4951"/>
                <a:gd name="T6" fmla="*/ 2511 w 4897"/>
                <a:gd name="T7" fmla="*/ 1812 h 4951"/>
                <a:gd name="T8" fmla="*/ 2179 w 4897"/>
                <a:gd name="T9" fmla="*/ 2127 h 4951"/>
                <a:gd name="T10" fmla="*/ 2087 w 4897"/>
                <a:gd name="T11" fmla="*/ 2477 h 4951"/>
                <a:gd name="T12" fmla="*/ 2161 w 4897"/>
                <a:gd name="T13" fmla="*/ 2859 h 4951"/>
                <a:gd name="T14" fmla="*/ 2727 w 4897"/>
                <a:gd name="T15" fmla="*/ 2920 h 4951"/>
                <a:gd name="T16" fmla="*/ 3109 w 4897"/>
                <a:gd name="T17" fmla="*/ 3243 h 4951"/>
                <a:gd name="T18" fmla="*/ 3334 w 4897"/>
                <a:gd name="T19" fmla="*/ 3117 h 4951"/>
                <a:gd name="T20" fmla="*/ 3728 w 4897"/>
                <a:gd name="T21" fmla="*/ 3075 h 4951"/>
                <a:gd name="T22" fmla="*/ 4158 w 4897"/>
                <a:gd name="T23" fmla="*/ 3453 h 4951"/>
                <a:gd name="T24" fmla="*/ 3599 w 4897"/>
                <a:gd name="T25" fmla="*/ 3261 h 4951"/>
                <a:gd name="T26" fmla="*/ 3186 w 4897"/>
                <a:gd name="T27" fmla="*/ 3428 h 4951"/>
                <a:gd name="T28" fmla="*/ 2960 w 4897"/>
                <a:gd name="T29" fmla="*/ 3910 h 4951"/>
                <a:gd name="T30" fmla="*/ 2798 w 4897"/>
                <a:gd name="T31" fmla="*/ 4188 h 4951"/>
                <a:gd name="T32" fmla="*/ 2829 w 4897"/>
                <a:gd name="T33" fmla="*/ 3626 h 4951"/>
                <a:gd name="T34" fmla="*/ 2842 w 4897"/>
                <a:gd name="T35" fmla="*/ 3235 h 4951"/>
                <a:gd name="T36" fmla="*/ 2352 w 4897"/>
                <a:gd name="T37" fmla="*/ 3025 h 4951"/>
                <a:gd name="T38" fmla="*/ 1952 w 4897"/>
                <a:gd name="T39" fmla="*/ 3170 h 4951"/>
                <a:gd name="T40" fmla="*/ 1684 w 4897"/>
                <a:gd name="T41" fmla="*/ 3629 h 4951"/>
                <a:gd name="T42" fmla="*/ 1553 w 4897"/>
                <a:gd name="T43" fmla="*/ 3390 h 4951"/>
                <a:gd name="T44" fmla="*/ 1930 w 4897"/>
                <a:gd name="T45" fmla="*/ 2955 h 4951"/>
                <a:gd name="T46" fmla="*/ 1899 w 4897"/>
                <a:gd name="T47" fmla="*/ 2567 h 4951"/>
                <a:gd name="T48" fmla="*/ 1973 w 4897"/>
                <a:gd name="T49" fmla="*/ 2118 h 4951"/>
                <a:gd name="T50" fmla="*/ 2218 w 4897"/>
                <a:gd name="T51" fmla="*/ 1777 h 4951"/>
                <a:gd name="T52" fmla="*/ 2485 w 4897"/>
                <a:gd name="T53" fmla="*/ 1615 h 4951"/>
                <a:gd name="T54" fmla="*/ 2920 w 4897"/>
                <a:gd name="T55" fmla="*/ 1541 h 4951"/>
                <a:gd name="T56" fmla="*/ 2929 w 4897"/>
                <a:gd name="T57" fmla="*/ 1280 h 4951"/>
                <a:gd name="T58" fmla="*/ 2548 w 4897"/>
                <a:gd name="T59" fmla="*/ 978 h 4951"/>
                <a:gd name="T60" fmla="*/ 1921 w 4897"/>
                <a:gd name="T61" fmla="*/ 921 h 4951"/>
                <a:gd name="T62" fmla="*/ 1759 w 4897"/>
                <a:gd name="T63" fmla="*/ 739 h 4951"/>
                <a:gd name="T64" fmla="*/ 1652 w 4897"/>
                <a:gd name="T65" fmla="*/ 354 h 4951"/>
                <a:gd name="T66" fmla="*/ 1363 w 4897"/>
                <a:gd name="T67" fmla="*/ 85 h 4951"/>
                <a:gd name="T68" fmla="*/ 1001 w 4897"/>
                <a:gd name="T69" fmla="*/ 0 h 4951"/>
                <a:gd name="T70" fmla="*/ 400 w 4897"/>
                <a:gd name="T71" fmla="*/ 128 h 4951"/>
                <a:gd name="T72" fmla="*/ 119 w 4897"/>
                <a:gd name="T73" fmla="*/ 433 h 4951"/>
                <a:gd name="T74" fmla="*/ 0 w 4897"/>
                <a:gd name="T75" fmla="*/ 961 h 4951"/>
                <a:gd name="T76" fmla="*/ 166 w 4897"/>
                <a:gd name="T77" fmla="*/ 1520 h 4951"/>
                <a:gd name="T78" fmla="*/ 332 w 4897"/>
                <a:gd name="T79" fmla="*/ 1896 h 4951"/>
                <a:gd name="T80" fmla="*/ 394 w 4897"/>
                <a:gd name="T81" fmla="*/ 2334 h 4951"/>
                <a:gd name="T82" fmla="*/ 796 w 4897"/>
                <a:gd name="T83" fmla="*/ 2816 h 4951"/>
                <a:gd name="T84" fmla="*/ 936 w 4897"/>
                <a:gd name="T85" fmla="*/ 3380 h 4951"/>
                <a:gd name="T86" fmla="*/ 1370 w 4897"/>
                <a:gd name="T87" fmla="*/ 3935 h 4951"/>
                <a:gd name="T88" fmla="*/ 1923 w 4897"/>
                <a:gd name="T89" fmla="*/ 4189 h 4951"/>
                <a:gd name="T90" fmla="*/ 2256 w 4897"/>
                <a:gd name="T91" fmla="*/ 4318 h 4951"/>
                <a:gd name="T92" fmla="*/ 2657 w 4897"/>
                <a:gd name="T93" fmla="*/ 4677 h 4951"/>
                <a:gd name="T94" fmla="*/ 3194 w 4897"/>
                <a:gd name="T95" fmla="*/ 4900 h 4951"/>
                <a:gd name="T96" fmla="*/ 3778 w 4897"/>
                <a:gd name="T97" fmla="*/ 4943 h 4951"/>
                <a:gd name="T98" fmla="*/ 4317 w 4897"/>
                <a:gd name="T99" fmla="*/ 4762 h 4951"/>
                <a:gd name="T100" fmla="*/ 4720 w 4897"/>
                <a:gd name="T101" fmla="*/ 4312 h 4951"/>
                <a:gd name="T102" fmla="*/ 4897 w 4897"/>
                <a:gd name="T103" fmla="*/ 3551 h 4951"/>
                <a:gd name="T104" fmla="*/ 4588 w 4897"/>
                <a:gd name="T105" fmla="*/ 954 h 4951"/>
                <a:gd name="T106" fmla="*/ 3974 w 4897"/>
                <a:gd name="T107" fmla="*/ 968 h 4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97" h="4951">
                  <a:moveTo>
                    <a:pt x="3916" y="991"/>
                  </a:moveTo>
                  <a:lnTo>
                    <a:pt x="3858" y="1017"/>
                  </a:lnTo>
                  <a:lnTo>
                    <a:pt x="3754" y="1078"/>
                  </a:lnTo>
                  <a:lnTo>
                    <a:pt x="3658" y="1152"/>
                  </a:lnTo>
                  <a:lnTo>
                    <a:pt x="3572" y="1236"/>
                  </a:lnTo>
                  <a:lnTo>
                    <a:pt x="3499" y="1330"/>
                  </a:lnTo>
                  <a:lnTo>
                    <a:pt x="3439" y="1432"/>
                  </a:lnTo>
                  <a:lnTo>
                    <a:pt x="3392" y="1540"/>
                  </a:lnTo>
                  <a:lnTo>
                    <a:pt x="3361" y="1655"/>
                  </a:lnTo>
                  <a:lnTo>
                    <a:pt x="3350" y="1713"/>
                  </a:lnTo>
                  <a:lnTo>
                    <a:pt x="3335" y="1834"/>
                  </a:lnTo>
                  <a:lnTo>
                    <a:pt x="3221" y="1790"/>
                  </a:lnTo>
                  <a:lnTo>
                    <a:pt x="3173" y="1772"/>
                  </a:lnTo>
                  <a:lnTo>
                    <a:pt x="3072" y="1747"/>
                  </a:lnTo>
                  <a:lnTo>
                    <a:pt x="2969" y="1735"/>
                  </a:lnTo>
                  <a:lnTo>
                    <a:pt x="2867" y="1733"/>
                  </a:lnTo>
                  <a:lnTo>
                    <a:pt x="2768" y="1740"/>
                  </a:lnTo>
                  <a:lnTo>
                    <a:pt x="2674" y="1757"/>
                  </a:lnTo>
                  <a:lnTo>
                    <a:pt x="2587" y="1781"/>
                  </a:lnTo>
                  <a:lnTo>
                    <a:pt x="2511" y="1812"/>
                  </a:lnTo>
                  <a:lnTo>
                    <a:pt x="2476" y="1829"/>
                  </a:lnTo>
                  <a:lnTo>
                    <a:pt x="2421" y="1861"/>
                  </a:lnTo>
                  <a:lnTo>
                    <a:pt x="2320" y="1941"/>
                  </a:lnTo>
                  <a:lnTo>
                    <a:pt x="2233" y="2040"/>
                  </a:lnTo>
                  <a:lnTo>
                    <a:pt x="2179" y="2127"/>
                  </a:lnTo>
                  <a:lnTo>
                    <a:pt x="2149" y="2189"/>
                  </a:lnTo>
                  <a:lnTo>
                    <a:pt x="2124" y="2256"/>
                  </a:lnTo>
                  <a:lnTo>
                    <a:pt x="2105" y="2326"/>
                  </a:lnTo>
                  <a:lnTo>
                    <a:pt x="2093" y="2399"/>
                  </a:lnTo>
                  <a:lnTo>
                    <a:pt x="2087" y="2477"/>
                  </a:lnTo>
                  <a:lnTo>
                    <a:pt x="2089" y="2557"/>
                  </a:lnTo>
                  <a:lnTo>
                    <a:pt x="2098" y="2640"/>
                  </a:lnTo>
                  <a:lnTo>
                    <a:pt x="2116" y="2726"/>
                  </a:lnTo>
                  <a:lnTo>
                    <a:pt x="2144" y="2814"/>
                  </a:lnTo>
                  <a:lnTo>
                    <a:pt x="2161" y="2859"/>
                  </a:lnTo>
                  <a:lnTo>
                    <a:pt x="2225" y="2845"/>
                  </a:lnTo>
                  <a:lnTo>
                    <a:pt x="2355" y="2833"/>
                  </a:lnTo>
                  <a:lnTo>
                    <a:pt x="2482" y="2842"/>
                  </a:lnTo>
                  <a:lnTo>
                    <a:pt x="2606" y="2871"/>
                  </a:lnTo>
                  <a:lnTo>
                    <a:pt x="2727" y="2920"/>
                  </a:lnTo>
                  <a:lnTo>
                    <a:pt x="2842" y="2989"/>
                  </a:lnTo>
                  <a:lnTo>
                    <a:pt x="2954" y="3077"/>
                  </a:lnTo>
                  <a:lnTo>
                    <a:pt x="3059" y="3183"/>
                  </a:lnTo>
                  <a:lnTo>
                    <a:pt x="3108" y="3244"/>
                  </a:lnTo>
                  <a:lnTo>
                    <a:pt x="3109" y="3243"/>
                  </a:lnTo>
                  <a:lnTo>
                    <a:pt x="3111" y="3241"/>
                  </a:lnTo>
                  <a:lnTo>
                    <a:pt x="3142" y="3218"/>
                  </a:lnTo>
                  <a:lnTo>
                    <a:pt x="3204" y="3178"/>
                  </a:lnTo>
                  <a:lnTo>
                    <a:pt x="3267" y="3144"/>
                  </a:lnTo>
                  <a:lnTo>
                    <a:pt x="3334" y="3117"/>
                  </a:lnTo>
                  <a:lnTo>
                    <a:pt x="3402" y="3095"/>
                  </a:lnTo>
                  <a:lnTo>
                    <a:pt x="3472" y="3079"/>
                  </a:lnTo>
                  <a:lnTo>
                    <a:pt x="3544" y="3072"/>
                  </a:lnTo>
                  <a:lnTo>
                    <a:pt x="3616" y="3068"/>
                  </a:lnTo>
                  <a:lnTo>
                    <a:pt x="3728" y="3075"/>
                  </a:lnTo>
                  <a:lnTo>
                    <a:pt x="3879" y="3107"/>
                  </a:lnTo>
                  <a:lnTo>
                    <a:pt x="4033" y="3162"/>
                  </a:lnTo>
                  <a:lnTo>
                    <a:pt x="4189" y="3244"/>
                  </a:lnTo>
                  <a:lnTo>
                    <a:pt x="4267" y="3295"/>
                  </a:lnTo>
                  <a:lnTo>
                    <a:pt x="4158" y="3453"/>
                  </a:lnTo>
                  <a:lnTo>
                    <a:pt x="4094" y="3411"/>
                  </a:lnTo>
                  <a:lnTo>
                    <a:pt x="3967" y="3344"/>
                  </a:lnTo>
                  <a:lnTo>
                    <a:pt x="3842" y="3297"/>
                  </a:lnTo>
                  <a:lnTo>
                    <a:pt x="3719" y="3269"/>
                  </a:lnTo>
                  <a:lnTo>
                    <a:pt x="3599" y="3261"/>
                  </a:lnTo>
                  <a:lnTo>
                    <a:pt x="3485" y="3274"/>
                  </a:lnTo>
                  <a:lnTo>
                    <a:pt x="3378" y="3306"/>
                  </a:lnTo>
                  <a:lnTo>
                    <a:pt x="3277" y="3358"/>
                  </a:lnTo>
                  <a:lnTo>
                    <a:pt x="3229" y="3393"/>
                  </a:lnTo>
                  <a:lnTo>
                    <a:pt x="3186" y="3428"/>
                  </a:lnTo>
                  <a:lnTo>
                    <a:pt x="3112" y="3508"/>
                  </a:lnTo>
                  <a:lnTo>
                    <a:pt x="3052" y="3599"/>
                  </a:lnTo>
                  <a:lnTo>
                    <a:pt x="3006" y="3698"/>
                  </a:lnTo>
                  <a:lnTo>
                    <a:pt x="2975" y="3803"/>
                  </a:lnTo>
                  <a:lnTo>
                    <a:pt x="2960" y="3910"/>
                  </a:lnTo>
                  <a:lnTo>
                    <a:pt x="2962" y="4019"/>
                  </a:lnTo>
                  <a:lnTo>
                    <a:pt x="2981" y="4125"/>
                  </a:lnTo>
                  <a:lnTo>
                    <a:pt x="2998" y="4177"/>
                  </a:lnTo>
                  <a:lnTo>
                    <a:pt x="2816" y="4242"/>
                  </a:lnTo>
                  <a:lnTo>
                    <a:pt x="2798" y="4188"/>
                  </a:lnTo>
                  <a:lnTo>
                    <a:pt x="2775" y="4076"/>
                  </a:lnTo>
                  <a:lnTo>
                    <a:pt x="2767" y="3962"/>
                  </a:lnTo>
                  <a:lnTo>
                    <a:pt x="2774" y="3848"/>
                  </a:lnTo>
                  <a:lnTo>
                    <a:pt x="2794" y="3736"/>
                  </a:lnTo>
                  <a:lnTo>
                    <a:pt x="2829" y="3626"/>
                  </a:lnTo>
                  <a:lnTo>
                    <a:pt x="2876" y="3523"/>
                  </a:lnTo>
                  <a:lnTo>
                    <a:pt x="2936" y="3425"/>
                  </a:lnTo>
                  <a:lnTo>
                    <a:pt x="2971" y="3380"/>
                  </a:lnTo>
                  <a:lnTo>
                    <a:pt x="2930" y="3327"/>
                  </a:lnTo>
                  <a:lnTo>
                    <a:pt x="2842" y="3235"/>
                  </a:lnTo>
                  <a:lnTo>
                    <a:pt x="2750" y="3160"/>
                  </a:lnTo>
                  <a:lnTo>
                    <a:pt x="2656" y="3101"/>
                  </a:lnTo>
                  <a:lnTo>
                    <a:pt x="2556" y="3059"/>
                  </a:lnTo>
                  <a:lnTo>
                    <a:pt x="2455" y="3033"/>
                  </a:lnTo>
                  <a:lnTo>
                    <a:pt x="2352" y="3025"/>
                  </a:lnTo>
                  <a:lnTo>
                    <a:pt x="2247" y="3035"/>
                  </a:lnTo>
                  <a:lnTo>
                    <a:pt x="2196" y="3048"/>
                  </a:lnTo>
                  <a:lnTo>
                    <a:pt x="2142" y="3064"/>
                  </a:lnTo>
                  <a:lnTo>
                    <a:pt x="2043" y="3109"/>
                  </a:lnTo>
                  <a:lnTo>
                    <a:pt x="1952" y="3170"/>
                  </a:lnTo>
                  <a:lnTo>
                    <a:pt x="1872" y="3244"/>
                  </a:lnTo>
                  <a:lnTo>
                    <a:pt x="1803" y="3328"/>
                  </a:lnTo>
                  <a:lnTo>
                    <a:pt x="1748" y="3422"/>
                  </a:lnTo>
                  <a:lnTo>
                    <a:pt x="1708" y="3523"/>
                  </a:lnTo>
                  <a:lnTo>
                    <a:pt x="1684" y="3629"/>
                  </a:lnTo>
                  <a:lnTo>
                    <a:pt x="1680" y="3683"/>
                  </a:lnTo>
                  <a:lnTo>
                    <a:pt x="1488" y="3673"/>
                  </a:lnTo>
                  <a:lnTo>
                    <a:pt x="1493" y="3615"/>
                  </a:lnTo>
                  <a:lnTo>
                    <a:pt x="1515" y="3501"/>
                  </a:lnTo>
                  <a:lnTo>
                    <a:pt x="1553" y="3390"/>
                  </a:lnTo>
                  <a:lnTo>
                    <a:pt x="1605" y="3285"/>
                  </a:lnTo>
                  <a:lnTo>
                    <a:pt x="1669" y="3188"/>
                  </a:lnTo>
                  <a:lnTo>
                    <a:pt x="1746" y="3100"/>
                  </a:lnTo>
                  <a:lnTo>
                    <a:pt x="1833" y="3022"/>
                  </a:lnTo>
                  <a:lnTo>
                    <a:pt x="1930" y="2955"/>
                  </a:lnTo>
                  <a:lnTo>
                    <a:pt x="1982" y="2928"/>
                  </a:lnTo>
                  <a:lnTo>
                    <a:pt x="1961" y="2875"/>
                  </a:lnTo>
                  <a:lnTo>
                    <a:pt x="1930" y="2770"/>
                  </a:lnTo>
                  <a:lnTo>
                    <a:pt x="1909" y="2667"/>
                  </a:lnTo>
                  <a:lnTo>
                    <a:pt x="1899" y="2567"/>
                  </a:lnTo>
                  <a:lnTo>
                    <a:pt x="1897" y="2470"/>
                  </a:lnTo>
                  <a:lnTo>
                    <a:pt x="1904" y="2377"/>
                  </a:lnTo>
                  <a:lnTo>
                    <a:pt x="1919" y="2286"/>
                  </a:lnTo>
                  <a:lnTo>
                    <a:pt x="1943" y="2199"/>
                  </a:lnTo>
                  <a:lnTo>
                    <a:pt x="1973" y="2118"/>
                  </a:lnTo>
                  <a:lnTo>
                    <a:pt x="2010" y="2039"/>
                  </a:lnTo>
                  <a:lnTo>
                    <a:pt x="2053" y="1966"/>
                  </a:lnTo>
                  <a:lnTo>
                    <a:pt x="2102" y="1897"/>
                  </a:lnTo>
                  <a:lnTo>
                    <a:pt x="2158" y="1834"/>
                  </a:lnTo>
                  <a:lnTo>
                    <a:pt x="2218" y="1777"/>
                  </a:lnTo>
                  <a:lnTo>
                    <a:pt x="2281" y="1725"/>
                  </a:lnTo>
                  <a:lnTo>
                    <a:pt x="2348" y="1680"/>
                  </a:lnTo>
                  <a:lnTo>
                    <a:pt x="2385" y="1660"/>
                  </a:lnTo>
                  <a:lnTo>
                    <a:pt x="2416" y="1643"/>
                  </a:lnTo>
                  <a:lnTo>
                    <a:pt x="2485" y="1615"/>
                  </a:lnTo>
                  <a:lnTo>
                    <a:pt x="2561" y="1589"/>
                  </a:lnTo>
                  <a:lnTo>
                    <a:pt x="2644" y="1568"/>
                  </a:lnTo>
                  <a:lnTo>
                    <a:pt x="2732" y="1553"/>
                  </a:lnTo>
                  <a:lnTo>
                    <a:pt x="2824" y="1543"/>
                  </a:lnTo>
                  <a:lnTo>
                    <a:pt x="2920" y="1541"/>
                  </a:lnTo>
                  <a:lnTo>
                    <a:pt x="3017" y="1546"/>
                  </a:lnTo>
                  <a:lnTo>
                    <a:pt x="3065" y="1553"/>
                  </a:lnTo>
                  <a:lnTo>
                    <a:pt x="3043" y="1490"/>
                  </a:lnTo>
                  <a:lnTo>
                    <a:pt x="2990" y="1378"/>
                  </a:lnTo>
                  <a:lnTo>
                    <a:pt x="2929" y="1280"/>
                  </a:lnTo>
                  <a:lnTo>
                    <a:pt x="2863" y="1196"/>
                  </a:lnTo>
                  <a:lnTo>
                    <a:pt x="2790" y="1125"/>
                  </a:lnTo>
                  <a:lnTo>
                    <a:pt x="2713" y="1065"/>
                  </a:lnTo>
                  <a:lnTo>
                    <a:pt x="2632" y="1016"/>
                  </a:lnTo>
                  <a:lnTo>
                    <a:pt x="2548" y="978"/>
                  </a:lnTo>
                  <a:lnTo>
                    <a:pt x="2463" y="949"/>
                  </a:lnTo>
                  <a:lnTo>
                    <a:pt x="2376" y="928"/>
                  </a:lnTo>
                  <a:lnTo>
                    <a:pt x="2245" y="910"/>
                  </a:lnTo>
                  <a:lnTo>
                    <a:pt x="2076" y="907"/>
                  </a:lnTo>
                  <a:lnTo>
                    <a:pt x="1921" y="921"/>
                  </a:lnTo>
                  <a:lnTo>
                    <a:pt x="1851" y="933"/>
                  </a:lnTo>
                  <a:lnTo>
                    <a:pt x="1690" y="961"/>
                  </a:lnTo>
                  <a:lnTo>
                    <a:pt x="1743" y="807"/>
                  </a:lnTo>
                  <a:lnTo>
                    <a:pt x="1750" y="785"/>
                  </a:lnTo>
                  <a:lnTo>
                    <a:pt x="1759" y="739"/>
                  </a:lnTo>
                  <a:lnTo>
                    <a:pt x="1761" y="663"/>
                  </a:lnTo>
                  <a:lnTo>
                    <a:pt x="1743" y="554"/>
                  </a:lnTo>
                  <a:lnTo>
                    <a:pt x="1703" y="444"/>
                  </a:lnTo>
                  <a:lnTo>
                    <a:pt x="1673" y="389"/>
                  </a:lnTo>
                  <a:lnTo>
                    <a:pt x="1652" y="354"/>
                  </a:lnTo>
                  <a:lnTo>
                    <a:pt x="1606" y="287"/>
                  </a:lnTo>
                  <a:lnTo>
                    <a:pt x="1553" y="228"/>
                  </a:lnTo>
                  <a:lnTo>
                    <a:pt x="1493" y="173"/>
                  </a:lnTo>
                  <a:lnTo>
                    <a:pt x="1431" y="125"/>
                  </a:lnTo>
                  <a:lnTo>
                    <a:pt x="1363" y="85"/>
                  </a:lnTo>
                  <a:lnTo>
                    <a:pt x="1292" y="53"/>
                  </a:lnTo>
                  <a:lnTo>
                    <a:pt x="1220" y="30"/>
                  </a:lnTo>
                  <a:lnTo>
                    <a:pt x="1182" y="20"/>
                  </a:lnTo>
                  <a:lnTo>
                    <a:pt x="1121" y="9"/>
                  </a:lnTo>
                  <a:lnTo>
                    <a:pt x="1001" y="0"/>
                  </a:lnTo>
                  <a:lnTo>
                    <a:pt x="880" y="5"/>
                  </a:lnTo>
                  <a:lnTo>
                    <a:pt x="763" y="20"/>
                  </a:lnTo>
                  <a:lnTo>
                    <a:pt x="651" y="44"/>
                  </a:lnTo>
                  <a:lnTo>
                    <a:pt x="544" y="75"/>
                  </a:lnTo>
                  <a:lnTo>
                    <a:pt x="400" y="128"/>
                  </a:lnTo>
                  <a:lnTo>
                    <a:pt x="319" y="164"/>
                  </a:lnTo>
                  <a:lnTo>
                    <a:pt x="286" y="194"/>
                  </a:lnTo>
                  <a:lnTo>
                    <a:pt x="224" y="264"/>
                  </a:lnTo>
                  <a:lnTo>
                    <a:pt x="168" y="343"/>
                  </a:lnTo>
                  <a:lnTo>
                    <a:pt x="119" y="433"/>
                  </a:lnTo>
                  <a:lnTo>
                    <a:pt x="78" y="529"/>
                  </a:lnTo>
                  <a:lnTo>
                    <a:pt x="44" y="631"/>
                  </a:lnTo>
                  <a:lnTo>
                    <a:pt x="19" y="737"/>
                  </a:lnTo>
                  <a:lnTo>
                    <a:pt x="5" y="849"/>
                  </a:lnTo>
                  <a:lnTo>
                    <a:pt x="0" y="961"/>
                  </a:lnTo>
                  <a:lnTo>
                    <a:pt x="8" y="1076"/>
                  </a:lnTo>
                  <a:lnTo>
                    <a:pt x="27" y="1191"/>
                  </a:lnTo>
                  <a:lnTo>
                    <a:pt x="60" y="1304"/>
                  </a:lnTo>
                  <a:lnTo>
                    <a:pt x="105" y="1414"/>
                  </a:lnTo>
                  <a:lnTo>
                    <a:pt x="166" y="1520"/>
                  </a:lnTo>
                  <a:lnTo>
                    <a:pt x="242" y="1620"/>
                  </a:lnTo>
                  <a:lnTo>
                    <a:pt x="333" y="1715"/>
                  </a:lnTo>
                  <a:lnTo>
                    <a:pt x="386" y="1759"/>
                  </a:lnTo>
                  <a:lnTo>
                    <a:pt x="363" y="1805"/>
                  </a:lnTo>
                  <a:lnTo>
                    <a:pt x="332" y="1896"/>
                  </a:lnTo>
                  <a:lnTo>
                    <a:pt x="317" y="1987"/>
                  </a:lnTo>
                  <a:lnTo>
                    <a:pt x="319" y="2077"/>
                  </a:lnTo>
                  <a:lnTo>
                    <a:pt x="333" y="2166"/>
                  </a:lnTo>
                  <a:lnTo>
                    <a:pt x="359" y="2251"/>
                  </a:lnTo>
                  <a:lnTo>
                    <a:pt x="394" y="2334"/>
                  </a:lnTo>
                  <a:lnTo>
                    <a:pt x="437" y="2413"/>
                  </a:lnTo>
                  <a:lnTo>
                    <a:pt x="509" y="2523"/>
                  </a:lnTo>
                  <a:lnTo>
                    <a:pt x="616" y="2650"/>
                  </a:lnTo>
                  <a:lnTo>
                    <a:pt x="717" y="2750"/>
                  </a:lnTo>
                  <a:lnTo>
                    <a:pt x="796" y="2816"/>
                  </a:lnTo>
                  <a:lnTo>
                    <a:pt x="822" y="2834"/>
                  </a:lnTo>
                  <a:lnTo>
                    <a:pt x="824" y="2920"/>
                  </a:lnTo>
                  <a:lnTo>
                    <a:pt x="845" y="3083"/>
                  </a:lnTo>
                  <a:lnTo>
                    <a:pt x="884" y="3236"/>
                  </a:lnTo>
                  <a:lnTo>
                    <a:pt x="936" y="3380"/>
                  </a:lnTo>
                  <a:lnTo>
                    <a:pt x="1003" y="3514"/>
                  </a:lnTo>
                  <a:lnTo>
                    <a:pt x="1081" y="3635"/>
                  </a:lnTo>
                  <a:lnTo>
                    <a:pt x="1169" y="3747"/>
                  </a:lnTo>
                  <a:lnTo>
                    <a:pt x="1266" y="3847"/>
                  </a:lnTo>
                  <a:lnTo>
                    <a:pt x="1370" y="3935"/>
                  </a:lnTo>
                  <a:lnTo>
                    <a:pt x="1477" y="4011"/>
                  </a:lnTo>
                  <a:lnTo>
                    <a:pt x="1589" y="4075"/>
                  </a:lnTo>
                  <a:lnTo>
                    <a:pt x="1700" y="4125"/>
                  </a:lnTo>
                  <a:lnTo>
                    <a:pt x="1813" y="4164"/>
                  </a:lnTo>
                  <a:lnTo>
                    <a:pt x="1923" y="4189"/>
                  </a:lnTo>
                  <a:lnTo>
                    <a:pt x="2030" y="4200"/>
                  </a:lnTo>
                  <a:lnTo>
                    <a:pt x="2131" y="4198"/>
                  </a:lnTo>
                  <a:lnTo>
                    <a:pt x="2177" y="4190"/>
                  </a:lnTo>
                  <a:lnTo>
                    <a:pt x="2202" y="4234"/>
                  </a:lnTo>
                  <a:lnTo>
                    <a:pt x="2256" y="4318"/>
                  </a:lnTo>
                  <a:lnTo>
                    <a:pt x="2321" y="4399"/>
                  </a:lnTo>
                  <a:lnTo>
                    <a:pt x="2395" y="4475"/>
                  </a:lnTo>
                  <a:lnTo>
                    <a:pt x="2476" y="4548"/>
                  </a:lnTo>
                  <a:lnTo>
                    <a:pt x="2562" y="4615"/>
                  </a:lnTo>
                  <a:lnTo>
                    <a:pt x="2657" y="4677"/>
                  </a:lnTo>
                  <a:lnTo>
                    <a:pt x="2757" y="4735"/>
                  </a:lnTo>
                  <a:lnTo>
                    <a:pt x="2860" y="4785"/>
                  </a:lnTo>
                  <a:lnTo>
                    <a:pt x="2968" y="4830"/>
                  </a:lnTo>
                  <a:lnTo>
                    <a:pt x="3080" y="4869"/>
                  </a:lnTo>
                  <a:lnTo>
                    <a:pt x="3194" y="4900"/>
                  </a:lnTo>
                  <a:lnTo>
                    <a:pt x="3310" y="4925"/>
                  </a:lnTo>
                  <a:lnTo>
                    <a:pt x="3427" y="4942"/>
                  </a:lnTo>
                  <a:lnTo>
                    <a:pt x="3545" y="4951"/>
                  </a:lnTo>
                  <a:lnTo>
                    <a:pt x="3661" y="4951"/>
                  </a:lnTo>
                  <a:lnTo>
                    <a:pt x="3778" y="4943"/>
                  </a:lnTo>
                  <a:lnTo>
                    <a:pt x="3892" y="4926"/>
                  </a:lnTo>
                  <a:lnTo>
                    <a:pt x="4004" y="4900"/>
                  </a:lnTo>
                  <a:lnTo>
                    <a:pt x="4113" y="4864"/>
                  </a:lnTo>
                  <a:lnTo>
                    <a:pt x="4218" y="4819"/>
                  </a:lnTo>
                  <a:lnTo>
                    <a:pt x="4317" y="4762"/>
                  </a:lnTo>
                  <a:lnTo>
                    <a:pt x="4411" y="4696"/>
                  </a:lnTo>
                  <a:lnTo>
                    <a:pt x="4500" y="4617"/>
                  </a:lnTo>
                  <a:lnTo>
                    <a:pt x="4580" y="4527"/>
                  </a:lnTo>
                  <a:lnTo>
                    <a:pt x="4654" y="4426"/>
                  </a:lnTo>
                  <a:lnTo>
                    <a:pt x="4720" y="4312"/>
                  </a:lnTo>
                  <a:lnTo>
                    <a:pt x="4776" y="4186"/>
                  </a:lnTo>
                  <a:lnTo>
                    <a:pt x="4823" y="4048"/>
                  </a:lnTo>
                  <a:lnTo>
                    <a:pt x="4859" y="3896"/>
                  </a:lnTo>
                  <a:lnTo>
                    <a:pt x="4884" y="3730"/>
                  </a:lnTo>
                  <a:lnTo>
                    <a:pt x="4897" y="3551"/>
                  </a:lnTo>
                  <a:lnTo>
                    <a:pt x="4897" y="3455"/>
                  </a:lnTo>
                  <a:lnTo>
                    <a:pt x="4897" y="1087"/>
                  </a:lnTo>
                  <a:lnTo>
                    <a:pt x="4837" y="1052"/>
                  </a:lnTo>
                  <a:lnTo>
                    <a:pt x="4713" y="995"/>
                  </a:lnTo>
                  <a:lnTo>
                    <a:pt x="4588" y="954"/>
                  </a:lnTo>
                  <a:lnTo>
                    <a:pt x="4464" y="926"/>
                  </a:lnTo>
                  <a:lnTo>
                    <a:pt x="4338" y="915"/>
                  </a:lnTo>
                  <a:lnTo>
                    <a:pt x="4215" y="917"/>
                  </a:lnTo>
                  <a:lnTo>
                    <a:pt x="4093" y="936"/>
                  </a:lnTo>
                  <a:lnTo>
                    <a:pt x="3974" y="968"/>
                  </a:lnTo>
                  <a:lnTo>
                    <a:pt x="3916" y="99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4" name="9Slide.vn 10">
            <a:extLst>
              <a:ext uri="{FF2B5EF4-FFF2-40B4-BE49-F238E27FC236}">
                <a16:creationId xmlns:a16="http://schemas.microsoft.com/office/drawing/2014/main" id="{E069C1E3-C644-4E7A-879E-FC7B5C13B600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25" name="9Slide.vn 11">
              <a:extLst>
                <a:ext uri="{FF2B5EF4-FFF2-40B4-BE49-F238E27FC236}">
                  <a16:creationId xmlns:a16="http://schemas.microsoft.com/office/drawing/2014/main" id="{C8942097-F6D1-4C25-890A-C2733CBC103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26" name="9Slide.vn 12">
              <a:extLst>
                <a:ext uri="{FF2B5EF4-FFF2-40B4-BE49-F238E27FC236}">
                  <a16:creationId xmlns:a16="http://schemas.microsoft.com/office/drawing/2014/main" id="{A9736D54-58F4-4FA4-8236-D5C20F44BF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27" name="9Slide.vn 13">
            <a:extLst>
              <a:ext uri="{FF2B5EF4-FFF2-40B4-BE49-F238E27FC236}">
                <a16:creationId xmlns:a16="http://schemas.microsoft.com/office/drawing/2014/main" id="{9D27CA74-F2B6-42DE-B085-D89A16A35056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29" name="9Slide.vn 14">
              <a:extLst>
                <a:ext uri="{FF2B5EF4-FFF2-40B4-BE49-F238E27FC236}">
                  <a16:creationId xmlns:a16="http://schemas.microsoft.com/office/drawing/2014/main" id="{E141040B-35FB-4E9C-B5FA-92A741863E25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30" name="9Slide.vn 15">
              <a:extLst>
                <a:ext uri="{FF2B5EF4-FFF2-40B4-BE49-F238E27FC236}">
                  <a16:creationId xmlns:a16="http://schemas.microsoft.com/office/drawing/2014/main" id="{673F9B05-9B9A-415A-AC00-57CF0BB6DA42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5435524"/>
      </p:ext>
    </p:extLst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Scribble Brain &amp; Bulb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0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11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12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13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14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15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4" name="9Slide.vn 16">
            <a:extLst>
              <a:ext uri="{FF2B5EF4-FFF2-40B4-BE49-F238E27FC236}">
                <a16:creationId xmlns:a16="http://schemas.microsoft.com/office/drawing/2014/main" id="{250CC6F7-252A-4C9B-9C07-29BC441D1C5E}"/>
              </a:ext>
            </a:extLst>
          </p:cNvPr>
          <p:cNvGrpSpPr/>
          <p:nvPr/>
        </p:nvGrpSpPr>
        <p:grpSpPr>
          <a:xfrm>
            <a:off x="4580794" y="833919"/>
            <a:ext cx="3030413" cy="5793830"/>
            <a:chOff x="4729163" y="4419600"/>
            <a:chExt cx="1081088" cy="2066926"/>
          </a:xfrm>
          <a:solidFill>
            <a:schemeClr val="accent2"/>
          </a:solidFill>
        </p:grpSpPr>
        <p:sp>
          <p:nvSpPr>
            <p:cNvPr id="23" name="9Slide.vn 17">
              <a:extLst>
                <a:ext uri="{FF2B5EF4-FFF2-40B4-BE49-F238E27FC236}">
                  <a16:creationId xmlns:a16="http://schemas.microsoft.com/office/drawing/2014/main" id="{DCDB2F2D-37C2-4019-9E5D-D657301521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5038" y="4646613"/>
              <a:ext cx="968375" cy="1839913"/>
            </a:xfrm>
            <a:custGeom>
              <a:avLst/>
              <a:gdLst>
                <a:gd name="T0" fmla="*/ 1589 w 1887"/>
                <a:gd name="T1" fmla="*/ 2761 h 3584"/>
                <a:gd name="T2" fmla="*/ 1412 w 1887"/>
                <a:gd name="T3" fmla="*/ 3344 h 3584"/>
                <a:gd name="T4" fmla="*/ 647 w 1887"/>
                <a:gd name="T5" fmla="*/ 3493 h 3584"/>
                <a:gd name="T6" fmla="*/ 68 w 1887"/>
                <a:gd name="T7" fmla="*/ 1583 h 3584"/>
                <a:gd name="T8" fmla="*/ 1688 w 1887"/>
                <a:gd name="T9" fmla="*/ 2023 h 3584"/>
                <a:gd name="T10" fmla="*/ 134 w 1887"/>
                <a:gd name="T11" fmla="*/ 1569 h 3584"/>
                <a:gd name="T12" fmla="*/ 340 w 1887"/>
                <a:gd name="T13" fmla="*/ 1403 h 3584"/>
                <a:gd name="T14" fmla="*/ 232 w 1887"/>
                <a:gd name="T15" fmla="*/ 1441 h 3584"/>
                <a:gd name="T16" fmla="*/ 398 w 1887"/>
                <a:gd name="T17" fmla="*/ 1390 h 3584"/>
                <a:gd name="T18" fmla="*/ 468 w 1887"/>
                <a:gd name="T19" fmla="*/ 1377 h 3584"/>
                <a:gd name="T20" fmla="*/ 893 w 1887"/>
                <a:gd name="T21" fmla="*/ 1371 h 3584"/>
                <a:gd name="T22" fmla="*/ 651 w 1887"/>
                <a:gd name="T23" fmla="*/ 1151 h 3584"/>
                <a:gd name="T24" fmla="*/ 723 w 1887"/>
                <a:gd name="T25" fmla="*/ 1318 h 3584"/>
                <a:gd name="T26" fmla="*/ 615 w 1887"/>
                <a:gd name="T27" fmla="*/ 329 h 3584"/>
                <a:gd name="T28" fmla="*/ 1081 w 1887"/>
                <a:gd name="T29" fmla="*/ 966 h 3584"/>
                <a:gd name="T30" fmla="*/ 1042 w 1887"/>
                <a:gd name="T31" fmla="*/ 847 h 3584"/>
                <a:gd name="T32" fmla="*/ 1210 w 1887"/>
                <a:gd name="T33" fmla="*/ 674 h 3584"/>
                <a:gd name="T34" fmla="*/ 863 w 1887"/>
                <a:gd name="T35" fmla="*/ 607 h 3584"/>
                <a:gd name="T36" fmla="*/ 727 w 1887"/>
                <a:gd name="T37" fmla="*/ 727 h 3584"/>
                <a:gd name="T38" fmla="*/ 706 w 1887"/>
                <a:gd name="T39" fmla="*/ 1012 h 3584"/>
                <a:gd name="T40" fmla="*/ 902 w 1887"/>
                <a:gd name="T41" fmla="*/ 1054 h 3584"/>
                <a:gd name="T42" fmla="*/ 875 w 1887"/>
                <a:gd name="T43" fmla="*/ 1190 h 3584"/>
                <a:gd name="T44" fmla="*/ 985 w 1887"/>
                <a:gd name="T45" fmla="*/ 1125 h 3584"/>
                <a:gd name="T46" fmla="*/ 986 w 1887"/>
                <a:gd name="T47" fmla="*/ 1365 h 3584"/>
                <a:gd name="T48" fmla="*/ 907 w 1887"/>
                <a:gd name="T49" fmla="*/ 1447 h 3584"/>
                <a:gd name="T50" fmla="*/ 1201 w 1887"/>
                <a:gd name="T51" fmla="*/ 1366 h 3584"/>
                <a:gd name="T52" fmla="*/ 1293 w 1887"/>
                <a:gd name="T53" fmla="*/ 1375 h 3584"/>
                <a:gd name="T54" fmla="*/ 1299 w 1887"/>
                <a:gd name="T55" fmla="*/ 1355 h 3584"/>
                <a:gd name="T56" fmla="*/ 1467 w 1887"/>
                <a:gd name="T57" fmla="*/ 1379 h 3584"/>
                <a:gd name="T58" fmla="*/ 1339 w 1887"/>
                <a:gd name="T59" fmla="*/ 1359 h 3584"/>
                <a:gd name="T60" fmla="*/ 1101 w 1887"/>
                <a:gd name="T61" fmla="*/ 1360 h 3584"/>
                <a:gd name="T62" fmla="*/ 690 w 1887"/>
                <a:gd name="T63" fmla="*/ 1646 h 3584"/>
                <a:gd name="T64" fmla="*/ 644 w 1887"/>
                <a:gd name="T65" fmla="*/ 1532 h 3584"/>
                <a:gd name="T66" fmla="*/ 792 w 1887"/>
                <a:gd name="T67" fmla="*/ 1513 h 3584"/>
                <a:gd name="T68" fmla="*/ 871 w 1887"/>
                <a:gd name="T69" fmla="*/ 1467 h 3584"/>
                <a:gd name="T70" fmla="*/ 597 w 1887"/>
                <a:gd name="T71" fmla="*/ 1519 h 3584"/>
                <a:gd name="T72" fmla="*/ 562 w 1887"/>
                <a:gd name="T73" fmla="*/ 1641 h 3584"/>
                <a:gd name="T74" fmla="*/ 424 w 1887"/>
                <a:gd name="T75" fmla="*/ 1608 h 3584"/>
                <a:gd name="T76" fmla="*/ 482 w 1887"/>
                <a:gd name="T77" fmla="*/ 1634 h 3584"/>
                <a:gd name="T78" fmla="*/ 324 w 1887"/>
                <a:gd name="T79" fmla="*/ 1530 h 3584"/>
                <a:gd name="T80" fmla="*/ 236 w 1887"/>
                <a:gd name="T81" fmla="*/ 1517 h 3584"/>
                <a:gd name="T82" fmla="*/ 147 w 1887"/>
                <a:gd name="T83" fmla="*/ 1501 h 3584"/>
                <a:gd name="T84" fmla="*/ 204 w 1887"/>
                <a:gd name="T85" fmla="*/ 1519 h 3584"/>
                <a:gd name="T86" fmla="*/ 857 w 1887"/>
                <a:gd name="T87" fmla="*/ 1640 h 3584"/>
                <a:gd name="T88" fmla="*/ 917 w 1887"/>
                <a:gd name="T89" fmla="*/ 1543 h 3584"/>
                <a:gd name="T90" fmla="*/ 1063 w 1887"/>
                <a:gd name="T91" fmla="*/ 1546 h 3584"/>
                <a:gd name="T92" fmla="*/ 1225 w 1887"/>
                <a:gd name="T93" fmla="*/ 1544 h 3584"/>
                <a:gd name="T94" fmla="*/ 1355 w 1887"/>
                <a:gd name="T95" fmla="*/ 1466 h 3584"/>
                <a:gd name="T96" fmla="*/ 1506 w 1887"/>
                <a:gd name="T97" fmla="*/ 1437 h 3584"/>
                <a:gd name="T98" fmla="*/ 1629 w 1887"/>
                <a:gd name="T99" fmla="*/ 1381 h 3584"/>
                <a:gd name="T100" fmla="*/ 985 w 1887"/>
                <a:gd name="T101" fmla="*/ 1213 h 3584"/>
                <a:gd name="T102" fmla="*/ 1120 w 1887"/>
                <a:gd name="T103" fmla="*/ 999 h 3584"/>
                <a:gd name="T104" fmla="*/ 638 w 1887"/>
                <a:gd name="T105" fmla="*/ 865 h 3584"/>
                <a:gd name="T106" fmla="*/ 575 w 1887"/>
                <a:gd name="T107" fmla="*/ 1232 h 3584"/>
                <a:gd name="T108" fmla="*/ 556 w 1887"/>
                <a:gd name="T109" fmla="*/ 1447 h 3584"/>
                <a:gd name="T110" fmla="*/ 470 w 1887"/>
                <a:gd name="T111" fmla="*/ 1329 h 3584"/>
                <a:gd name="T112" fmla="*/ 373 w 1887"/>
                <a:gd name="T113" fmla="*/ 1343 h 3584"/>
                <a:gd name="T114" fmla="*/ 42 w 1887"/>
                <a:gd name="T115" fmla="*/ 1514 h 3584"/>
                <a:gd name="T116" fmla="*/ 370 w 1887"/>
                <a:gd name="T117" fmla="*/ 2860 h 3584"/>
                <a:gd name="T118" fmla="*/ 966 w 1887"/>
                <a:gd name="T119" fmla="*/ 3582 h 3584"/>
                <a:gd name="T120" fmla="*/ 1449 w 1887"/>
                <a:gd name="T121" fmla="*/ 3312 h 3584"/>
                <a:gd name="T122" fmla="*/ 1733 w 1887"/>
                <a:gd name="T123" fmla="*/ 2426 h 3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7" h="3584">
                  <a:moveTo>
                    <a:pt x="1758" y="2316"/>
                  </a:moveTo>
                  <a:cubicBezTo>
                    <a:pt x="1690" y="2351"/>
                    <a:pt x="1674" y="2407"/>
                    <a:pt x="1676" y="2481"/>
                  </a:cubicBezTo>
                  <a:cubicBezTo>
                    <a:pt x="1678" y="2540"/>
                    <a:pt x="1682" y="2598"/>
                    <a:pt x="1685" y="2657"/>
                  </a:cubicBezTo>
                  <a:cubicBezTo>
                    <a:pt x="1686" y="2686"/>
                    <a:pt x="1693" y="2725"/>
                    <a:pt x="1665" y="2747"/>
                  </a:cubicBezTo>
                  <a:cubicBezTo>
                    <a:pt x="1646" y="2762"/>
                    <a:pt x="1612" y="2760"/>
                    <a:pt x="1589" y="2761"/>
                  </a:cubicBezTo>
                  <a:cubicBezTo>
                    <a:pt x="1514" y="2766"/>
                    <a:pt x="1452" y="2777"/>
                    <a:pt x="1399" y="2836"/>
                  </a:cubicBezTo>
                  <a:cubicBezTo>
                    <a:pt x="1281" y="2965"/>
                    <a:pt x="1316" y="3195"/>
                    <a:pt x="1410" y="3328"/>
                  </a:cubicBezTo>
                  <a:cubicBezTo>
                    <a:pt x="1412" y="3332"/>
                    <a:pt x="1415" y="3334"/>
                    <a:pt x="1418" y="3336"/>
                  </a:cubicBezTo>
                  <a:cubicBezTo>
                    <a:pt x="1418" y="3336"/>
                    <a:pt x="1417" y="3336"/>
                    <a:pt x="1417" y="3337"/>
                  </a:cubicBezTo>
                  <a:cubicBezTo>
                    <a:pt x="1415" y="3339"/>
                    <a:pt x="1413" y="3341"/>
                    <a:pt x="1412" y="3344"/>
                  </a:cubicBezTo>
                  <a:cubicBezTo>
                    <a:pt x="1410" y="3346"/>
                    <a:pt x="1408" y="3349"/>
                    <a:pt x="1406" y="3351"/>
                  </a:cubicBezTo>
                  <a:cubicBezTo>
                    <a:pt x="1401" y="3357"/>
                    <a:pt x="1403" y="3364"/>
                    <a:pt x="1408" y="3368"/>
                  </a:cubicBezTo>
                  <a:cubicBezTo>
                    <a:pt x="1348" y="3421"/>
                    <a:pt x="1300" y="3470"/>
                    <a:pt x="1218" y="3496"/>
                  </a:cubicBezTo>
                  <a:cubicBezTo>
                    <a:pt x="1125" y="3526"/>
                    <a:pt x="1027" y="3527"/>
                    <a:pt x="931" y="3523"/>
                  </a:cubicBezTo>
                  <a:cubicBezTo>
                    <a:pt x="836" y="3520"/>
                    <a:pt x="739" y="3515"/>
                    <a:pt x="647" y="3493"/>
                  </a:cubicBezTo>
                  <a:cubicBezTo>
                    <a:pt x="602" y="3482"/>
                    <a:pt x="559" y="3466"/>
                    <a:pt x="517" y="3447"/>
                  </a:cubicBezTo>
                  <a:cubicBezTo>
                    <a:pt x="492" y="3435"/>
                    <a:pt x="469" y="3419"/>
                    <a:pt x="443" y="3412"/>
                  </a:cubicBezTo>
                  <a:cubicBezTo>
                    <a:pt x="488" y="3258"/>
                    <a:pt x="506" y="3069"/>
                    <a:pt x="454" y="2915"/>
                  </a:cubicBezTo>
                  <a:cubicBezTo>
                    <a:pt x="403" y="2768"/>
                    <a:pt x="291" y="2656"/>
                    <a:pt x="217" y="2523"/>
                  </a:cubicBezTo>
                  <a:cubicBezTo>
                    <a:pt x="58" y="2235"/>
                    <a:pt x="65" y="1902"/>
                    <a:pt x="68" y="1583"/>
                  </a:cubicBezTo>
                  <a:cubicBezTo>
                    <a:pt x="162" y="1642"/>
                    <a:pt x="294" y="1657"/>
                    <a:pt x="397" y="1673"/>
                  </a:cubicBezTo>
                  <a:cubicBezTo>
                    <a:pt x="543" y="1695"/>
                    <a:pt x="691" y="1701"/>
                    <a:pt x="838" y="1692"/>
                  </a:cubicBezTo>
                  <a:cubicBezTo>
                    <a:pt x="1126" y="1674"/>
                    <a:pt x="1409" y="1598"/>
                    <a:pt x="1665" y="1466"/>
                  </a:cubicBezTo>
                  <a:cubicBezTo>
                    <a:pt x="1683" y="1564"/>
                    <a:pt x="1659" y="1662"/>
                    <a:pt x="1648" y="1760"/>
                  </a:cubicBezTo>
                  <a:cubicBezTo>
                    <a:pt x="1638" y="1852"/>
                    <a:pt x="1647" y="1939"/>
                    <a:pt x="1688" y="2023"/>
                  </a:cubicBezTo>
                  <a:cubicBezTo>
                    <a:pt x="1714" y="2076"/>
                    <a:pt x="1749" y="2123"/>
                    <a:pt x="1782" y="2172"/>
                  </a:cubicBezTo>
                  <a:cubicBezTo>
                    <a:pt x="1793" y="2187"/>
                    <a:pt x="1804" y="2202"/>
                    <a:pt x="1811" y="2219"/>
                  </a:cubicBezTo>
                  <a:cubicBezTo>
                    <a:pt x="1835" y="2272"/>
                    <a:pt x="1799" y="2296"/>
                    <a:pt x="1758" y="2316"/>
                  </a:cubicBezTo>
                  <a:close/>
                  <a:moveTo>
                    <a:pt x="120" y="1498"/>
                  </a:moveTo>
                  <a:cubicBezTo>
                    <a:pt x="125" y="1522"/>
                    <a:pt x="129" y="1545"/>
                    <a:pt x="134" y="1569"/>
                  </a:cubicBezTo>
                  <a:cubicBezTo>
                    <a:pt x="111" y="1563"/>
                    <a:pt x="89" y="1555"/>
                    <a:pt x="68" y="1545"/>
                  </a:cubicBezTo>
                  <a:cubicBezTo>
                    <a:pt x="68" y="1543"/>
                    <a:pt x="68" y="1541"/>
                    <a:pt x="68" y="1539"/>
                  </a:cubicBezTo>
                  <a:cubicBezTo>
                    <a:pt x="68" y="1536"/>
                    <a:pt x="67" y="1534"/>
                    <a:pt x="67" y="1531"/>
                  </a:cubicBezTo>
                  <a:cubicBezTo>
                    <a:pt x="84" y="1520"/>
                    <a:pt x="102" y="1509"/>
                    <a:pt x="120" y="1498"/>
                  </a:cubicBezTo>
                  <a:close/>
                  <a:moveTo>
                    <a:pt x="340" y="1403"/>
                  </a:moveTo>
                  <a:cubicBezTo>
                    <a:pt x="341" y="1436"/>
                    <a:pt x="345" y="1470"/>
                    <a:pt x="350" y="1503"/>
                  </a:cubicBezTo>
                  <a:cubicBezTo>
                    <a:pt x="338" y="1479"/>
                    <a:pt x="327" y="1454"/>
                    <a:pt x="318" y="1428"/>
                  </a:cubicBezTo>
                  <a:cubicBezTo>
                    <a:pt x="312" y="1412"/>
                    <a:pt x="284" y="1413"/>
                    <a:pt x="285" y="1433"/>
                  </a:cubicBezTo>
                  <a:cubicBezTo>
                    <a:pt x="288" y="1473"/>
                    <a:pt x="290" y="1514"/>
                    <a:pt x="292" y="1555"/>
                  </a:cubicBezTo>
                  <a:cubicBezTo>
                    <a:pt x="272" y="1517"/>
                    <a:pt x="251" y="1479"/>
                    <a:pt x="232" y="1441"/>
                  </a:cubicBezTo>
                  <a:cubicBezTo>
                    <a:pt x="247" y="1434"/>
                    <a:pt x="263" y="1428"/>
                    <a:pt x="279" y="1422"/>
                  </a:cubicBezTo>
                  <a:cubicBezTo>
                    <a:pt x="299" y="1414"/>
                    <a:pt x="320" y="1408"/>
                    <a:pt x="340" y="1403"/>
                  </a:cubicBezTo>
                  <a:close/>
                  <a:moveTo>
                    <a:pt x="409" y="1387"/>
                  </a:moveTo>
                  <a:cubicBezTo>
                    <a:pt x="409" y="1396"/>
                    <a:pt x="409" y="1405"/>
                    <a:pt x="409" y="1414"/>
                  </a:cubicBezTo>
                  <a:cubicBezTo>
                    <a:pt x="405" y="1406"/>
                    <a:pt x="402" y="1398"/>
                    <a:pt x="398" y="1390"/>
                  </a:cubicBezTo>
                  <a:cubicBezTo>
                    <a:pt x="401" y="1389"/>
                    <a:pt x="405" y="1388"/>
                    <a:pt x="409" y="1387"/>
                  </a:cubicBezTo>
                  <a:close/>
                  <a:moveTo>
                    <a:pt x="468" y="1377"/>
                  </a:moveTo>
                  <a:cubicBezTo>
                    <a:pt x="467" y="1394"/>
                    <a:pt x="467" y="1411"/>
                    <a:pt x="468" y="1427"/>
                  </a:cubicBezTo>
                  <a:cubicBezTo>
                    <a:pt x="464" y="1411"/>
                    <a:pt x="459" y="1395"/>
                    <a:pt x="455" y="1379"/>
                  </a:cubicBezTo>
                  <a:cubicBezTo>
                    <a:pt x="459" y="1378"/>
                    <a:pt x="463" y="1378"/>
                    <a:pt x="468" y="1377"/>
                  </a:cubicBezTo>
                  <a:close/>
                  <a:moveTo>
                    <a:pt x="601" y="1313"/>
                  </a:moveTo>
                  <a:cubicBezTo>
                    <a:pt x="605" y="1311"/>
                    <a:pt x="606" y="1308"/>
                    <a:pt x="607" y="1304"/>
                  </a:cubicBezTo>
                  <a:cubicBezTo>
                    <a:pt x="629" y="1328"/>
                    <a:pt x="659" y="1345"/>
                    <a:pt x="693" y="1355"/>
                  </a:cubicBezTo>
                  <a:cubicBezTo>
                    <a:pt x="749" y="1371"/>
                    <a:pt x="828" y="1381"/>
                    <a:pt x="891" y="1367"/>
                  </a:cubicBezTo>
                  <a:cubicBezTo>
                    <a:pt x="891" y="1368"/>
                    <a:pt x="892" y="1370"/>
                    <a:pt x="893" y="1371"/>
                  </a:cubicBezTo>
                  <a:cubicBezTo>
                    <a:pt x="885" y="1375"/>
                    <a:pt x="878" y="1383"/>
                    <a:pt x="880" y="1395"/>
                  </a:cubicBezTo>
                  <a:cubicBezTo>
                    <a:pt x="889" y="1455"/>
                    <a:pt x="733" y="1433"/>
                    <a:pt x="710" y="1430"/>
                  </a:cubicBezTo>
                  <a:cubicBezTo>
                    <a:pt x="686" y="1427"/>
                    <a:pt x="663" y="1424"/>
                    <a:pt x="641" y="1416"/>
                  </a:cubicBezTo>
                  <a:cubicBezTo>
                    <a:pt x="612" y="1407"/>
                    <a:pt x="523" y="1348"/>
                    <a:pt x="601" y="1313"/>
                  </a:cubicBezTo>
                  <a:close/>
                  <a:moveTo>
                    <a:pt x="651" y="1151"/>
                  </a:moveTo>
                  <a:cubicBezTo>
                    <a:pt x="653" y="1152"/>
                    <a:pt x="654" y="1154"/>
                    <a:pt x="655" y="1155"/>
                  </a:cubicBezTo>
                  <a:cubicBezTo>
                    <a:pt x="718" y="1217"/>
                    <a:pt x="849" y="1243"/>
                    <a:pt x="935" y="1231"/>
                  </a:cubicBezTo>
                  <a:cubicBezTo>
                    <a:pt x="940" y="1230"/>
                    <a:pt x="946" y="1228"/>
                    <a:pt x="952" y="1227"/>
                  </a:cubicBezTo>
                  <a:cubicBezTo>
                    <a:pt x="952" y="1227"/>
                    <a:pt x="952" y="1228"/>
                    <a:pt x="952" y="1228"/>
                  </a:cubicBezTo>
                  <a:cubicBezTo>
                    <a:pt x="984" y="1349"/>
                    <a:pt x="792" y="1332"/>
                    <a:pt x="723" y="1318"/>
                  </a:cubicBezTo>
                  <a:cubicBezTo>
                    <a:pt x="682" y="1309"/>
                    <a:pt x="639" y="1291"/>
                    <a:pt x="623" y="1250"/>
                  </a:cubicBezTo>
                  <a:cubicBezTo>
                    <a:pt x="608" y="1213"/>
                    <a:pt x="617" y="1172"/>
                    <a:pt x="651" y="1151"/>
                  </a:cubicBezTo>
                  <a:close/>
                  <a:moveTo>
                    <a:pt x="660" y="850"/>
                  </a:moveTo>
                  <a:cubicBezTo>
                    <a:pt x="661" y="844"/>
                    <a:pt x="659" y="837"/>
                    <a:pt x="652" y="831"/>
                  </a:cubicBezTo>
                  <a:cubicBezTo>
                    <a:pt x="499" y="717"/>
                    <a:pt x="518" y="473"/>
                    <a:pt x="615" y="329"/>
                  </a:cubicBezTo>
                  <a:cubicBezTo>
                    <a:pt x="722" y="172"/>
                    <a:pt x="932" y="105"/>
                    <a:pt x="1113" y="159"/>
                  </a:cubicBezTo>
                  <a:cubicBezTo>
                    <a:pt x="1284" y="209"/>
                    <a:pt x="1423" y="361"/>
                    <a:pt x="1456" y="537"/>
                  </a:cubicBezTo>
                  <a:cubicBezTo>
                    <a:pt x="1477" y="645"/>
                    <a:pt x="1447" y="751"/>
                    <a:pt x="1368" y="829"/>
                  </a:cubicBezTo>
                  <a:cubicBezTo>
                    <a:pt x="1293" y="904"/>
                    <a:pt x="1201" y="931"/>
                    <a:pt x="1099" y="947"/>
                  </a:cubicBezTo>
                  <a:cubicBezTo>
                    <a:pt x="1088" y="949"/>
                    <a:pt x="1082" y="957"/>
                    <a:pt x="1081" y="966"/>
                  </a:cubicBezTo>
                  <a:cubicBezTo>
                    <a:pt x="1060" y="975"/>
                    <a:pt x="1039" y="992"/>
                    <a:pt x="1029" y="1002"/>
                  </a:cubicBezTo>
                  <a:cubicBezTo>
                    <a:pt x="1010" y="1024"/>
                    <a:pt x="982" y="1068"/>
                    <a:pt x="990" y="1101"/>
                  </a:cubicBezTo>
                  <a:cubicBezTo>
                    <a:pt x="970" y="1090"/>
                    <a:pt x="948" y="1079"/>
                    <a:pt x="924" y="1068"/>
                  </a:cubicBezTo>
                  <a:cubicBezTo>
                    <a:pt x="927" y="1066"/>
                    <a:pt x="928" y="1064"/>
                    <a:pt x="930" y="1061"/>
                  </a:cubicBezTo>
                  <a:cubicBezTo>
                    <a:pt x="959" y="985"/>
                    <a:pt x="995" y="913"/>
                    <a:pt x="1042" y="847"/>
                  </a:cubicBezTo>
                  <a:cubicBezTo>
                    <a:pt x="1060" y="822"/>
                    <a:pt x="1080" y="800"/>
                    <a:pt x="1100" y="779"/>
                  </a:cubicBezTo>
                  <a:cubicBezTo>
                    <a:pt x="1150" y="803"/>
                    <a:pt x="1257" y="828"/>
                    <a:pt x="1242" y="744"/>
                  </a:cubicBezTo>
                  <a:cubicBezTo>
                    <a:pt x="1237" y="718"/>
                    <a:pt x="1199" y="726"/>
                    <a:pt x="1198" y="750"/>
                  </a:cubicBezTo>
                  <a:cubicBezTo>
                    <a:pt x="1196" y="768"/>
                    <a:pt x="1170" y="760"/>
                    <a:pt x="1138" y="743"/>
                  </a:cubicBezTo>
                  <a:cubicBezTo>
                    <a:pt x="1162" y="720"/>
                    <a:pt x="1186" y="698"/>
                    <a:pt x="1210" y="674"/>
                  </a:cubicBezTo>
                  <a:cubicBezTo>
                    <a:pt x="1225" y="658"/>
                    <a:pt x="1205" y="630"/>
                    <a:pt x="1185" y="642"/>
                  </a:cubicBezTo>
                  <a:cubicBezTo>
                    <a:pt x="1153" y="662"/>
                    <a:pt x="1123" y="687"/>
                    <a:pt x="1095" y="716"/>
                  </a:cubicBezTo>
                  <a:cubicBezTo>
                    <a:pt x="1067" y="697"/>
                    <a:pt x="1043" y="679"/>
                    <a:pt x="1039" y="676"/>
                  </a:cubicBezTo>
                  <a:cubicBezTo>
                    <a:pt x="1008" y="645"/>
                    <a:pt x="979" y="615"/>
                    <a:pt x="935" y="605"/>
                  </a:cubicBezTo>
                  <a:cubicBezTo>
                    <a:pt x="911" y="599"/>
                    <a:pt x="886" y="601"/>
                    <a:pt x="863" y="607"/>
                  </a:cubicBezTo>
                  <a:cubicBezTo>
                    <a:pt x="858" y="566"/>
                    <a:pt x="849" y="527"/>
                    <a:pt x="835" y="491"/>
                  </a:cubicBezTo>
                  <a:cubicBezTo>
                    <a:pt x="827" y="473"/>
                    <a:pt x="796" y="473"/>
                    <a:pt x="797" y="497"/>
                  </a:cubicBezTo>
                  <a:cubicBezTo>
                    <a:pt x="800" y="540"/>
                    <a:pt x="807" y="584"/>
                    <a:pt x="813" y="627"/>
                  </a:cubicBezTo>
                  <a:cubicBezTo>
                    <a:pt x="774" y="649"/>
                    <a:pt x="738" y="680"/>
                    <a:pt x="709" y="709"/>
                  </a:cubicBezTo>
                  <a:cubicBezTo>
                    <a:pt x="697" y="721"/>
                    <a:pt x="715" y="738"/>
                    <a:pt x="727" y="727"/>
                  </a:cubicBezTo>
                  <a:cubicBezTo>
                    <a:pt x="754" y="706"/>
                    <a:pt x="785" y="681"/>
                    <a:pt x="819" y="664"/>
                  </a:cubicBezTo>
                  <a:cubicBezTo>
                    <a:pt x="823" y="695"/>
                    <a:pt x="827" y="726"/>
                    <a:pt x="828" y="758"/>
                  </a:cubicBezTo>
                  <a:cubicBezTo>
                    <a:pt x="830" y="848"/>
                    <a:pt x="821" y="936"/>
                    <a:pt x="807" y="1025"/>
                  </a:cubicBezTo>
                  <a:cubicBezTo>
                    <a:pt x="772" y="1017"/>
                    <a:pt x="738" y="1012"/>
                    <a:pt x="705" y="1015"/>
                  </a:cubicBezTo>
                  <a:cubicBezTo>
                    <a:pt x="705" y="1014"/>
                    <a:pt x="706" y="1013"/>
                    <a:pt x="706" y="1012"/>
                  </a:cubicBezTo>
                  <a:cubicBezTo>
                    <a:pt x="721" y="959"/>
                    <a:pt x="696" y="891"/>
                    <a:pt x="660" y="850"/>
                  </a:cubicBezTo>
                  <a:close/>
                  <a:moveTo>
                    <a:pt x="867" y="645"/>
                  </a:moveTo>
                  <a:cubicBezTo>
                    <a:pt x="897" y="638"/>
                    <a:pt x="928" y="641"/>
                    <a:pt x="958" y="660"/>
                  </a:cubicBezTo>
                  <a:cubicBezTo>
                    <a:pt x="997" y="685"/>
                    <a:pt x="1025" y="724"/>
                    <a:pt x="1061" y="753"/>
                  </a:cubicBezTo>
                  <a:cubicBezTo>
                    <a:pt x="987" y="842"/>
                    <a:pt x="932" y="955"/>
                    <a:pt x="902" y="1054"/>
                  </a:cubicBezTo>
                  <a:cubicBezTo>
                    <a:pt x="902" y="1055"/>
                    <a:pt x="901" y="1056"/>
                    <a:pt x="901" y="1058"/>
                  </a:cubicBezTo>
                  <a:cubicBezTo>
                    <a:pt x="881" y="1049"/>
                    <a:pt x="860" y="1041"/>
                    <a:pt x="839" y="1034"/>
                  </a:cubicBezTo>
                  <a:cubicBezTo>
                    <a:pt x="860" y="948"/>
                    <a:pt x="870" y="858"/>
                    <a:pt x="870" y="770"/>
                  </a:cubicBezTo>
                  <a:cubicBezTo>
                    <a:pt x="870" y="731"/>
                    <a:pt x="870" y="688"/>
                    <a:pt x="867" y="645"/>
                  </a:cubicBezTo>
                  <a:close/>
                  <a:moveTo>
                    <a:pt x="875" y="1190"/>
                  </a:moveTo>
                  <a:cubicBezTo>
                    <a:pt x="820" y="1186"/>
                    <a:pt x="723" y="1171"/>
                    <a:pt x="686" y="1124"/>
                  </a:cubicBezTo>
                  <a:cubicBezTo>
                    <a:pt x="658" y="1107"/>
                    <a:pt x="663" y="1084"/>
                    <a:pt x="700" y="1057"/>
                  </a:cubicBezTo>
                  <a:cubicBezTo>
                    <a:pt x="718" y="1057"/>
                    <a:pt x="737" y="1059"/>
                    <a:pt x="755" y="1062"/>
                  </a:cubicBezTo>
                  <a:cubicBezTo>
                    <a:pt x="781" y="1066"/>
                    <a:pt x="806" y="1071"/>
                    <a:pt x="830" y="1077"/>
                  </a:cubicBezTo>
                  <a:cubicBezTo>
                    <a:pt x="883" y="1090"/>
                    <a:pt x="935" y="1105"/>
                    <a:pt x="985" y="1125"/>
                  </a:cubicBezTo>
                  <a:cubicBezTo>
                    <a:pt x="992" y="1128"/>
                    <a:pt x="997" y="1124"/>
                    <a:pt x="999" y="1119"/>
                  </a:cubicBezTo>
                  <a:cubicBezTo>
                    <a:pt x="1000" y="1120"/>
                    <a:pt x="1000" y="1120"/>
                    <a:pt x="1001" y="1121"/>
                  </a:cubicBezTo>
                  <a:cubicBezTo>
                    <a:pt x="1001" y="1122"/>
                    <a:pt x="1002" y="1122"/>
                    <a:pt x="1003" y="1123"/>
                  </a:cubicBezTo>
                  <a:cubicBezTo>
                    <a:pt x="992" y="1180"/>
                    <a:pt x="935" y="1195"/>
                    <a:pt x="875" y="1190"/>
                  </a:cubicBezTo>
                  <a:close/>
                  <a:moveTo>
                    <a:pt x="986" y="1365"/>
                  </a:moveTo>
                  <a:cubicBezTo>
                    <a:pt x="991" y="1389"/>
                    <a:pt x="995" y="1412"/>
                    <a:pt x="999" y="1436"/>
                  </a:cubicBezTo>
                  <a:cubicBezTo>
                    <a:pt x="991" y="1422"/>
                    <a:pt x="982" y="1408"/>
                    <a:pt x="974" y="1393"/>
                  </a:cubicBezTo>
                  <a:cubicBezTo>
                    <a:pt x="964" y="1377"/>
                    <a:pt x="934" y="1383"/>
                    <a:pt x="936" y="1404"/>
                  </a:cubicBezTo>
                  <a:cubicBezTo>
                    <a:pt x="939" y="1441"/>
                    <a:pt x="943" y="1479"/>
                    <a:pt x="947" y="1516"/>
                  </a:cubicBezTo>
                  <a:cubicBezTo>
                    <a:pt x="934" y="1493"/>
                    <a:pt x="920" y="1470"/>
                    <a:pt x="907" y="1447"/>
                  </a:cubicBezTo>
                  <a:cubicBezTo>
                    <a:pt x="921" y="1433"/>
                    <a:pt x="927" y="1413"/>
                    <a:pt x="919" y="1384"/>
                  </a:cubicBezTo>
                  <a:cubicBezTo>
                    <a:pt x="917" y="1379"/>
                    <a:pt x="915" y="1375"/>
                    <a:pt x="911" y="1373"/>
                  </a:cubicBezTo>
                  <a:cubicBezTo>
                    <a:pt x="936" y="1370"/>
                    <a:pt x="961" y="1367"/>
                    <a:pt x="986" y="1365"/>
                  </a:cubicBezTo>
                  <a:close/>
                  <a:moveTo>
                    <a:pt x="1205" y="1351"/>
                  </a:moveTo>
                  <a:cubicBezTo>
                    <a:pt x="1202" y="1355"/>
                    <a:pt x="1200" y="1360"/>
                    <a:pt x="1201" y="1366"/>
                  </a:cubicBezTo>
                  <a:cubicBezTo>
                    <a:pt x="1204" y="1390"/>
                    <a:pt x="1207" y="1414"/>
                    <a:pt x="1210" y="1439"/>
                  </a:cubicBezTo>
                  <a:cubicBezTo>
                    <a:pt x="1190" y="1410"/>
                    <a:pt x="1170" y="1381"/>
                    <a:pt x="1149" y="1352"/>
                  </a:cubicBezTo>
                  <a:cubicBezTo>
                    <a:pt x="1168" y="1351"/>
                    <a:pt x="1186" y="1351"/>
                    <a:pt x="1205" y="1351"/>
                  </a:cubicBezTo>
                  <a:close/>
                  <a:moveTo>
                    <a:pt x="1299" y="1355"/>
                  </a:moveTo>
                  <a:cubicBezTo>
                    <a:pt x="1294" y="1360"/>
                    <a:pt x="1292" y="1367"/>
                    <a:pt x="1293" y="1375"/>
                  </a:cubicBezTo>
                  <a:cubicBezTo>
                    <a:pt x="1296" y="1395"/>
                    <a:pt x="1299" y="1415"/>
                    <a:pt x="1302" y="1436"/>
                  </a:cubicBezTo>
                  <a:cubicBezTo>
                    <a:pt x="1281" y="1410"/>
                    <a:pt x="1262" y="1383"/>
                    <a:pt x="1245" y="1354"/>
                  </a:cubicBezTo>
                  <a:cubicBezTo>
                    <a:pt x="1245" y="1353"/>
                    <a:pt x="1244" y="1352"/>
                    <a:pt x="1244" y="1351"/>
                  </a:cubicBezTo>
                  <a:cubicBezTo>
                    <a:pt x="1250" y="1352"/>
                    <a:pt x="1257" y="1352"/>
                    <a:pt x="1263" y="1352"/>
                  </a:cubicBezTo>
                  <a:cubicBezTo>
                    <a:pt x="1275" y="1353"/>
                    <a:pt x="1287" y="1354"/>
                    <a:pt x="1299" y="1355"/>
                  </a:cubicBezTo>
                  <a:close/>
                  <a:moveTo>
                    <a:pt x="1467" y="1379"/>
                  </a:moveTo>
                  <a:cubicBezTo>
                    <a:pt x="1463" y="1382"/>
                    <a:pt x="1461" y="1385"/>
                    <a:pt x="1459" y="1389"/>
                  </a:cubicBezTo>
                  <a:cubicBezTo>
                    <a:pt x="1456" y="1384"/>
                    <a:pt x="1454" y="1380"/>
                    <a:pt x="1452" y="1376"/>
                  </a:cubicBezTo>
                  <a:cubicBezTo>
                    <a:pt x="1455" y="1377"/>
                    <a:pt x="1457" y="1377"/>
                    <a:pt x="1460" y="1378"/>
                  </a:cubicBezTo>
                  <a:cubicBezTo>
                    <a:pt x="1462" y="1378"/>
                    <a:pt x="1465" y="1379"/>
                    <a:pt x="1467" y="1379"/>
                  </a:cubicBezTo>
                  <a:close/>
                  <a:moveTo>
                    <a:pt x="1339" y="1359"/>
                  </a:moveTo>
                  <a:cubicBezTo>
                    <a:pt x="1353" y="1360"/>
                    <a:pt x="1366" y="1362"/>
                    <a:pt x="1379" y="1364"/>
                  </a:cubicBezTo>
                  <a:cubicBezTo>
                    <a:pt x="1379" y="1367"/>
                    <a:pt x="1379" y="1370"/>
                    <a:pt x="1380" y="1374"/>
                  </a:cubicBezTo>
                  <a:cubicBezTo>
                    <a:pt x="1386" y="1394"/>
                    <a:pt x="1390" y="1413"/>
                    <a:pt x="1392" y="1433"/>
                  </a:cubicBezTo>
                  <a:cubicBezTo>
                    <a:pt x="1371" y="1411"/>
                    <a:pt x="1354" y="1386"/>
                    <a:pt x="1339" y="1359"/>
                  </a:cubicBezTo>
                  <a:close/>
                  <a:moveTo>
                    <a:pt x="1101" y="1360"/>
                  </a:moveTo>
                  <a:cubicBezTo>
                    <a:pt x="1109" y="1396"/>
                    <a:pt x="1115" y="1431"/>
                    <a:pt x="1120" y="1466"/>
                  </a:cubicBezTo>
                  <a:cubicBezTo>
                    <a:pt x="1094" y="1430"/>
                    <a:pt x="1067" y="1394"/>
                    <a:pt x="1039" y="1359"/>
                  </a:cubicBezTo>
                  <a:cubicBezTo>
                    <a:pt x="1059" y="1357"/>
                    <a:pt x="1080" y="1356"/>
                    <a:pt x="1100" y="1355"/>
                  </a:cubicBezTo>
                  <a:cubicBezTo>
                    <a:pt x="1100" y="1356"/>
                    <a:pt x="1100" y="1358"/>
                    <a:pt x="1101" y="1360"/>
                  </a:cubicBezTo>
                  <a:close/>
                  <a:moveTo>
                    <a:pt x="794" y="1598"/>
                  </a:moveTo>
                  <a:cubicBezTo>
                    <a:pt x="802" y="1613"/>
                    <a:pt x="810" y="1628"/>
                    <a:pt x="818" y="1643"/>
                  </a:cubicBezTo>
                  <a:cubicBezTo>
                    <a:pt x="808" y="1643"/>
                    <a:pt x="799" y="1644"/>
                    <a:pt x="790" y="1644"/>
                  </a:cubicBezTo>
                  <a:cubicBezTo>
                    <a:pt x="791" y="1629"/>
                    <a:pt x="793" y="1613"/>
                    <a:pt x="794" y="1598"/>
                  </a:cubicBezTo>
                  <a:close/>
                  <a:moveTo>
                    <a:pt x="690" y="1646"/>
                  </a:moveTo>
                  <a:cubicBezTo>
                    <a:pt x="688" y="1611"/>
                    <a:pt x="686" y="1575"/>
                    <a:pt x="684" y="1540"/>
                  </a:cubicBezTo>
                  <a:cubicBezTo>
                    <a:pt x="702" y="1575"/>
                    <a:pt x="719" y="1610"/>
                    <a:pt x="735" y="1646"/>
                  </a:cubicBezTo>
                  <a:cubicBezTo>
                    <a:pt x="720" y="1646"/>
                    <a:pt x="705" y="1646"/>
                    <a:pt x="690" y="1646"/>
                  </a:cubicBezTo>
                  <a:close/>
                  <a:moveTo>
                    <a:pt x="640" y="1459"/>
                  </a:moveTo>
                  <a:cubicBezTo>
                    <a:pt x="641" y="1483"/>
                    <a:pt x="643" y="1508"/>
                    <a:pt x="644" y="1532"/>
                  </a:cubicBezTo>
                  <a:cubicBezTo>
                    <a:pt x="633" y="1504"/>
                    <a:pt x="622" y="1477"/>
                    <a:pt x="612" y="1449"/>
                  </a:cubicBezTo>
                  <a:cubicBezTo>
                    <a:pt x="621" y="1453"/>
                    <a:pt x="631" y="1456"/>
                    <a:pt x="640" y="1459"/>
                  </a:cubicBezTo>
                  <a:close/>
                  <a:moveTo>
                    <a:pt x="795" y="1478"/>
                  </a:moveTo>
                  <a:cubicBezTo>
                    <a:pt x="798" y="1496"/>
                    <a:pt x="801" y="1515"/>
                    <a:pt x="803" y="1534"/>
                  </a:cubicBezTo>
                  <a:cubicBezTo>
                    <a:pt x="800" y="1527"/>
                    <a:pt x="796" y="1520"/>
                    <a:pt x="792" y="1513"/>
                  </a:cubicBezTo>
                  <a:cubicBezTo>
                    <a:pt x="783" y="1496"/>
                    <a:pt x="755" y="1504"/>
                    <a:pt x="756" y="1523"/>
                  </a:cubicBezTo>
                  <a:cubicBezTo>
                    <a:pt x="757" y="1547"/>
                    <a:pt x="757" y="1571"/>
                    <a:pt x="755" y="1595"/>
                  </a:cubicBezTo>
                  <a:cubicBezTo>
                    <a:pt x="735" y="1552"/>
                    <a:pt x="713" y="1510"/>
                    <a:pt x="689" y="1469"/>
                  </a:cubicBezTo>
                  <a:cubicBezTo>
                    <a:pt x="719" y="1474"/>
                    <a:pt x="758" y="1478"/>
                    <a:pt x="795" y="1478"/>
                  </a:cubicBezTo>
                  <a:close/>
                  <a:moveTo>
                    <a:pt x="871" y="1467"/>
                  </a:moveTo>
                  <a:cubicBezTo>
                    <a:pt x="872" y="1482"/>
                    <a:pt x="873" y="1498"/>
                    <a:pt x="875" y="1513"/>
                  </a:cubicBezTo>
                  <a:cubicBezTo>
                    <a:pt x="865" y="1500"/>
                    <a:pt x="856" y="1487"/>
                    <a:pt x="846" y="1473"/>
                  </a:cubicBezTo>
                  <a:cubicBezTo>
                    <a:pt x="855" y="1472"/>
                    <a:pt x="863" y="1470"/>
                    <a:pt x="871" y="1467"/>
                  </a:cubicBezTo>
                  <a:close/>
                  <a:moveTo>
                    <a:pt x="601" y="1643"/>
                  </a:moveTo>
                  <a:cubicBezTo>
                    <a:pt x="600" y="1602"/>
                    <a:pt x="599" y="1561"/>
                    <a:pt x="597" y="1519"/>
                  </a:cubicBezTo>
                  <a:cubicBezTo>
                    <a:pt x="614" y="1561"/>
                    <a:pt x="630" y="1603"/>
                    <a:pt x="646" y="1645"/>
                  </a:cubicBezTo>
                  <a:cubicBezTo>
                    <a:pt x="631" y="1645"/>
                    <a:pt x="616" y="1644"/>
                    <a:pt x="601" y="1643"/>
                  </a:cubicBezTo>
                  <a:close/>
                  <a:moveTo>
                    <a:pt x="523" y="1638"/>
                  </a:moveTo>
                  <a:cubicBezTo>
                    <a:pt x="511" y="1563"/>
                    <a:pt x="504" y="1488"/>
                    <a:pt x="504" y="1413"/>
                  </a:cubicBezTo>
                  <a:cubicBezTo>
                    <a:pt x="534" y="1486"/>
                    <a:pt x="553" y="1562"/>
                    <a:pt x="562" y="1641"/>
                  </a:cubicBezTo>
                  <a:cubicBezTo>
                    <a:pt x="549" y="1640"/>
                    <a:pt x="536" y="1639"/>
                    <a:pt x="523" y="1638"/>
                  </a:cubicBezTo>
                  <a:close/>
                  <a:moveTo>
                    <a:pt x="408" y="1611"/>
                  </a:moveTo>
                  <a:cubicBezTo>
                    <a:pt x="392" y="1552"/>
                    <a:pt x="382" y="1492"/>
                    <a:pt x="378" y="1432"/>
                  </a:cubicBezTo>
                  <a:cubicBezTo>
                    <a:pt x="401" y="1486"/>
                    <a:pt x="416" y="1542"/>
                    <a:pt x="423" y="1601"/>
                  </a:cubicBezTo>
                  <a:cubicBezTo>
                    <a:pt x="424" y="1603"/>
                    <a:pt x="424" y="1606"/>
                    <a:pt x="424" y="1608"/>
                  </a:cubicBezTo>
                  <a:cubicBezTo>
                    <a:pt x="427" y="1629"/>
                    <a:pt x="464" y="1624"/>
                    <a:pt x="461" y="1603"/>
                  </a:cubicBezTo>
                  <a:cubicBezTo>
                    <a:pt x="461" y="1602"/>
                    <a:pt x="460" y="1600"/>
                    <a:pt x="460" y="1598"/>
                  </a:cubicBezTo>
                  <a:cubicBezTo>
                    <a:pt x="460" y="1598"/>
                    <a:pt x="460" y="1598"/>
                    <a:pt x="460" y="1598"/>
                  </a:cubicBezTo>
                  <a:cubicBezTo>
                    <a:pt x="456" y="1565"/>
                    <a:pt x="452" y="1531"/>
                    <a:pt x="449" y="1497"/>
                  </a:cubicBezTo>
                  <a:cubicBezTo>
                    <a:pt x="460" y="1542"/>
                    <a:pt x="471" y="1588"/>
                    <a:pt x="482" y="1634"/>
                  </a:cubicBezTo>
                  <a:cubicBezTo>
                    <a:pt x="470" y="1633"/>
                    <a:pt x="459" y="1631"/>
                    <a:pt x="447" y="1630"/>
                  </a:cubicBezTo>
                  <a:cubicBezTo>
                    <a:pt x="433" y="1628"/>
                    <a:pt x="420" y="1626"/>
                    <a:pt x="406" y="1624"/>
                  </a:cubicBezTo>
                  <a:cubicBezTo>
                    <a:pt x="409" y="1621"/>
                    <a:pt x="410" y="1616"/>
                    <a:pt x="408" y="1611"/>
                  </a:cubicBezTo>
                  <a:close/>
                  <a:moveTo>
                    <a:pt x="329" y="1612"/>
                  </a:moveTo>
                  <a:cubicBezTo>
                    <a:pt x="328" y="1585"/>
                    <a:pt x="326" y="1557"/>
                    <a:pt x="324" y="1530"/>
                  </a:cubicBezTo>
                  <a:cubicBezTo>
                    <a:pt x="339" y="1561"/>
                    <a:pt x="355" y="1590"/>
                    <a:pt x="374" y="1619"/>
                  </a:cubicBezTo>
                  <a:cubicBezTo>
                    <a:pt x="359" y="1617"/>
                    <a:pt x="344" y="1615"/>
                    <a:pt x="329" y="1612"/>
                  </a:cubicBezTo>
                  <a:close/>
                  <a:moveTo>
                    <a:pt x="212" y="1576"/>
                  </a:moveTo>
                  <a:cubicBezTo>
                    <a:pt x="221" y="1586"/>
                    <a:pt x="241" y="1578"/>
                    <a:pt x="240" y="1564"/>
                  </a:cubicBezTo>
                  <a:cubicBezTo>
                    <a:pt x="238" y="1549"/>
                    <a:pt x="237" y="1533"/>
                    <a:pt x="236" y="1517"/>
                  </a:cubicBezTo>
                  <a:cubicBezTo>
                    <a:pt x="251" y="1546"/>
                    <a:pt x="266" y="1574"/>
                    <a:pt x="280" y="1603"/>
                  </a:cubicBezTo>
                  <a:cubicBezTo>
                    <a:pt x="266" y="1600"/>
                    <a:pt x="252" y="1597"/>
                    <a:pt x="238" y="1594"/>
                  </a:cubicBezTo>
                  <a:cubicBezTo>
                    <a:pt x="211" y="1588"/>
                    <a:pt x="182" y="1582"/>
                    <a:pt x="153" y="1575"/>
                  </a:cubicBezTo>
                  <a:cubicBezTo>
                    <a:pt x="155" y="1572"/>
                    <a:pt x="156" y="1569"/>
                    <a:pt x="156" y="1566"/>
                  </a:cubicBezTo>
                  <a:cubicBezTo>
                    <a:pt x="153" y="1544"/>
                    <a:pt x="150" y="1523"/>
                    <a:pt x="147" y="1501"/>
                  </a:cubicBezTo>
                  <a:cubicBezTo>
                    <a:pt x="169" y="1526"/>
                    <a:pt x="191" y="1551"/>
                    <a:pt x="212" y="1576"/>
                  </a:cubicBezTo>
                  <a:moveTo>
                    <a:pt x="204" y="1519"/>
                  </a:moveTo>
                  <a:cubicBezTo>
                    <a:pt x="191" y="1504"/>
                    <a:pt x="177" y="1489"/>
                    <a:pt x="163" y="1474"/>
                  </a:cubicBezTo>
                  <a:cubicBezTo>
                    <a:pt x="175" y="1467"/>
                    <a:pt x="187" y="1461"/>
                    <a:pt x="199" y="1455"/>
                  </a:cubicBezTo>
                  <a:cubicBezTo>
                    <a:pt x="201" y="1477"/>
                    <a:pt x="202" y="1498"/>
                    <a:pt x="204" y="1519"/>
                  </a:cubicBezTo>
                  <a:moveTo>
                    <a:pt x="1755" y="2034"/>
                  </a:moveTo>
                  <a:cubicBezTo>
                    <a:pt x="1697" y="1932"/>
                    <a:pt x="1692" y="1832"/>
                    <a:pt x="1706" y="1718"/>
                  </a:cubicBezTo>
                  <a:cubicBezTo>
                    <a:pt x="1717" y="1624"/>
                    <a:pt x="1730" y="1531"/>
                    <a:pt x="1697" y="1440"/>
                  </a:cubicBezTo>
                  <a:cubicBezTo>
                    <a:pt x="1700" y="1422"/>
                    <a:pt x="1681" y="1402"/>
                    <a:pt x="1660" y="1413"/>
                  </a:cubicBezTo>
                  <a:cubicBezTo>
                    <a:pt x="1410" y="1541"/>
                    <a:pt x="1138" y="1620"/>
                    <a:pt x="857" y="1640"/>
                  </a:cubicBezTo>
                  <a:cubicBezTo>
                    <a:pt x="858" y="1638"/>
                    <a:pt x="858" y="1636"/>
                    <a:pt x="857" y="1634"/>
                  </a:cubicBezTo>
                  <a:cubicBezTo>
                    <a:pt x="853" y="1602"/>
                    <a:pt x="848" y="1569"/>
                    <a:pt x="843" y="1537"/>
                  </a:cubicBezTo>
                  <a:cubicBezTo>
                    <a:pt x="857" y="1555"/>
                    <a:pt x="870" y="1574"/>
                    <a:pt x="883" y="1592"/>
                  </a:cubicBezTo>
                  <a:cubicBezTo>
                    <a:pt x="894" y="1606"/>
                    <a:pt x="922" y="1604"/>
                    <a:pt x="921" y="1582"/>
                  </a:cubicBezTo>
                  <a:cubicBezTo>
                    <a:pt x="919" y="1569"/>
                    <a:pt x="918" y="1556"/>
                    <a:pt x="917" y="1543"/>
                  </a:cubicBezTo>
                  <a:cubicBezTo>
                    <a:pt x="931" y="1567"/>
                    <a:pt x="945" y="1592"/>
                    <a:pt x="959" y="1617"/>
                  </a:cubicBezTo>
                  <a:cubicBezTo>
                    <a:pt x="969" y="1633"/>
                    <a:pt x="999" y="1627"/>
                    <a:pt x="997" y="1607"/>
                  </a:cubicBezTo>
                  <a:cubicBezTo>
                    <a:pt x="993" y="1570"/>
                    <a:pt x="990" y="1534"/>
                    <a:pt x="986" y="1497"/>
                  </a:cubicBezTo>
                  <a:cubicBezTo>
                    <a:pt x="999" y="1519"/>
                    <a:pt x="1011" y="1541"/>
                    <a:pt x="1024" y="1563"/>
                  </a:cubicBezTo>
                  <a:cubicBezTo>
                    <a:pt x="1036" y="1585"/>
                    <a:pt x="1067" y="1569"/>
                    <a:pt x="1063" y="1546"/>
                  </a:cubicBezTo>
                  <a:cubicBezTo>
                    <a:pt x="1057" y="1510"/>
                    <a:pt x="1050" y="1473"/>
                    <a:pt x="1044" y="1437"/>
                  </a:cubicBezTo>
                  <a:cubicBezTo>
                    <a:pt x="1075" y="1478"/>
                    <a:pt x="1104" y="1521"/>
                    <a:pt x="1132" y="1565"/>
                  </a:cubicBezTo>
                  <a:cubicBezTo>
                    <a:pt x="1143" y="1583"/>
                    <a:pt x="1175" y="1577"/>
                    <a:pt x="1174" y="1554"/>
                  </a:cubicBezTo>
                  <a:cubicBezTo>
                    <a:pt x="1172" y="1521"/>
                    <a:pt x="1169" y="1488"/>
                    <a:pt x="1164" y="1456"/>
                  </a:cubicBezTo>
                  <a:cubicBezTo>
                    <a:pt x="1185" y="1485"/>
                    <a:pt x="1205" y="1515"/>
                    <a:pt x="1225" y="1544"/>
                  </a:cubicBezTo>
                  <a:cubicBezTo>
                    <a:pt x="1237" y="1561"/>
                    <a:pt x="1273" y="1558"/>
                    <a:pt x="1270" y="1532"/>
                  </a:cubicBezTo>
                  <a:cubicBezTo>
                    <a:pt x="1267" y="1508"/>
                    <a:pt x="1264" y="1485"/>
                    <a:pt x="1261" y="1461"/>
                  </a:cubicBezTo>
                  <a:cubicBezTo>
                    <a:pt x="1279" y="1484"/>
                    <a:pt x="1298" y="1505"/>
                    <a:pt x="1320" y="1525"/>
                  </a:cubicBezTo>
                  <a:cubicBezTo>
                    <a:pt x="1338" y="1543"/>
                    <a:pt x="1363" y="1525"/>
                    <a:pt x="1360" y="1502"/>
                  </a:cubicBezTo>
                  <a:cubicBezTo>
                    <a:pt x="1358" y="1490"/>
                    <a:pt x="1357" y="1478"/>
                    <a:pt x="1355" y="1466"/>
                  </a:cubicBezTo>
                  <a:cubicBezTo>
                    <a:pt x="1368" y="1480"/>
                    <a:pt x="1382" y="1494"/>
                    <a:pt x="1398" y="1507"/>
                  </a:cubicBezTo>
                  <a:cubicBezTo>
                    <a:pt x="1415" y="1521"/>
                    <a:pt x="1437" y="1511"/>
                    <a:pt x="1440" y="1489"/>
                  </a:cubicBezTo>
                  <a:cubicBezTo>
                    <a:pt x="1442" y="1473"/>
                    <a:pt x="1443" y="1457"/>
                    <a:pt x="1442" y="1441"/>
                  </a:cubicBezTo>
                  <a:cubicBezTo>
                    <a:pt x="1457" y="1456"/>
                    <a:pt x="1475" y="1464"/>
                    <a:pt x="1498" y="1447"/>
                  </a:cubicBezTo>
                  <a:cubicBezTo>
                    <a:pt x="1501" y="1444"/>
                    <a:pt x="1504" y="1441"/>
                    <a:pt x="1506" y="1437"/>
                  </a:cubicBezTo>
                  <a:cubicBezTo>
                    <a:pt x="1514" y="1443"/>
                    <a:pt x="1520" y="1449"/>
                    <a:pt x="1525" y="1458"/>
                  </a:cubicBezTo>
                  <a:cubicBezTo>
                    <a:pt x="1545" y="1483"/>
                    <a:pt x="1580" y="1447"/>
                    <a:pt x="1560" y="1422"/>
                  </a:cubicBezTo>
                  <a:cubicBezTo>
                    <a:pt x="1553" y="1413"/>
                    <a:pt x="1545" y="1405"/>
                    <a:pt x="1537" y="1399"/>
                  </a:cubicBezTo>
                  <a:cubicBezTo>
                    <a:pt x="1565" y="1407"/>
                    <a:pt x="1592" y="1414"/>
                    <a:pt x="1620" y="1416"/>
                  </a:cubicBezTo>
                  <a:cubicBezTo>
                    <a:pt x="1639" y="1417"/>
                    <a:pt x="1644" y="1390"/>
                    <a:pt x="1629" y="1381"/>
                  </a:cubicBezTo>
                  <a:cubicBezTo>
                    <a:pt x="1582" y="1350"/>
                    <a:pt x="1517" y="1340"/>
                    <a:pt x="1462" y="1329"/>
                  </a:cubicBezTo>
                  <a:cubicBezTo>
                    <a:pt x="1400" y="1316"/>
                    <a:pt x="1337" y="1308"/>
                    <a:pt x="1275" y="1305"/>
                  </a:cubicBezTo>
                  <a:cubicBezTo>
                    <a:pt x="1171" y="1299"/>
                    <a:pt x="1064" y="1305"/>
                    <a:pt x="963" y="1331"/>
                  </a:cubicBezTo>
                  <a:cubicBezTo>
                    <a:pt x="995" y="1301"/>
                    <a:pt x="1009" y="1255"/>
                    <a:pt x="986" y="1214"/>
                  </a:cubicBezTo>
                  <a:cubicBezTo>
                    <a:pt x="985" y="1214"/>
                    <a:pt x="985" y="1213"/>
                    <a:pt x="985" y="1213"/>
                  </a:cubicBezTo>
                  <a:cubicBezTo>
                    <a:pt x="1029" y="1188"/>
                    <a:pt x="1063" y="1143"/>
                    <a:pt x="1037" y="1095"/>
                  </a:cubicBezTo>
                  <a:cubicBezTo>
                    <a:pt x="1038" y="1090"/>
                    <a:pt x="1039" y="1085"/>
                    <a:pt x="1040" y="1079"/>
                  </a:cubicBezTo>
                  <a:cubicBezTo>
                    <a:pt x="1045" y="1062"/>
                    <a:pt x="1054" y="1046"/>
                    <a:pt x="1066" y="1034"/>
                  </a:cubicBezTo>
                  <a:cubicBezTo>
                    <a:pt x="1078" y="1021"/>
                    <a:pt x="1092" y="1011"/>
                    <a:pt x="1108" y="1004"/>
                  </a:cubicBezTo>
                  <a:cubicBezTo>
                    <a:pt x="1112" y="1002"/>
                    <a:pt x="1116" y="1000"/>
                    <a:pt x="1120" y="999"/>
                  </a:cubicBezTo>
                  <a:cubicBezTo>
                    <a:pt x="1283" y="995"/>
                    <a:pt x="1446" y="879"/>
                    <a:pt x="1500" y="726"/>
                  </a:cubicBezTo>
                  <a:cubicBezTo>
                    <a:pt x="1558" y="557"/>
                    <a:pt x="1477" y="364"/>
                    <a:pt x="1355" y="244"/>
                  </a:cubicBezTo>
                  <a:cubicBezTo>
                    <a:pt x="1109" y="0"/>
                    <a:pt x="664" y="52"/>
                    <a:pt x="525" y="386"/>
                  </a:cubicBezTo>
                  <a:cubicBezTo>
                    <a:pt x="462" y="539"/>
                    <a:pt x="471" y="774"/>
                    <a:pt x="633" y="863"/>
                  </a:cubicBezTo>
                  <a:cubicBezTo>
                    <a:pt x="635" y="864"/>
                    <a:pt x="636" y="864"/>
                    <a:pt x="638" y="865"/>
                  </a:cubicBezTo>
                  <a:cubicBezTo>
                    <a:pt x="649" y="885"/>
                    <a:pt x="659" y="907"/>
                    <a:pt x="664" y="930"/>
                  </a:cubicBezTo>
                  <a:cubicBezTo>
                    <a:pt x="669" y="956"/>
                    <a:pt x="662" y="980"/>
                    <a:pt x="661" y="1006"/>
                  </a:cubicBezTo>
                  <a:cubicBezTo>
                    <a:pt x="660" y="1013"/>
                    <a:pt x="663" y="1018"/>
                    <a:pt x="667" y="1022"/>
                  </a:cubicBezTo>
                  <a:cubicBezTo>
                    <a:pt x="624" y="1039"/>
                    <a:pt x="617" y="1089"/>
                    <a:pt x="636" y="1128"/>
                  </a:cubicBezTo>
                  <a:cubicBezTo>
                    <a:pt x="591" y="1140"/>
                    <a:pt x="571" y="1186"/>
                    <a:pt x="575" y="1232"/>
                  </a:cubicBezTo>
                  <a:cubicBezTo>
                    <a:pt x="577" y="1254"/>
                    <a:pt x="584" y="1273"/>
                    <a:pt x="595" y="1290"/>
                  </a:cubicBezTo>
                  <a:cubicBezTo>
                    <a:pt x="594" y="1290"/>
                    <a:pt x="592" y="1290"/>
                    <a:pt x="591" y="1290"/>
                  </a:cubicBezTo>
                  <a:cubicBezTo>
                    <a:pt x="555" y="1300"/>
                    <a:pt x="537" y="1334"/>
                    <a:pt x="541" y="1371"/>
                  </a:cubicBezTo>
                  <a:cubicBezTo>
                    <a:pt x="542" y="1386"/>
                    <a:pt x="548" y="1398"/>
                    <a:pt x="555" y="1409"/>
                  </a:cubicBezTo>
                  <a:cubicBezTo>
                    <a:pt x="556" y="1422"/>
                    <a:pt x="556" y="1434"/>
                    <a:pt x="556" y="1447"/>
                  </a:cubicBezTo>
                  <a:cubicBezTo>
                    <a:pt x="547" y="1420"/>
                    <a:pt x="536" y="1394"/>
                    <a:pt x="524" y="1367"/>
                  </a:cubicBezTo>
                  <a:cubicBezTo>
                    <a:pt x="547" y="1363"/>
                    <a:pt x="540" y="1329"/>
                    <a:pt x="518" y="1328"/>
                  </a:cubicBezTo>
                  <a:cubicBezTo>
                    <a:pt x="514" y="1328"/>
                    <a:pt x="509" y="1328"/>
                    <a:pt x="505" y="1328"/>
                  </a:cubicBezTo>
                  <a:cubicBezTo>
                    <a:pt x="504" y="1327"/>
                    <a:pt x="504" y="1325"/>
                    <a:pt x="503" y="1324"/>
                  </a:cubicBezTo>
                  <a:cubicBezTo>
                    <a:pt x="495" y="1309"/>
                    <a:pt x="474" y="1315"/>
                    <a:pt x="470" y="1329"/>
                  </a:cubicBezTo>
                  <a:cubicBezTo>
                    <a:pt x="461" y="1329"/>
                    <a:pt x="452" y="1330"/>
                    <a:pt x="443" y="1331"/>
                  </a:cubicBezTo>
                  <a:cubicBezTo>
                    <a:pt x="443" y="1331"/>
                    <a:pt x="443" y="1330"/>
                    <a:pt x="443" y="1330"/>
                  </a:cubicBezTo>
                  <a:cubicBezTo>
                    <a:pt x="438" y="1311"/>
                    <a:pt x="410" y="1315"/>
                    <a:pt x="409" y="1334"/>
                  </a:cubicBezTo>
                  <a:cubicBezTo>
                    <a:pt x="409" y="1335"/>
                    <a:pt x="409" y="1335"/>
                    <a:pt x="409" y="1336"/>
                  </a:cubicBezTo>
                  <a:cubicBezTo>
                    <a:pt x="397" y="1338"/>
                    <a:pt x="385" y="1340"/>
                    <a:pt x="373" y="1343"/>
                  </a:cubicBezTo>
                  <a:cubicBezTo>
                    <a:pt x="373" y="1343"/>
                    <a:pt x="373" y="1343"/>
                    <a:pt x="373" y="1343"/>
                  </a:cubicBezTo>
                  <a:cubicBezTo>
                    <a:pt x="364" y="1327"/>
                    <a:pt x="340" y="1334"/>
                    <a:pt x="340" y="1352"/>
                  </a:cubicBezTo>
                  <a:cubicBezTo>
                    <a:pt x="268" y="1372"/>
                    <a:pt x="198" y="1404"/>
                    <a:pt x="135" y="1444"/>
                  </a:cubicBezTo>
                  <a:cubicBezTo>
                    <a:pt x="125" y="1435"/>
                    <a:pt x="110" y="1446"/>
                    <a:pt x="112" y="1459"/>
                  </a:cubicBezTo>
                  <a:cubicBezTo>
                    <a:pt x="87" y="1476"/>
                    <a:pt x="64" y="1495"/>
                    <a:pt x="42" y="1514"/>
                  </a:cubicBezTo>
                  <a:cubicBezTo>
                    <a:pt x="32" y="1514"/>
                    <a:pt x="23" y="1518"/>
                    <a:pt x="18" y="1527"/>
                  </a:cubicBezTo>
                  <a:cubicBezTo>
                    <a:pt x="16" y="1529"/>
                    <a:pt x="14" y="1533"/>
                    <a:pt x="15" y="1536"/>
                  </a:cubicBezTo>
                  <a:cubicBezTo>
                    <a:pt x="14" y="1537"/>
                    <a:pt x="14" y="1538"/>
                    <a:pt x="14" y="1539"/>
                  </a:cubicBezTo>
                  <a:cubicBezTo>
                    <a:pt x="0" y="1847"/>
                    <a:pt x="0" y="2178"/>
                    <a:pt x="126" y="2465"/>
                  </a:cubicBezTo>
                  <a:cubicBezTo>
                    <a:pt x="189" y="2609"/>
                    <a:pt x="299" y="2721"/>
                    <a:pt x="370" y="2860"/>
                  </a:cubicBezTo>
                  <a:cubicBezTo>
                    <a:pt x="463" y="3039"/>
                    <a:pt x="417" y="3218"/>
                    <a:pt x="405" y="3408"/>
                  </a:cubicBezTo>
                  <a:cubicBezTo>
                    <a:pt x="405" y="3414"/>
                    <a:pt x="407" y="3418"/>
                    <a:pt x="410" y="3421"/>
                  </a:cubicBezTo>
                  <a:cubicBezTo>
                    <a:pt x="410" y="3421"/>
                    <a:pt x="410" y="3421"/>
                    <a:pt x="410" y="3421"/>
                  </a:cubicBezTo>
                  <a:cubicBezTo>
                    <a:pt x="435" y="3495"/>
                    <a:pt x="563" y="3530"/>
                    <a:pt x="632" y="3547"/>
                  </a:cubicBezTo>
                  <a:cubicBezTo>
                    <a:pt x="740" y="3574"/>
                    <a:pt x="855" y="3580"/>
                    <a:pt x="966" y="3582"/>
                  </a:cubicBezTo>
                  <a:cubicBezTo>
                    <a:pt x="1070" y="3584"/>
                    <a:pt x="1176" y="3576"/>
                    <a:pt x="1272" y="3536"/>
                  </a:cubicBezTo>
                  <a:cubicBezTo>
                    <a:pt x="1345" y="3506"/>
                    <a:pt x="1431" y="3454"/>
                    <a:pt x="1460" y="3377"/>
                  </a:cubicBezTo>
                  <a:cubicBezTo>
                    <a:pt x="1466" y="3361"/>
                    <a:pt x="1453" y="3350"/>
                    <a:pt x="1439" y="3349"/>
                  </a:cubicBezTo>
                  <a:cubicBezTo>
                    <a:pt x="1441" y="3345"/>
                    <a:pt x="1439" y="3340"/>
                    <a:pt x="1436" y="3337"/>
                  </a:cubicBezTo>
                  <a:cubicBezTo>
                    <a:pt x="1445" y="3334"/>
                    <a:pt x="1452" y="3324"/>
                    <a:pt x="1449" y="3312"/>
                  </a:cubicBezTo>
                  <a:cubicBezTo>
                    <a:pt x="1427" y="3196"/>
                    <a:pt x="1355" y="3101"/>
                    <a:pt x="1384" y="2976"/>
                  </a:cubicBezTo>
                  <a:cubicBezTo>
                    <a:pt x="1395" y="2931"/>
                    <a:pt x="1419" y="2886"/>
                    <a:pt x="1454" y="2855"/>
                  </a:cubicBezTo>
                  <a:cubicBezTo>
                    <a:pt x="1494" y="2821"/>
                    <a:pt x="1539" y="2817"/>
                    <a:pt x="1589" y="2814"/>
                  </a:cubicBezTo>
                  <a:cubicBezTo>
                    <a:pt x="1652" y="2810"/>
                    <a:pt x="1722" y="2799"/>
                    <a:pt x="1737" y="2727"/>
                  </a:cubicBezTo>
                  <a:cubicBezTo>
                    <a:pt x="1757" y="2630"/>
                    <a:pt x="1711" y="2523"/>
                    <a:pt x="1733" y="2426"/>
                  </a:cubicBezTo>
                  <a:cubicBezTo>
                    <a:pt x="1751" y="2345"/>
                    <a:pt x="1865" y="2361"/>
                    <a:pt x="1876" y="2273"/>
                  </a:cubicBezTo>
                  <a:cubicBezTo>
                    <a:pt x="1887" y="2185"/>
                    <a:pt x="1795" y="2103"/>
                    <a:pt x="1755" y="20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9Slide.vn 18">
              <a:extLst>
                <a:ext uri="{FF2B5EF4-FFF2-40B4-BE49-F238E27FC236}">
                  <a16:creationId xmlns:a16="http://schemas.microsoft.com/office/drawing/2014/main" id="{7701CD1D-7080-494F-B4BD-E9478BE2B0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6788" y="5062538"/>
              <a:ext cx="198438" cy="122238"/>
            </a:xfrm>
            <a:custGeom>
              <a:avLst/>
              <a:gdLst>
                <a:gd name="T0" fmla="*/ 66 w 388"/>
                <a:gd name="T1" fmla="*/ 85 h 238"/>
                <a:gd name="T2" fmla="*/ 317 w 388"/>
                <a:gd name="T3" fmla="*/ 55 h 238"/>
                <a:gd name="T4" fmla="*/ 105 w 388"/>
                <a:gd name="T5" fmla="*/ 173 h 238"/>
                <a:gd name="T6" fmla="*/ 66 w 388"/>
                <a:gd name="T7" fmla="*/ 85 h 238"/>
                <a:gd name="T8" fmla="*/ 380 w 388"/>
                <a:gd name="T9" fmla="*/ 38 h 238"/>
                <a:gd name="T10" fmla="*/ 356 w 388"/>
                <a:gd name="T11" fmla="*/ 3 h 238"/>
                <a:gd name="T12" fmla="*/ 22 w 388"/>
                <a:gd name="T13" fmla="*/ 42 h 238"/>
                <a:gd name="T14" fmla="*/ 7 w 388"/>
                <a:gd name="T15" fmla="*/ 81 h 238"/>
                <a:gd name="T16" fmla="*/ 71 w 388"/>
                <a:gd name="T17" fmla="*/ 222 h 238"/>
                <a:gd name="T18" fmla="*/ 107 w 388"/>
                <a:gd name="T19" fmla="*/ 231 h 238"/>
                <a:gd name="T20" fmla="*/ 376 w 388"/>
                <a:gd name="T21" fmla="*/ 67 h 238"/>
                <a:gd name="T22" fmla="*/ 380 w 388"/>
                <a:gd name="T23" fmla="*/ 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8" h="238">
                  <a:moveTo>
                    <a:pt x="66" y="85"/>
                  </a:moveTo>
                  <a:cubicBezTo>
                    <a:pt x="149" y="66"/>
                    <a:pt x="232" y="55"/>
                    <a:pt x="317" y="55"/>
                  </a:cubicBezTo>
                  <a:cubicBezTo>
                    <a:pt x="246" y="94"/>
                    <a:pt x="176" y="133"/>
                    <a:pt x="105" y="173"/>
                  </a:cubicBezTo>
                  <a:cubicBezTo>
                    <a:pt x="92" y="143"/>
                    <a:pt x="79" y="114"/>
                    <a:pt x="66" y="85"/>
                  </a:cubicBezTo>
                  <a:close/>
                  <a:moveTo>
                    <a:pt x="380" y="38"/>
                  </a:moveTo>
                  <a:cubicBezTo>
                    <a:pt x="384" y="23"/>
                    <a:pt x="376" y="4"/>
                    <a:pt x="356" y="3"/>
                  </a:cubicBezTo>
                  <a:cubicBezTo>
                    <a:pt x="243" y="0"/>
                    <a:pt x="132" y="13"/>
                    <a:pt x="22" y="42"/>
                  </a:cubicBezTo>
                  <a:cubicBezTo>
                    <a:pt x="5" y="47"/>
                    <a:pt x="0" y="66"/>
                    <a:pt x="7" y="81"/>
                  </a:cubicBezTo>
                  <a:cubicBezTo>
                    <a:pt x="28" y="128"/>
                    <a:pt x="49" y="175"/>
                    <a:pt x="71" y="222"/>
                  </a:cubicBezTo>
                  <a:cubicBezTo>
                    <a:pt x="77" y="234"/>
                    <a:pt x="95" y="238"/>
                    <a:pt x="107" y="231"/>
                  </a:cubicBezTo>
                  <a:cubicBezTo>
                    <a:pt x="196" y="177"/>
                    <a:pt x="287" y="123"/>
                    <a:pt x="376" y="67"/>
                  </a:cubicBezTo>
                  <a:cubicBezTo>
                    <a:pt x="388" y="60"/>
                    <a:pt x="387" y="46"/>
                    <a:pt x="38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9Slide.vn 19">
              <a:extLst>
                <a:ext uri="{FF2B5EF4-FFF2-40B4-BE49-F238E27FC236}">
                  <a16:creationId xmlns:a16="http://schemas.microsoft.com/office/drawing/2014/main" id="{32D5942A-3B79-4E22-B842-DE9B6E2F25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9163" y="4738688"/>
              <a:ext cx="188913" cy="136525"/>
            </a:xfrm>
            <a:custGeom>
              <a:avLst/>
              <a:gdLst>
                <a:gd name="T0" fmla="*/ 55 w 367"/>
                <a:gd name="T1" fmla="*/ 214 h 265"/>
                <a:gd name="T2" fmla="*/ 65 w 367"/>
                <a:gd name="T3" fmla="*/ 77 h 265"/>
                <a:gd name="T4" fmla="*/ 295 w 367"/>
                <a:gd name="T5" fmla="*/ 215 h 265"/>
                <a:gd name="T6" fmla="*/ 55 w 367"/>
                <a:gd name="T7" fmla="*/ 214 h 265"/>
                <a:gd name="T8" fmla="*/ 359 w 367"/>
                <a:gd name="T9" fmla="*/ 198 h 265"/>
                <a:gd name="T10" fmla="*/ 52 w 367"/>
                <a:gd name="T11" fmla="*/ 10 h 265"/>
                <a:gd name="T12" fmla="*/ 14 w 367"/>
                <a:gd name="T13" fmla="*/ 31 h 265"/>
                <a:gd name="T14" fmla="*/ 2 w 367"/>
                <a:gd name="T15" fmla="*/ 230 h 265"/>
                <a:gd name="T16" fmla="*/ 26 w 367"/>
                <a:gd name="T17" fmla="*/ 262 h 265"/>
                <a:gd name="T18" fmla="*/ 344 w 367"/>
                <a:gd name="T19" fmla="*/ 247 h 265"/>
                <a:gd name="T20" fmla="*/ 361 w 367"/>
                <a:gd name="T21" fmla="*/ 225 h 265"/>
                <a:gd name="T22" fmla="*/ 359 w 367"/>
                <a:gd name="T23" fmla="*/ 19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7" h="265">
                  <a:moveTo>
                    <a:pt x="55" y="214"/>
                  </a:moveTo>
                  <a:cubicBezTo>
                    <a:pt x="60" y="168"/>
                    <a:pt x="64" y="122"/>
                    <a:pt x="65" y="77"/>
                  </a:cubicBezTo>
                  <a:cubicBezTo>
                    <a:pt x="139" y="124"/>
                    <a:pt x="216" y="177"/>
                    <a:pt x="295" y="215"/>
                  </a:cubicBezTo>
                  <a:cubicBezTo>
                    <a:pt x="215" y="219"/>
                    <a:pt x="135" y="219"/>
                    <a:pt x="55" y="214"/>
                  </a:cubicBezTo>
                  <a:close/>
                  <a:moveTo>
                    <a:pt x="359" y="198"/>
                  </a:moveTo>
                  <a:cubicBezTo>
                    <a:pt x="271" y="122"/>
                    <a:pt x="152" y="69"/>
                    <a:pt x="52" y="10"/>
                  </a:cubicBezTo>
                  <a:cubicBezTo>
                    <a:pt x="36" y="0"/>
                    <a:pt x="14" y="12"/>
                    <a:pt x="14" y="31"/>
                  </a:cubicBezTo>
                  <a:cubicBezTo>
                    <a:pt x="16" y="98"/>
                    <a:pt x="12" y="164"/>
                    <a:pt x="2" y="230"/>
                  </a:cubicBezTo>
                  <a:cubicBezTo>
                    <a:pt x="0" y="246"/>
                    <a:pt x="9" y="262"/>
                    <a:pt x="26" y="262"/>
                  </a:cubicBezTo>
                  <a:cubicBezTo>
                    <a:pt x="133" y="265"/>
                    <a:pt x="239" y="261"/>
                    <a:pt x="344" y="247"/>
                  </a:cubicBezTo>
                  <a:cubicBezTo>
                    <a:pt x="356" y="245"/>
                    <a:pt x="362" y="234"/>
                    <a:pt x="361" y="225"/>
                  </a:cubicBezTo>
                  <a:cubicBezTo>
                    <a:pt x="366" y="216"/>
                    <a:pt x="367" y="205"/>
                    <a:pt x="359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9Slide.vn 20">
              <a:extLst>
                <a:ext uri="{FF2B5EF4-FFF2-40B4-BE49-F238E27FC236}">
                  <a16:creationId xmlns:a16="http://schemas.microsoft.com/office/drawing/2014/main" id="{7240DCC6-A858-4A75-A11B-4AECF2A0BA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3001" y="4479925"/>
              <a:ext cx="158750" cy="185738"/>
            </a:xfrm>
            <a:custGeom>
              <a:avLst/>
              <a:gdLst>
                <a:gd name="T0" fmla="*/ 78 w 307"/>
                <a:gd name="T1" fmla="*/ 120 h 365"/>
                <a:gd name="T2" fmla="*/ 204 w 307"/>
                <a:gd name="T3" fmla="*/ 67 h 365"/>
                <a:gd name="T4" fmla="*/ 230 w 307"/>
                <a:gd name="T5" fmla="*/ 203 h 365"/>
                <a:gd name="T6" fmla="*/ 250 w 307"/>
                <a:gd name="T7" fmla="*/ 309 h 365"/>
                <a:gd name="T8" fmla="*/ 78 w 307"/>
                <a:gd name="T9" fmla="*/ 120 h 365"/>
                <a:gd name="T10" fmla="*/ 280 w 307"/>
                <a:gd name="T11" fmla="*/ 189 h 365"/>
                <a:gd name="T12" fmla="*/ 249 w 307"/>
                <a:gd name="T13" fmla="*/ 24 h 365"/>
                <a:gd name="T14" fmla="*/ 217 w 307"/>
                <a:gd name="T15" fmla="*/ 5 h 365"/>
                <a:gd name="T16" fmla="*/ 27 w 307"/>
                <a:gd name="T17" fmla="*/ 85 h 365"/>
                <a:gd name="T18" fmla="*/ 15 w 307"/>
                <a:gd name="T19" fmla="*/ 129 h 365"/>
                <a:gd name="T20" fmla="*/ 232 w 307"/>
                <a:gd name="T21" fmla="*/ 345 h 365"/>
                <a:gd name="T22" fmla="*/ 261 w 307"/>
                <a:gd name="T23" fmla="*/ 339 h 365"/>
                <a:gd name="T24" fmla="*/ 266 w 307"/>
                <a:gd name="T25" fmla="*/ 348 h 365"/>
                <a:gd name="T26" fmla="*/ 300 w 307"/>
                <a:gd name="T27" fmla="*/ 338 h 365"/>
                <a:gd name="T28" fmla="*/ 280 w 307"/>
                <a:gd name="T29" fmla="*/ 18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7" h="365">
                  <a:moveTo>
                    <a:pt x="78" y="120"/>
                  </a:moveTo>
                  <a:cubicBezTo>
                    <a:pt x="120" y="102"/>
                    <a:pt x="162" y="85"/>
                    <a:pt x="204" y="67"/>
                  </a:cubicBezTo>
                  <a:cubicBezTo>
                    <a:pt x="212" y="113"/>
                    <a:pt x="221" y="158"/>
                    <a:pt x="230" y="203"/>
                  </a:cubicBezTo>
                  <a:cubicBezTo>
                    <a:pt x="236" y="238"/>
                    <a:pt x="240" y="275"/>
                    <a:pt x="250" y="309"/>
                  </a:cubicBezTo>
                  <a:cubicBezTo>
                    <a:pt x="195" y="244"/>
                    <a:pt x="137" y="182"/>
                    <a:pt x="78" y="120"/>
                  </a:cubicBezTo>
                  <a:close/>
                  <a:moveTo>
                    <a:pt x="280" y="189"/>
                  </a:moveTo>
                  <a:cubicBezTo>
                    <a:pt x="270" y="134"/>
                    <a:pt x="259" y="79"/>
                    <a:pt x="249" y="24"/>
                  </a:cubicBezTo>
                  <a:cubicBezTo>
                    <a:pt x="246" y="11"/>
                    <a:pt x="229" y="0"/>
                    <a:pt x="217" y="5"/>
                  </a:cubicBezTo>
                  <a:cubicBezTo>
                    <a:pt x="153" y="32"/>
                    <a:pt x="90" y="58"/>
                    <a:pt x="27" y="85"/>
                  </a:cubicBezTo>
                  <a:cubicBezTo>
                    <a:pt x="9" y="92"/>
                    <a:pt x="0" y="113"/>
                    <a:pt x="15" y="129"/>
                  </a:cubicBezTo>
                  <a:cubicBezTo>
                    <a:pt x="86" y="201"/>
                    <a:pt x="157" y="276"/>
                    <a:pt x="232" y="345"/>
                  </a:cubicBezTo>
                  <a:cubicBezTo>
                    <a:pt x="243" y="355"/>
                    <a:pt x="257" y="349"/>
                    <a:pt x="261" y="339"/>
                  </a:cubicBezTo>
                  <a:cubicBezTo>
                    <a:pt x="263" y="342"/>
                    <a:pt x="264" y="345"/>
                    <a:pt x="266" y="348"/>
                  </a:cubicBezTo>
                  <a:cubicBezTo>
                    <a:pt x="276" y="365"/>
                    <a:pt x="298" y="355"/>
                    <a:pt x="300" y="338"/>
                  </a:cubicBezTo>
                  <a:cubicBezTo>
                    <a:pt x="307" y="290"/>
                    <a:pt x="289" y="237"/>
                    <a:pt x="280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9Slide.vn 21">
              <a:extLst>
                <a:ext uri="{FF2B5EF4-FFF2-40B4-BE49-F238E27FC236}">
                  <a16:creationId xmlns:a16="http://schemas.microsoft.com/office/drawing/2014/main" id="{6C7886A3-893D-4ACA-A63F-B22FE19A3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1" y="4419600"/>
              <a:ext cx="133350" cy="201613"/>
            </a:xfrm>
            <a:custGeom>
              <a:avLst/>
              <a:gdLst>
                <a:gd name="T0" fmla="*/ 254 w 261"/>
                <a:gd name="T1" fmla="*/ 141 h 394"/>
                <a:gd name="T2" fmla="*/ 208 w 261"/>
                <a:gd name="T3" fmla="*/ 95 h 394"/>
                <a:gd name="T4" fmla="*/ 60 w 261"/>
                <a:gd name="T5" fmla="*/ 17 h 394"/>
                <a:gd name="T6" fmla="*/ 17 w 261"/>
                <a:gd name="T7" fmla="*/ 35 h 394"/>
                <a:gd name="T8" fmla="*/ 0 w 261"/>
                <a:gd name="T9" fmla="*/ 377 h 394"/>
                <a:gd name="T10" fmla="*/ 25 w 261"/>
                <a:gd name="T11" fmla="*/ 380 h 394"/>
                <a:gd name="T12" fmla="*/ 61 w 261"/>
                <a:gd name="T13" fmla="*/ 89 h 394"/>
                <a:gd name="T14" fmla="*/ 89 w 261"/>
                <a:gd name="T15" fmla="*/ 109 h 394"/>
                <a:gd name="T16" fmla="*/ 173 w 261"/>
                <a:gd name="T17" fmla="*/ 137 h 394"/>
                <a:gd name="T18" fmla="*/ 51 w 261"/>
                <a:gd name="T19" fmla="*/ 344 h 394"/>
                <a:gd name="T20" fmla="*/ 86 w 261"/>
                <a:gd name="T21" fmla="*/ 371 h 394"/>
                <a:gd name="T22" fmla="*/ 217 w 261"/>
                <a:gd name="T23" fmla="*/ 221 h 394"/>
                <a:gd name="T24" fmla="*/ 254 w 261"/>
                <a:gd name="T25" fmla="*/ 14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1" h="394">
                  <a:moveTo>
                    <a:pt x="254" y="141"/>
                  </a:moveTo>
                  <a:cubicBezTo>
                    <a:pt x="249" y="117"/>
                    <a:pt x="229" y="104"/>
                    <a:pt x="208" y="95"/>
                  </a:cubicBezTo>
                  <a:cubicBezTo>
                    <a:pt x="152" y="71"/>
                    <a:pt x="103" y="68"/>
                    <a:pt x="60" y="17"/>
                  </a:cubicBezTo>
                  <a:cubicBezTo>
                    <a:pt x="45" y="0"/>
                    <a:pt x="18" y="15"/>
                    <a:pt x="17" y="35"/>
                  </a:cubicBezTo>
                  <a:cubicBezTo>
                    <a:pt x="12" y="149"/>
                    <a:pt x="2" y="263"/>
                    <a:pt x="0" y="377"/>
                  </a:cubicBezTo>
                  <a:cubicBezTo>
                    <a:pt x="0" y="390"/>
                    <a:pt x="23" y="394"/>
                    <a:pt x="25" y="380"/>
                  </a:cubicBezTo>
                  <a:cubicBezTo>
                    <a:pt x="41" y="283"/>
                    <a:pt x="50" y="186"/>
                    <a:pt x="61" y="89"/>
                  </a:cubicBezTo>
                  <a:cubicBezTo>
                    <a:pt x="70" y="96"/>
                    <a:pt x="79" y="103"/>
                    <a:pt x="89" y="109"/>
                  </a:cubicBezTo>
                  <a:cubicBezTo>
                    <a:pt x="112" y="121"/>
                    <a:pt x="156" y="122"/>
                    <a:pt x="173" y="137"/>
                  </a:cubicBezTo>
                  <a:cubicBezTo>
                    <a:pt x="218" y="177"/>
                    <a:pt x="77" y="301"/>
                    <a:pt x="51" y="344"/>
                  </a:cubicBezTo>
                  <a:cubicBezTo>
                    <a:pt x="38" y="367"/>
                    <a:pt x="68" y="388"/>
                    <a:pt x="86" y="371"/>
                  </a:cubicBezTo>
                  <a:cubicBezTo>
                    <a:pt x="136" y="329"/>
                    <a:pt x="176" y="271"/>
                    <a:pt x="217" y="221"/>
                  </a:cubicBezTo>
                  <a:cubicBezTo>
                    <a:pt x="236" y="198"/>
                    <a:pt x="261" y="174"/>
                    <a:pt x="254" y="1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9Slide.vn 22">
              <a:extLst>
                <a:ext uri="{FF2B5EF4-FFF2-40B4-BE49-F238E27FC236}">
                  <a16:creationId xmlns:a16="http://schemas.microsoft.com/office/drawing/2014/main" id="{CD129E9E-A1F7-4BE4-AE68-A3042ADDA7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8788" y="4652963"/>
              <a:ext cx="196850" cy="144463"/>
            </a:xfrm>
            <a:custGeom>
              <a:avLst/>
              <a:gdLst>
                <a:gd name="T0" fmla="*/ 73 w 383"/>
                <a:gd name="T1" fmla="*/ 218 h 282"/>
                <a:gd name="T2" fmla="*/ 291 w 383"/>
                <a:gd name="T3" fmla="*/ 70 h 282"/>
                <a:gd name="T4" fmla="*/ 322 w 383"/>
                <a:gd name="T5" fmla="*/ 214 h 282"/>
                <a:gd name="T6" fmla="*/ 73 w 383"/>
                <a:gd name="T7" fmla="*/ 218 h 282"/>
                <a:gd name="T8" fmla="*/ 379 w 383"/>
                <a:gd name="T9" fmla="*/ 234 h 282"/>
                <a:gd name="T10" fmla="*/ 333 w 383"/>
                <a:gd name="T11" fmla="*/ 24 h 282"/>
                <a:gd name="T12" fmla="*/ 296 w 383"/>
                <a:gd name="T13" fmla="*/ 9 h 282"/>
                <a:gd name="T14" fmla="*/ 10 w 383"/>
                <a:gd name="T15" fmla="*/ 231 h 282"/>
                <a:gd name="T16" fmla="*/ 26 w 383"/>
                <a:gd name="T17" fmla="*/ 252 h 282"/>
                <a:gd name="T18" fmla="*/ 38 w 383"/>
                <a:gd name="T19" fmla="*/ 243 h 282"/>
                <a:gd name="T20" fmla="*/ 53 w 383"/>
                <a:gd name="T21" fmla="*/ 262 h 282"/>
                <a:gd name="T22" fmla="*/ 354 w 383"/>
                <a:gd name="T23" fmla="*/ 267 h 282"/>
                <a:gd name="T24" fmla="*/ 379 w 383"/>
                <a:gd name="T25" fmla="*/ 23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282">
                  <a:moveTo>
                    <a:pt x="73" y="218"/>
                  </a:moveTo>
                  <a:cubicBezTo>
                    <a:pt x="144" y="165"/>
                    <a:pt x="215" y="114"/>
                    <a:pt x="291" y="70"/>
                  </a:cubicBezTo>
                  <a:cubicBezTo>
                    <a:pt x="301" y="118"/>
                    <a:pt x="312" y="166"/>
                    <a:pt x="322" y="214"/>
                  </a:cubicBezTo>
                  <a:cubicBezTo>
                    <a:pt x="240" y="212"/>
                    <a:pt x="152" y="204"/>
                    <a:pt x="73" y="218"/>
                  </a:cubicBezTo>
                  <a:close/>
                  <a:moveTo>
                    <a:pt x="379" y="234"/>
                  </a:moveTo>
                  <a:lnTo>
                    <a:pt x="333" y="24"/>
                  </a:lnTo>
                  <a:cubicBezTo>
                    <a:pt x="329" y="9"/>
                    <a:pt x="309" y="0"/>
                    <a:pt x="296" y="9"/>
                  </a:cubicBezTo>
                  <a:cubicBezTo>
                    <a:pt x="196" y="76"/>
                    <a:pt x="95" y="145"/>
                    <a:pt x="10" y="231"/>
                  </a:cubicBezTo>
                  <a:cubicBezTo>
                    <a:pt x="0" y="242"/>
                    <a:pt x="13" y="261"/>
                    <a:pt x="26" y="252"/>
                  </a:cubicBezTo>
                  <a:cubicBezTo>
                    <a:pt x="30" y="249"/>
                    <a:pt x="34" y="246"/>
                    <a:pt x="38" y="243"/>
                  </a:cubicBezTo>
                  <a:cubicBezTo>
                    <a:pt x="38" y="252"/>
                    <a:pt x="43" y="260"/>
                    <a:pt x="53" y="262"/>
                  </a:cubicBezTo>
                  <a:cubicBezTo>
                    <a:pt x="148" y="282"/>
                    <a:pt x="257" y="267"/>
                    <a:pt x="354" y="267"/>
                  </a:cubicBezTo>
                  <a:cubicBezTo>
                    <a:pt x="372" y="266"/>
                    <a:pt x="383" y="250"/>
                    <a:pt x="379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9Slide.vn 23">
              <a:extLst>
                <a:ext uri="{FF2B5EF4-FFF2-40B4-BE49-F238E27FC236}">
                  <a16:creationId xmlns:a16="http://schemas.microsoft.com/office/drawing/2014/main" id="{87368691-D3EC-4335-9295-287CC56C8D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5463" y="4949825"/>
              <a:ext cx="204788" cy="138113"/>
            </a:xfrm>
            <a:custGeom>
              <a:avLst/>
              <a:gdLst>
                <a:gd name="T0" fmla="*/ 335 w 399"/>
                <a:gd name="T1" fmla="*/ 59 h 269"/>
                <a:gd name="T2" fmla="*/ 303 w 399"/>
                <a:gd name="T3" fmla="*/ 203 h 269"/>
                <a:gd name="T4" fmla="*/ 69 w 399"/>
                <a:gd name="T5" fmla="*/ 84 h 269"/>
                <a:gd name="T6" fmla="*/ 335 w 399"/>
                <a:gd name="T7" fmla="*/ 59 h 269"/>
                <a:gd name="T8" fmla="*/ 362 w 399"/>
                <a:gd name="T9" fmla="*/ 4 h 269"/>
                <a:gd name="T10" fmla="*/ 15 w 399"/>
                <a:gd name="T11" fmla="*/ 62 h 269"/>
                <a:gd name="T12" fmla="*/ 18 w 399"/>
                <a:gd name="T13" fmla="*/ 88 h 269"/>
                <a:gd name="T14" fmla="*/ 21 w 399"/>
                <a:gd name="T15" fmla="*/ 88 h 269"/>
                <a:gd name="T16" fmla="*/ 26 w 399"/>
                <a:gd name="T17" fmla="*/ 114 h 269"/>
                <a:gd name="T18" fmla="*/ 315 w 399"/>
                <a:gd name="T19" fmla="*/ 265 h 269"/>
                <a:gd name="T20" fmla="*/ 347 w 399"/>
                <a:gd name="T21" fmla="*/ 246 h 269"/>
                <a:gd name="T22" fmla="*/ 394 w 399"/>
                <a:gd name="T23" fmla="*/ 36 h 269"/>
                <a:gd name="T24" fmla="*/ 362 w 399"/>
                <a:gd name="T25" fmla="*/ 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269">
                  <a:moveTo>
                    <a:pt x="335" y="59"/>
                  </a:moveTo>
                  <a:cubicBezTo>
                    <a:pt x="324" y="107"/>
                    <a:pt x="313" y="155"/>
                    <a:pt x="303" y="203"/>
                  </a:cubicBezTo>
                  <a:cubicBezTo>
                    <a:pt x="221" y="170"/>
                    <a:pt x="147" y="125"/>
                    <a:pt x="69" y="84"/>
                  </a:cubicBezTo>
                  <a:cubicBezTo>
                    <a:pt x="158" y="77"/>
                    <a:pt x="246" y="67"/>
                    <a:pt x="335" y="59"/>
                  </a:cubicBezTo>
                  <a:close/>
                  <a:moveTo>
                    <a:pt x="362" y="4"/>
                  </a:moveTo>
                  <a:cubicBezTo>
                    <a:pt x="246" y="23"/>
                    <a:pt x="130" y="39"/>
                    <a:pt x="15" y="62"/>
                  </a:cubicBezTo>
                  <a:cubicBezTo>
                    <a:pt x="0" y="65"/>
                    <a:pt x="3" y="89"/>
                    <a:pt x="18" y="88"/>
                  </a:cubicBezTo>
                  <a:cubicBezTo>
                    <a:pt x="19" y="88"/>
                    <a:pt x="20" y="88"/>
                    <a:pt x="21" y="88"/>
                  </a:cubicBezTo>
                  <a:cubicBezTo>
                    <a:pt x="16" y="96"/>
                    <a:pt x="16" y="106"/>
                    <a:pt x="26" y="114"/>
                  </a:cubicBezTo>
                  <a:cubicBezTo>
                    <a:pt x="107" y="184"/>
                    <a:pt x="215" y="228"/>
                    <a:pt x="315" y="265"/>
                  </a:cubicBezTo>
                  <a:cubicBezTo>
                    <a:pt x="328" y="269"/>
                    <a:pt x="344" y="259"/>
                    <a:pt x="347" y="246"/>
                  </a:cubicBezTo>
                  <a:cubicBezTo>
                    <a:pt x="363" y="176"/>
                    <a:pt x="378" y="106"/>
                    <a:pt x="394" y="36"/>
                  </a:cubicBezTo>
                  <a:cubicBezTo>
                    <a:pt x="399" y="15"/>
                    <a:pt x="382" y="0"/>
                    <a:pt x="3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9Slide.vn 24">
              <a:extLst>
                <a:ext uri="{FF2B5EF4-FFF2-40B4-BE49-F238E27FC236}">
                  <a16:creationId xmlns:a16="http://schemas.microsoft.com/office/drawing/2014/main" id="{DBADA67D-4C64-42C5-99B9-2C74BFBC2C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27676" y="5153025"/>
              <a:ext cx="187325" cy="147638"/>
            </a:xfrm>
            <a:custGeom>
              <a:avLst/>
              <a:gdLst>
                <a:gd name="T0" fmla="*/ 81 w 367"/>
                <a:gd name="T1" fmla="*/ 56 h 288"/>
                <a:gd name="T2" fmla="*/ 181 w 367"/>
                <a:gd name="T3" fmla="*/ 97 h 288"/>
                <a:gd name="T4" fmla="*/ 297 w 367"/>
                <a:gd name="T5" fmla="*/ 151 h 288"/>
                <a:gd name="T6" fmla="*/ 216 w 367"/>
                <a:gd name="T7" fmla="*/ 226 h 288"/>
                <a:gd name="T8" fmla="*/ 81 w 367"/>
                <a:gd name="T9" fmla="*/ 56 h 288"/>
                <a:gd name="T10" fmla="*/ 352 w 367"/>
                <a:gd name="T11" fmla="*/ 124 h 288"/>
                <a:gd name="T12" fmla="*/ 198 w 367"/>
                <a:gd name="T13" fmla="*/ 56 h 288"/>
                <a:gd name="T14" fmla="*/ 59 w 367"/>
                <a:gd name="T15" fmla="*/ 20 h 288"/>
                <a:gd name="T16" fmla="*/ 56 w 367"/>
                <a:gd name="T17" fmla="*/ 21 h 288"/>
                <a:gd name="T18" fmla="*/ 16 w 367"/>
                <a:gd name="T19" fmla="*/ 49 h 288"/>
                <a:gd name="T20" fmla="*/ 198 w 367"/>
                <a:gd name="T21" fmla="*/ 278 h 288"/>
                <a:gd name="T22" fmla="*/ 232 w 367"/>
                <a:gd name="T23" fmla="*/ 278 h 288"/>
                <a:gd name="T24" fmla="*/ 356 w 367"/>
                <a:gd name="T25" fmla="*/ 162 h 288"/>
                <a:gd name="T26" fmla="*/ 352 w 367"/>
                <a:gd name="T27" fmla="*/ 12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7" h="288">
                  <a:moveTo>
                    <a:pt x="81" y="56"/>
                  </a:moveTo>
                  <a:cubicBezTo>
                    <a:pt x="111" y="75"/>
                    <a:pt x="150" y="84"/>
                    <a:pt x="181" y="97"/>
                  </a:cubicBezTo>
                  <a:cubicBezTo>
                    <a:pt x="220" y="114"/>
                    <a:pt x="259" y="132"/>
                    <a:pt x="297" y="151"/>
                  </a:cubicBezTo>
                  <a:cubicBezTo>
                    <a:pt x="270" y="176"/>
                    <a:pt x="243" y="201"/>
                    <a:pt x="216" y="226"/>
                  </a:cubicBezTo>
                  <a:cubicBezTo>
                    <a:pt x="167" y="172"/>
                    <a:pt x="122" y="116"/>
                    <a:pt x="81" y="56"/>
                  </a:cubicBezTo>
                  <a:close/>
                  <a:moveTo>
                    <a:pt x="352" y="124"/>
                  </a:moveTo>
                  <a:cubicBezTo>
                    <a:pt x="301" y="100"/>
                    <a:pt x="250" y="77"/>
                    <a:pt x="198" y="56"/>
                  </a:cubicBezTo>
                  <a:cubicBezTo>
                    <a:pt x="156" y="39"/>
                    <a:pt x="105" y="9"/>
                    <a:pt x="59" y="20"/>
                  </a:cubicBezTo>
                  <a:cubicBezTo>
                    <a:pt x="58" y="20"/>
                    <a:pt x="57" y="21"/>
                    <a:pt x="56" y="21"/>
                  </a:cubicBezTo>
                  <a:cubicBezTo>
                    <a:pt x="38" y="0"/>
                    <a:pt x="0" y="23"/>
                    <a:pt x="16" y="49"/>
                  </a:cubicBezTo>
                  <a:cubicBezTo>
                    <a:pt x="70" y="130"/>
                    <a:pt x="130" y="207"/>
                    <a:pt x="198" y="278"/>
                  </a:cubicBezTo>
                  <a:cubicBezTo>
                    <a:pt x="207" y="288"/>
                    <a:pt x="223" y="287"/>
                    <a:pt x="232" y="278"/>
                  </a:cubicBezTo>
                  <a:cubicBezTo>
                    <a:pt x="274" y="239"/>
                    <a:pt x="315" y="201"/>
                    <a:pt x="356" y="162"/>
                  </a:cubicBezTo>
                  <a:cubicBezTo>
                    <a:pt x="367" y="152"/>
                    <a:pt x="365" y="131"/>
                    <a:pt x="352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199852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F32CC256-1FF4-4CDD-B43C-B2A5042D1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42358041-0251-4D1C-A1FE-3CF104258F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Brainstorm Machine</a:t>
            </a:r>
          </a:p>
        </p:txBody>
      </p:sp>
      <p:sp>
        <p:nvSpPr>
          <p:cNvPr id="4" name="9Slide.vn 3">
            <a:extLst>
              <a:ext uri="{FF2B5EF4-FFF2-40B4-BE49-F238E27FC236}">
                <a16:creationId xmlns:a16="http://schemas.microsoft.com/office/drawing/2014/main" id="{8C3D2659-B4B1-4AF7-87B5-AF7126B14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2" name="9Slide.vn 4">
            <a:extLst>
              <a:ext uri="{FF2B5EF4-FFF2-40B4-BE49-F238E27FC236}">
                <a16:creationId xmlns:a16="http://schemas.microsoft.com/office/drawing/2014/main" id="{66AD0038-3FB8-4EC7-AF39-6A669E29A98D}"/>
              </a:ext>
            </a:extLst>
          </p:cNvPr>
          <p:cNvGrpSpPr/>
          <p:nvPr/>
        </p:nvGrpSpPr>
        <p:grpSpPr>
          <a:xfrm>
            <a:off x="2207568" y="1125656"/>
            <a:ext cx="5616624" cy="5347092"/>
            <a:chOff x="2786743" y="1867066"/>
            <a:chExt cx="3570515" cy="3399172"/>
          </a:xfrm>
        </p:grpSpPr>
        <p:sp>
          <p:nvSpPr>
            <p:cNvPr id="23" name="9Slide.vn 5">
              <a:extLst>
                <a:ext uri="{FF2B5EF4-FFF2-40B4-BE49-F238E27FC236}">
                  <a16:creationId xmlns:a16="http://schemas.microsoft.com/office/drawing/2014/main" id="{B5AD642D-8E4C-4E9C-8B0A-643C00F74FC6}"/>
                </a:ext>
              </a:extLst>
            </p:cNvPr>
            <p:cNvSpPr/>
            <p:nvPr/>
          </p:nvSpPr>
          <p:spPr>
            <a:xfrm>
              <a:off x="3145847" y="3503552"/>
              <a:ext cx="2408559" cy="1762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42" y="21600"/>
                  </a:moveTo>
                  <a:lnTo>
                    <a:pt x="345" y="21600"/>
                  </a:lnTo>
                  <a:cubicBezTo>
                    <a:pt x="156" y="21600"/>
                    <a:pt x="0" y="21386"/>
                    <a:pt x="0" y="21129"/>
                  </a:cubicBezTo>
                  <a:lnTo>
                    <a:pt x="0" y="15012"/>
                  </a:lnTo>
                  <a:cubicBezTo>
                    <a:pt x="0" y="14754"/>
                    <a:pt x="156" y="14540"/>
                    <a:pt x="345" y="14540"/>
                  </a:cubicBezTo>
                  <a:lnTo>
                    <a:pt x="4610" y="14540"/>
                  </a:lnTo>
                  <a:lnTo>
                    <a:pt x="4610" y="8323"/>
                  </a:lnTo>
                  <a:cubicBezTo>
                    <a:pt x="4610" y="8065"/>
                    <a:pt x="4766" y="7852"/>
                    <a:pt x="4955" y="7852"/>
                  </a:cubicBezTo>
                  <a:cubicBezTo>
                    <a:pt x="5144" y="7852"/>
                    <a:pt x="5300" y="8065"/>
                    <a:pt x="5300" y="8323"/>
                  </a:cubicBezTo>
                  <a:lnTo>
                    <a:pt x="5300" y="15012"/>
                  </a:lnTo>
                  <a:cubicBezTo>
                    <a:pt x="5300" y="15270"/>
                    <a:pt x="5144" y="15483"/>
                    <a:pt x="4955" y="15483"/>
                  </a:cubicBezTo>
                  <a:lnTo>
                    <a:pt x="690" y="15483"/>
                  </a:lnTo>
                  <a:lnTo>
                    <a:pt x="690" y="20657"/>
                  </a:lnTo>
                  <a:lnTo>
                    <a:pt x="13402" y="20657"/>
                  </a:lnTo>
                  <a:lnTo>
                    <a:pt x="13402" y="13509"/>
                  </a:lnTo>
                  <a:cubicBezTo>
                    <a:pt x="13402" y="13252"/>
                    <a:pt x="13558" y="13038"/>
                    <a:pt x="13747" y="13038"/>
                  </a:cubicBezTo>
                  <a:lnTo>
                    <a:pt x="17708" y="13038"/>
                  </a:lnTo>
                  <a:cubicBezTo>
                    <a:pt x="17896" y="13038"/>
                    <a:pt x="18053" y="13252"/>
                    <a:pt x="18053" y="13509"/>
                  </a:cubicBezTo>
                  <a:lnTo>
                    <a:pt x="18053" y="20123"/>
                  </a:lnTo>
                  <a:lnTo>
                    <a:pt x="20910" y="20123"/>
                  </a:lnTo>
                  <a:lnTo>
                    <a:pt x="20878" y="471"/>
                  </a:lnTo>
                  <a:cubicBezTo>
                    <a:pt x="20878" y="214"/>
                    <a:pt x="21030" y="0"/>
                    <a:pt x="21223" y="0"/>
                  </a:cubicBezTo>
                  <a:cubicBezTo>
                    <a:pt x="21223" y="0"/>
                    <a:pt x="21223" y="0"/>
                    <a:pt x="21223" y="0"/>
                  </a:cubicBezTo>
                  <a:cubicBezTo>
                    <a:pt x="21411" y="0"/>
                    <a:pt x="21568" y="207"/>
                    <a:pt x="21568" y="471"/>
                  </a:cubicBezTo>
                  <a:lnTo>
                    <a:pt x="21600" y="20594"/>
                  </a:lnTo>
                  <a:cubicBezTo>
                    <a:pt x="21600" y="20720"/>
                    <a:pt x="21563" y="20839"/>
                    <a:pt x="21499" y="20927"/>
                  </a:cubicBezTo>
                  <a:cubicBezTo>
                    <a:pt x="21434" y="21015"/>
                    <a:pt x="21347" y="21066"/>
                    <a:pt x="21255" y="21066"/>
                  </a:cubicBezTo>
                  <a:lnTo>
                    <a:pt x="17708" y="21066"/>
                  </a:lnTo>
                  <a:cubicBezTo>
                    <a:pt x="17519" y="21066"/>
                    <a:pt x="17363" y="20852"/>
                    <a:pt x="17363" y="20594"/>
                  </a:cubicBezTo>
                  <a:lnTo>
                    <a:pt x="17363" y="13981"/>
                  </a:lnTo>
                  <a:lnTo>
                    <a:pt x="14092" y="13981"/>
                  </a:lnTo>
                  <a:lnTo>
                    <a:pt x="14092" y="21135"/>
                  </a:lnTo>
                  <a:cubicBezTo>
                    <a:pt x="14087" y="21393"/>
                    <a:pt x="13935" y="21600"/>
                    <a:pt x="13742" y="216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9Slide.vn 6">
              <a:extLst>
                <a:ext uri="{FF2B5EF4-FFF2-40B4-BE49-F238E27FC236}">
                  <a16:creationId xmlns:a16="http://schemas.microsoft.com/office/drawing/2014/main" id="{7E56286E-94BC-4003-8B61-3D89ADC2E798}"/>
                </a:ext>
              </a:extLst>
            </p:cNvPr>
            <p:cNvSpPr/>
            <p:nvPr/>
          </p:nvSpPr>
          <p:spPr>
            <a:xfrm>
              <a:off x="5264558" y="2631443"/>
              <a:ext cx="491551" cy="453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9" h="21577" extrusionOk="0">
                  <a:moveTo>
                    <a:pt x="20139" y="806"/>
                  </a:moveTo>
                  <a:cubicBezTo>
                    <a:pt x="19230" y="244"/>
                    <a:pt x="17655" y="195"/>
                    <a:pt x="16213" y="1906"/>
                  </a:cubicBezTo>
                  <a:cubicBezTo>
                    <a:pt x="15637" y="2590"/>
                    <a:pt x="15149" y="3690"/>
                    <a:pt x="14750" y="5009"/>
                  </a:cubicBezTo>
                  <a:cubicBezTo>
                    <a:pt x="14040" y="4960"/>
                    <a:pt x="13331" y="4862"/>
                    <a:pt x="12687" y="4691"/>
                  </a:cubicBezTo>
                  <a:cubicBezTo>
                    <a:pt x="13685" y="3910"/>
                    <a:pt x="13796" y="3005"/>
                    <a:pt x="13752" y="2566"/>
                  </a:cubicBezTo>
                  <a:cubicBezTo>
                    <a:pt x="13685" y="1295"/>
                    <a:pt x="12222" y="0"/>
                    <a:pt x="10625" y="0"/>
                  </a:cubicBezTo>
                  <a:cubicBezTo>
                    <a:pt x="9028" y="0"/>
                    <a:pt x="7565" y="1295"/>
                    <a:pt x="7498" y="2566"/>
                  </a:cubicBezTo>
                  <a:cubicBezTo>
                    <a:pt x="7476" y="3005"/>
                    <a:pt x="7565" y="3910"/>
                    <a:pt x="8563" y="4691"/>
                  </a:cubicBezTo>
                  <a:cubicBezTo>
                    <a:pt x="7919" y="4838"/>
                    <a:pt x="7210" y="4960"/>
                    <a:pt x="6500" y="5009"/>
                  </a:cubicBezTo>
                  <a:cubicBezTo>
                    <a:pt x="6101" y="3690"/>
                    <a:pt x="5613" y="2590"/>
                    <a:pt x="5037" y="1906"/>
                  </a:cubicBezTo>
                  <a:cubicBezTo>
                    <a:pt x="3595" y="195"/>
                    <a:pt x="2020" y="244"/>
                    <a:pt x="1111" y="806"/>
                  </a:cubicBezTo>
                  <a:cubicBezTo>
                    <a:pt x="246" y="1344"/>
                    <a:pt x="-175" y="2321"/>
                    <a:pt x="69" y="3274"/>
                  </a:cubicBezTo>
                  <a:cubicBezTo>
                    <a:pt x="335" y="4374"/>
                    <a:pt x="1023" y="5278"/>
                    <a:pt x="2020" y="5889"/>
                  </a:cubicBezTo>
                  <a:cubicBezTo>
                    <a:pt x="2952" y="6451"/>
                    <a:pt x="4105" y="6719"/>
                    <a:pt x="5325" y="6793"/>
                  </a:cubicBezTo>
                  <a:cubicBezTo>
                    <a:pt x="6367" y="11167"/>
                    <a:pt x="6766" y="17788"/>
                    <a:pt x="6833" y="20720"/>
                  </a:cubicBezTo>
                  <a:cubicBezTo>
                    <a:pt x="6855" y="21209"/>
                    <a:pt x="7210" y="21600"/>
                    <a:pt x="7653" y="21576"/>
                  </a:cubicBezTo>
                  <a:cubicBezTo>
                    <a:pt x="8097" y="21551"/>
                    <a:pt x="8452" y="21160"/>
                    <a:pt x="8430" y="20671"/>
                  </a:cubicBezTo>
                  <a:cubicBezTo>
                    <a:pt x="8407" y="19548"/>
                    <a:pt x="8163" y="12119"/>
                    <a:pt x="6944" y="6768"/>
                  </a:cubicBezTo>
                  <a:cubicBezTo>
                    <a:pt x="8008" y="6671"/>
                    <a:pt x="9028" y="6451"/>
                    <a:pt x="9938" y="6157"/>
                  </a:cubicBezTo>
                  <a:cubicBezTo>
                    <a:pt x="10181" y="6084"/>
                    <a:pt x="10403" y="5986"/>
                    <a:pt x="10625" y="5864"/>
                  </a:cubicBezTo>
                  <a:cubicBezTo>
                    <a:pt x="10847" y="5962"/>
                    <a:pt x="11069" y="6060"/>
                    <a:pt x="11312" y="6157"/>
                  </a:cubicBezTo>
                  <a:cubicBezTo>
                    <a:pt x="12200" y="6475"/>
                    <a:pt x="13242" y="6695"/>
                    <a:pt x="14306" y="6768"/>
                  </a:cubicBezTo>
                  <a:cubicBezTo>
                    <a:pt x="13087" y="12144"/>
                    <a:pt x="12865" y="19572"/>
                    <a:pt x="12820" y="20671"/>
                  </a:cubicBezTo>
                  <a:cubicBezTo>
                    <a:pt x="12798" y="21160"/>
                    <a:pt x="13153" y="21576"/>
                    <a:pt x="13597" y="21576"/>
                  </a:cubicBezTo>
                  <a:cubicBezTo>
                    <a:pt x="14040" y="21600"/>
                    <a:pt x="14417" y="21209"/>
                    <a:pt x="14417" y="20720"/>
                  </a:cubicBezTo>
                  <a:cubicBezTo>
                    <a:pt x="14484" y="17788"/>
                    <a:pt x="14905" y="11167"/>
                    <a:pt x="15925" y="6793"/>
                  </a:cubicBezTo>
                  <a:cubicBezTo>
                    <a:pt x="17123" y="6719"/>
                    <a:pt x="18298" y="6451"/>
                    <a:pt x="19230" y="5889"/>
                  </a:cubicBezTo>
                  <a:cubicBezTo>
                    <a:pt x="20227" y="5278"/>
                    <a:pt x="20893" y="4374"/>
                    <a:pt x="21181" y="3274"/>
                  </a:cubicBezTo>
                  <a:cubicBezTo>
                    <a:pt x="21425" y="2321"/>
                    <a:pt x="21004" y="1344"/>
                    <a:pt x="20139" y="806"/>
                  </a:cubicBezTo>
                  <a:close/>
                  <a:moveTo>
                    <a:pt x="2797" y="4325"/>
                  </a:moveTo>
                  <a:cubicBezTo>
                    <a:pt x="2176" y="3958"/>
                    <a:pt x="1799" y="3445"/>
                    <a:pt x="1621" y="2810"/>
                  </a:cubicBezTo>
                  <a:cubicBezTo>
                    <a:pt x="1599" y="2663"/>
                    <a:pt x="1710" y="2492"/>
                    <a:pt x="1887" y="2370"/>
                  </a:cubicBezTo>
                  <a:cubicBezTo>
                    <a:pt x="2287" y="2126"/>
                    <a:pt x="3041" y="2175"/>
                    <a:pt x="3861" y="3128"/>
                  </a:cubicBezTo>
                  <a:cubicBezTo>
                    <a:pt x="4216" y="3543"/>
                    <a:pt x="4526" y="4178"/>
                    <a:pt x="4793" y="4985"/>
                  </a:cubicBezTo>
                  <a:cubicBezTo>
                    <a:pt x="4061" y="4862"/>
                    <a:pt x="3351" y="4667"/>
                    <a:pt x="2797" y="4325"/>
                  </a:cubicBezTo>
                  <a:close/>
                  <a:moveTo>
                    <a:pt x="10625" y="3836"/>
                  </a:moveTo>
                  <a:cubicBezTo>
                    <a:pt x="9494" y="3421"/>
                    <a:pt x="9073" y="2932"/>
                    <a:pt x="9095" y="2688"/>
                  </a:cubicBezTo>
                  <a:cubicBezTo>
                    <a:pt x="9117" y="2419"/>
                    <a:pt x="9960" y="1808"/>
                    <a:pt x="10625" y="1808"/>
                  </a:cubicBezTo>
                  <a:cubicBezTo>
                    <a:pt x="11290" y="1808"/>
                    <a:pt x="12133" y="2419"/>
                    <a:pt x="12155" y="2688"/>
                  </a:cubicBezTo>
                  <a:cubicBezTo>
                    <a:pt x="12177" y="2932"/>
                    <a:pt x="11756" y="3445"/>
                    <a:pt x="10625" y="3836"/>
                  </a:cubicBezTo>
                  <a:close/>
                  <a:moveTo>
                    <a:pt x="18476" y="4325"/>
                  </a:moveTo>
                  <a:cubicBezTo>
                    <a:pt x="17899" y="4667"/>
                    <a:pt x="17211" y="4862"/>
                    <a:pt x="16480" y="4960"/>
                  </a:cubicBezTo>
                  <a:cubicBezTo>
                    <a:pt x="16746" y="4154"/>
                    <a:pt x="17056" y="3519"/>
                    <a:pt x="17411" y="3103"/>
                  </a:cubicBezTo>
                  <a:cubicBezTo>
                    <a:pt x="18209" y="2150"/>
                    <a:pt x="18963" y="2101"/>
                    <a:pt x="19385" y="2346"/>
                  </a:cubicBezTo>
                  <a:cubicBezTo>
                    <a:pt x="19584" y="2468"/>
                    <a:pt x="19695" y="2639"/>
                    <a:pt x="19651" y="2786"/>
                  </a:cubicBezTo>
                  <a:cubicBezTo>
                    <a:pt x="19473" y="3445"/>
                    <a:pt x="19096" y="3934"/>
                    <a:pt x="18476" y="43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9Slide.vn 7">
              <a:extLst>
                <a:ext uri="{FF2B5EF4-FFF2-40B4-BE49-F238E27FC236}">
                  <a16:creationId xmlns:a16="http://schemas.microsoft.com/office/drawing/2014/main" id="{B2340358-01BA-46EC-A42B-CF35559AA833}"/>
                </a:ext>
              </a:extLst>
            </p:cNvPr>
            <p:cNvSpPr/>
            <p:nvPr/>
          </p:nvSpPr>
          <p:spPr>
            <a:xfrm>
              <a:off x="4992665" y="2185129"/>
              <a:ext cx="1036270" cy="909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6" extrusionOk="0">
                  <a:moveTo>
                    <a:pt x="4074" y="21576"/>
                  </a:moveTo>
                  <a:cubicBezTo>
                    <a:pt x="3850" y="21576"/>
                    <a:pt x="3625" y="21478"/>
                    <a:pt x="3454" y="21296"/>
                  </a:cubicBezTo>
                  <a:cubicBezTo>
                    <a:pt x="1262" y="18984"/>
                    <a:pt x="0" y="15698"/>
                    <a:pt x="0" y="12291"/>
                  </a:cubicBezTo>
                  <a:cubicBezTo>
                    <a:pt x="0" y="5513"/>
                    <a:pt x="4844" y="0"/>
                    <a:pt x="10800" y="0"/>
                  </a:cubicBezTo>
                  <a:cubicBezTo>
                    <a:pt x="16756" y="0"/>
                    <a:pt x="21600" y="5513"/>
                    <a:pt x="21600" y="12291"/>
                  </a:cubicBezTo>
                  <a:cubicBezTo>
                    <a:pt x="21600" y="15698"/>
                    <a:pt x="20402" y="18862"/>
                    <a:pt x="18232" y="21198"/>
                  </a:cubicBezTo>
                  <a:cubicBezTo>
                    <a:pt x="17868" y="21600"/>
                    <a:pt x="17280" y="21576"/>
                    <a:pt x="16938" y="21162"/>
                  </a:cubicBezTo>
                  <a:cubicBezTo>
                    <a:pt x="16585" y="20748"/>
                    <a:pt x="16606" y="20079"/>
                    <a:pt x="16970" y="19689"/>
                  </a:cubicBezTo>
                  <a:cubicBezTo>
                    <a:pt x="18766" y="17742"/>
                    <a:pt x="19761" y="15114"/>
                    <a:pt x="19761" y="12291"/>
                  </a:cubicBezTo>
                  <a:cubicBezTo>
                    <a:pt x="19761" y="6669"/>
                    <a:pt x="15740" y="2093"/>
                    <a:pt x="10800" y="2093"/>
                  </a:cubicBezTo>
                  <a:cubicBezTo>
                    <a:pt x="5860" y="2093"/>
                    <a:pt x="1839" y="6669"/>
                    <a:pt x="1839" y="12291"/>
                  </a:cubicBezTo>
                  <a:cubicBezTo>
                    <a:pt x="1839" y="15114"/>
                    <a:pt x="2887" y="17840"/>
                    <a:pt x="4705" y="19762"/>
                  </a:cubicBezTo>
                  <a:cubicBezTo>
                    <a:pt x="5079" y="20152"/>
                    <a:pt x="5101" y="20821"/>
                    <a:pt x="4748" y="21235"/>
                  </a:cubicBezTo>
                  <a:cubicBezTo>
                    <a:pt x="4566" y="21466"/>
                    <a:pt x="4320" y="21576"/>
                    <a:pt x="4074" y="2157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9Slide.vn 8">
              <a:extLst>
                <a:ext uri="{FF2B5EF4-FFF2-40B4-BE49-F238E27FC236}">
                  <a16:creationId xmlns:a16="http://schemas.microsoft.com/office/drawing/2014/main" id="{4C20F025-875C-4D01-8BDA-9B34FA353DD7}"/>
                </a:ext>
              </a:extLst>
            </p:cNvPr>
            <p:cNvSpPr/>
            <p:nvPr/>
          </p:nvSpPr>
          <p:spPr>
            <a:xfrm>
              <a:off x="5259427" y="3108538"/>
              <a:ext cx="504284" cy="86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843"/>
                    <a:pt x="20765" y="21600"/>
                    <a:pt x="19732" y="21600"/>
                  </a:cubicBezTo>
                  <a:lnTo>
                    <a:pt x="1868" y="21600"/>
                  </a:lnTo>
                  <a:cubicBezTo>
                    <a:pt x="835" y="21600"/>
                    <a:pt x="0" y="16714"/>
                    <a:pt x="0" y="10800"/>
                  </a:cubicBezTo>
                  <a:lnTo>
                    <a:pt x="0" y="10800"/>
                  </a:lnTo>
                  <a:cubicBezTo>
                    <a:pt x="0" y="4757"/>
                    <a:pt x="835" y="0"/>
                    <a:pt x="1868" y="0"/>
                  </a:cubicBezTo>
                  <a:lnTo>
                    <a:pt x="19732" y="0"/>
                  </a:lnTo>
                  <a:cubicBezTo>
                    <a:pt x="20787" y="0"/>
                    <a:pt x="21600" y="4757"/>
                    <a:pt x="21600" y="10800"/>
                  </a:cubicBezTo>
                  <a:lnTo>
                    <a:pt x="21600" y="10800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9Slide.vn 9">
              <a:extLst>
                <a:ext uri="{FF2B5EF4-FFF2-40B4-BE49-F238E27FC236}">
                  <a16:creationId xmlns:a16="http://schemas.microsoft.com/office/drawing/2014/main" id="{CBE1CED8-3918-4A0F-AE8C-5E69C2D2DA63}"/>
                </a:ext>
              </a:extLst>
            </p:cNvPr>
            <p:cNvSpPr/>
            <p:nvPr/>
          </p:nvSpPr>
          <p:spPr>
            <a:xfrm>
              <a:off x="5259427" y="3221399"/>
              <a:ext cx="504284" cy="8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5" extrusionOk="0">
                  <a:moveTo>
                    <a:pt x="21600" y="10675"/>
                  </a:moveTo>
                  <a:cubicBezTo>
                    <a:pt x="21600" y="16647"/>
                    <a:pt x="20765" y="21475"/>
                    <a:pt x="19732" y="21475"/>
                  </a:cubicBezTo>
                  <a:lnTo>
                    <a:pt x="1868" y="21475"/>
                  </a:lnTo>
                  <a:cubicBezTo>
                    <a:pt x="835" y="21475"/>
                    <a:pt x="0" y="16647"/>
                    <a:pt x="0" y="10675"/>
                  </a:cubicBezTo>
                  <a:lnTo>
                    <a:pt x="0" y="10675"/>
                  </a:lnTo>
                  <a:cubicBezTo>
                    <a:pt x="0" y="4703"/>
                    <a:pt x="835" y="2"/>
                    <a:pt x="1868" y="2"/>
                  </a:cubicBezTo>
                  <a:lnTo>
                    <a:pt x="19732" y="2"/>
                  </a:lnTo>
                  <a:cubicBezTo>
                    <a:pt x="20787" y="-125"/>
                    <a:pt x="21600" y="4703"/>
                    <a:pt x="21600" y="10675"/>
                  </a:cubicBezTo>
                  <a:lnTo>
                    <a:pt x="21600" y="10675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9Slide.vn 10">
              <a:extLst>
                <a:ext uri="{FF2B5EF4-FFF2-40B4-BE49-F238E27FC236}">
                  <a16:creationId xmlns:a16="http://schemas.microsoft.com/office/drawing/2014/main" id="{F0CF26EC-168D-4F56-ADD0-229966413E65}"/>
                </a:ext>
              </a:extLst>
            </p:cNvPr>
            <p:cNvSpPr/>
            <p:nvPr/>
          </p:nvSpPr>
          <p:spPr>
            <a:xfrm>
              <a:off x="5259427" y="3329131"/>
              <a:ext cx="504284" cy="86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5" extrusionOk="0">
                  <a:moveTo>
                    <a:pt x="21600" y="10739"/>
                  </a:moveTo>
                  <a:cubicBezTo>
                    <a:pt x="21600" y="16746"/>
                    <a:pt x="20765" y="21475"/>
                    <a:pt x="19732" y="21475"/>
                  </a:cubicBezTo>
                  <a:lnTo>
                    <a:pt x="1868" y="21475"/>
                  </a:lnTo>
                  <a:cubicBezTo>
                    <a:pt x="835" y="21475"/>
                    <a:pt x="0" y="16618"/>
                    <a:pt x="0" y="10739"/>
                  </a:cubicBezTo>
                  <a:lnTo>
                    <a:pt x="0" y="10739"/>
                  </a:lnTo>
                  <a:cubicBezTo>
                    <a:pt x="0" y="4732"/>
                    <a:pt x="835" y="3"/>
                    <a:pt x="1868" y="3"/>
                  </a:cubicBezTo>
                  <a:lnTo>
                    <a:pt x="19732" y="3"/>
                  </a:lnTo>
                  <a:cubicBezTo>
                    <a:pt x="20787" y="-125"/>
                    <a:pt x="21600" y="4732"/>
                    <a:pt x="21600" y="10739"/>
                  </a:cubicBezTo>
                  <a:lnTo>
                    <a:pt x="21600" y="10739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9Slide.vn 11">
              <a:extLst>
                <a:ext uri="{FF2B5EF4-FFF2-40B4-BE49-F238E27FC236}">
                  <a16:creationId xmlns:a16="http://schemas.microsoft.com/office/drawing/2014/main" id="{82CBAC4F-4E93-4165-9C06-EB30F65F682B}"/>
                </a:ext>
              </a:extLst>
            </p:cNvPr>
            <p:cNvSpPr/>
            <p:nvPr/>
          </p:nvSpPr>
          <p:spPr>
            <a:xfrm>
              <a:off x="5351768" y="3441991"/>
              <a:ext cx="316012" cy="13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3949"/>
                  </a:lnTo>
                  <a:cubicBezTo>
                    <a:pt x="0" y="13701"/>
                    <a:pt x="3436" y="21600"/>
                    <a:pt x="7679" y="21600"/>
                  </a:cubicBezTo>
                  <a:lnTo>
                    <a:pt x="13921" y="21600"/>
                  </a:lnTo>
                  <a:cubicBezTo>
                    <a:pt x="18164" y="21600"/>
                    <a:pt x="21600" y="13701"/>
                    <a:pt x="21600" y="3949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9Slide.vn 12">
              <a:extLst>
                <a:ext uri="{FF2B5EF4-FFF2-40B4-BE49-F238E27FC236}">
                  <a16:creationId xmlns:a16="http://schemas.microsoft.com/office/drawing/2014/main" id="{5D553764-D6E2-4B50-94E2-7BEDBE53EFC6}"/>
                </a:ext>
              </a:extLst>
            </p:cNvPr>
            <p:cNvSpPr/>
            <p:nvPr/>
          </p:nvSpPr>
          <p:spPr>
            <a:xfrm>
              <a:off x="6105885" y="2718654"/>
              <a:ext cx="251373" cy="7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94" y="21600"/>
                  </a:moveTo>
                  <a:cubicBezTo>
                    <a:pt x="18294" y="21600"/>
                    <a:pt x="18294" y="21600"/>
                    <a:pt x="18294" y="21600"/>
                  </a:cubicBezTo>
                  <a:lnTo>
                    <a:pt x="3306" y="21457"/>
                  </a:lnTo>
                  <a:cubicBezTo>
                    <a:pt x="1499" y="21457"/>
                    <a:pt x="0" y="16593"/>
                    <a:pt x="0" y="10728"/>
                  </a:cubicBezTo>
                  <a:cubicBezTo>
                    <a:pt x="0" y="4864"/>
                    <a:pt x="1499" y="0"/>
                    <a:pt x="3306" y="0"/>
                  </a:cubicBezTo>
                  <a:cubicBezTo>
                    <a:pt x="3306" y="0"/>
                    <a:pt x="3306" y="0"/>
                    <a:pt x="3306" y="0"/>
                  </a:cubicBezTo>
                  <a:lnTo>
                    <a:pt x="18294" y="143"/>
                  </a:lnTo>
                  <a:cubicBezTo>
                    <a:pt x="20101" y="143"/>
                    <a:pt x="21600" y="5007"/>
                    <a:pt x="21600" y="10872"/>
                  </a:cubicBezTo>
                  <a:cubicBezTo>
                    <a:pt x="21600" y="16736"/>
                    <a:pt x="20101" y="21600"/>
                    <a:pt x="18294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9Slide.vn 13">
              <a:extLst>
                <a:ext uri="{FF2B5EF4-FFF2-40B4-BE49-F238E27FC236}">
                  <a16:creationId xmlns:a16="http://schemas.microsoft.com/office/drawing/2014/main" id="{59C37409-9915-4E93-95AC-8EFAD4218187}"/>
                </a:ext>
              </a:extLst>
            </p:cNvPr>
            <p:cNvSpPr/>
            <p:nvPr/>
          </p:nvSpPr>
          <p:spPr>
            <a:xfrm>
              <a:off x="4654082" y="2718654"/>
              <a:ext cx="255990" cy="7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54" y="21600"/>
                  </a:moveTo>
                  <a:cubicBezTo>
                    <a:pt x="18354" y="21600"/>
                    <a:pt x="18354" y="21600"/>
                    <a:pt x="18354" y="21600"/>
                  </a:cubicBezTo>
                  <a:lnTo>
                    <a:pt x="3246" y="21457"/>
                  </a:lnTo>
                  <a:cubicBezTo>
                    <a:pt x="1472" y="21457"/>
                    <a:pt x="0" y="16593"/>
                    <a:pt x="0" y="10728"/>
                  </a:cubicBezTo>
                  <a:cubicBezTo>
                    <a:pt x="0" y="4864"/>
                    <a:pt x="1472" y="0"/>
                    <a:pt x="3246" y="0"/>
                  </a:cubicBezTo>
                  <a:cubicBezTo>
                    <a:pt x="3246" y="0"/>
                    <a:pt x="3246" y="0"/>
                    <a:pt x="3246" y="0"/>
                  </a:cubicBezTo>
                  <a:lnTo>
                    <a:pt x="18354" y="143"/>
                  </a:lnTo>
                  <a:cubicBezTo>
                    <a:pt x="20128" y="143"/>
                    <a:pt x="21600" y="5007"/>
                    <a:pt x="21600" y="10872"/>
                  </a:cubicBezTo>
                  <a:cubicBezTo>
                    <a:pt x="21600" y="16736"/>
                    <a:pt x="20128" y="21600"/>
                    <a:pt x="18354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9Slide.vn 14">
              <a:extLst>
                <a:ext uri="{FF2B5EF4-FFF2-40B4-BE49-F238E27FC236}">
                  <a16:creationId xmlns:a16="http://schemas.microsoft.com/office/drawing/2014/main" id="{D211C137-1646-4A80-8706-D8F3E00A4530}"/>
                </a:ext>
              </a:extLst>
            </p:cNvPr>
            <p:cNvSpPr/>
            <p:nvPr/>
          </p:nvSpPr>
          <p:spPr>
            <a:xfrm>
              <a:off x="5469759" y="1867066"/>
              <a:ext cx="76952" cy="241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0800" y="21600"/>
                    <a:pt x="10800" y="21600"/>
                    <a:pt x="10800" y="21600"/>
                  </a:cubicBezTo>
                  <a:cubicBezTo>
                    <a:pt x="4752" y="21600"/>
                    <a:pt x="0" y="20037"/>
                    <a:pt x="0" y="18153"/>
                  </a:cubicBezTo>
                  <a:lnTo>
                    <a:pt x="0" y="3447"/>
                  </a:lnTo>
                  <a:cubicBezTo>
                    <a:pt x="0" y="1563"/>
                    <a:pt x="4896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6704" y="0"/>
                    <a:pt x="21600" y="1563"/>
                    <a:pt x="21600" y="3447"/>
                  </a:cubicBezTo>
                  <a:lnTo>
                    <a:pt x="21600" y="18153"/>
                  </a:lnTo>
                  <a:cubicBezTo>
                    <a:pt x="21600" y="20037"/>
                    <a:pt x="16704" y="21600"/>
                    <a:pt x="108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9Slide.vn 15">
              <a:extLst>
                <a:ext uri="{FF2B5EF4-FFF2-40B4-BE49-F238E27FC236}">
                  <a16:creationId xmlns:a16="http://schemas.microsoft.com/office/drawing/2014/main" id="{D096A456-4574-44CF-BA8E-1CD9D8106243}"/>
                </a:ext>
              </a:extLst>
            </p:cNvPr>
            <p:cNvSpPr/>
            <p:nvPr/>
          </p:nvSpPr>
          <p:spPr>
            <a:xfrm>
              <a:off x="5946854" y="2123568"/>
              <a:ext cx="185965" cy="185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9" h="21176" extrusionOk="0">
                  <a:moveTo>
                    <a:pt x="4283" y="21176"/>
                  </a:moveTo>
                  <a:cubicBezTo>
                    <a:pt x="3195" y="21176"/>
                    <a:pt x="2106" y="20766"/>
                    <a:pt x="1247" y="19888"/>
                  </a:cubicBezTo>
                  <a:cubicBezTo>
                    <a:pt x="-415" y="18191"/>
                    <a:pt x="-415" y="15381"/>
                    <a:pt x="1247" y="13683"/>
                  </a:cubicBezTo>
                  <a:lnTo>
                    <a:pt x="13450" y="1274"/>
                  </a:lnTo>
                  <a:cubicBezTo>
                    <a:pt x="15112" y="-424"/>
                    <a:pt x="17862" y="-424"/>
                    <a:pt x="19523" y="1274"/>
                  </a:cubicBezTo>
                  <a:cubicBezTo>
                    <a:pt x="21185" y="2971"/>
                    <a:pt x="21185" y="5781"/>
                    <a:pt x="19523" y="7478"/>
                  </a:cubicBezTo>
                  <a:lnTo>
                    <a:pt x="7320" y="19888"/>
                  </a:lnTo>
                  <a:cubicBezTo>
                    <a:pt x="6518" y="20766"/>
                    <a:pt x="5372" y="21176"/>
                    <a:pt x="4283" y="2117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9Slide.vn 16">
              <a:extLst>
                <a:ext uri="{FF2B5EF4-FFF2-40B4-BE49-F238E27FC236}">
                  <a16:creationId xmlns:a16="http://schemas.microsoft.com/office/drawing/2014/main" id="{2735CCD3-CF18-41FE-B114-D8B469FA8A1D}"/>
                </a:ext>
              </a:extLst>
            </p:cNvPr>
            <p:cNvSpPr/>
            <p:nvPr/>
          </p:nvSpPr>
          <p:spPr>
            <a:xfrm>
              <a:off x="4879803" y="2174869"/>
              <a:ext cx="185452" cy="185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7" h="21174" extrusionOk="0">
                  <a:moveTo>
                    <a:pt x="16473" y="21174"/>
                  </a:moveTo>
                  <a:cubicBezTo>
                    <a:pt x="15382" y="21174"/>
                    <a:pt x="14290" y="20763"/>
                    <a:pt x="13429" y="19883"/>
                  </a:cubicBezTo>
                  <a:lnTo>
                    <a:pt x="1250" y="7498"/>
                  </a:lnTo>
                  <a:cubicBezTo>
                    <a:pt x="-416" y="5796"/>
                    <a:pt x="-416" y="2978"/>
                    <a:pt x="1250" y="1276"/>
                  </a:cubicBezTo>
                  <a:cubicBezTo>
                    <a:pt x="2916" y="-426"/>
                    <a:pt x="5673" y="-426"/>
                    <a:pt x="7339" y="1276"/>
                  </a:cubicBezTo>
                  <a:lnTo>
                    <a:pt x="19518" y="13661"/>
                  </a:lnTo>
                  <a:cubicBezTo>
                    <a:pt x="21184" y="15363"/>
                    <a:pt x="21184" y="18181"/>
                    <a:pt x="19518" y="19883"/>
                  </a:cubicBezTo>
                  <a:cubicBezTo>
                    <a:pt x="18714" y="20763"/>
                    <a:pt x="17565" y="21174"/>
                    <a:pt x="16473" y="21174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9Slide.vn 17">
              <a:extLst>
                <a:ext uri="{FF2B5EF4-FFF2-40B4-BE49-F238E27FC236}">
                  <a16:creationId xmlns:a16="http://schemas.microsoft.com/office/drawing/2014/main" id="{E213CAFC-FF33-467B-9952-F167B2FBFE40}"/>
                </a:ext>
              </a:extLst>
            </p:cNvPr>
            <p:cNvSpPr/>
            <p:nvPr/>
          </p:nvSpPr>
          <p:spPr>
            <a:xfrm>
              <a:off x="3022726" y="3159838"/>
              <a:ext cx="1598388" cy="134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600" extrusionOk="0">
                  <a:moveTo>
                    <a:pt x="12917" y="21600"/>
                  </a:moveTo>
                  <a:cubicBezTo>
                    <a:pt x="12632" y="21600"/>
                    <a:pt x="12347" y="21559"/>
                    <a:pt x="12063" y="21485"/>
                  </a:cubicBezTo>
                  <a:cubicBezTo>
                    <a:pt x="11032" y="21213"/>
                    <a:pt x="10157" y="20464"/>
                    <a:pt x="9587" y="19387"/>
                  </a:cubicBezTo>
                  <a:cubicBezTo>
                    <a:pt x="9126" y="18514"/>
                    <a:pt x="8916" y="17510"/>
                    <a:pt x="8977" y="16498"/>
                  </a:cubicBezTo>
                  <a:cubicBezTo>
                    <a:pt x="8346" y="16729"/>
                    <a:pt x="7661" y="16762"/>
                    <a:pt x="7003" y="16581"/>
                  </a:cubicBezTo>
                  <a:cubicBezTo>
                    <a:pt x="5945" y="16301"/>
                    <a:pt x="5044" y="15511"/>
                    <a:pt x="4487" y="14400"/>
                  </a:cubicBezTo>
                  <a:cubicBezTo>
                    <a:pt x="4026" y="14474"/>
                    <a:pt x="3558" y="14458"/>
                    <a:pt x="3097" y="14334"/>
                  </a:cubicBezTo>
                  <a:cubicBezTo>
                    <a:pt x="2066" y="14063"/>
                    <a:pt x="1185" y="13322"/>
                    <a:pt x="622" y="12244"/>
                  </a:cubicBezTo>
                  <a:cubicBezTo>
                    <a:pt x="52" y="11166"/>
                    <a:pt x="-131" y="9883"/>
                    <a:pt x="93" y="8640"/>
                  </a:cubicBezTo>
                  <a:cubicBezTo>
                    <a:pt x="405" y="6912"/>
                    <a:pt x="1463" y="5563"/>
                    <a:pt x="2839" y="5077"/>
                  </a:cubicBezTo>
                  <a:cubicBezTo>
                    <a:pt x="2853" y="4880"/>
                    <a:pt x="2880" y="4690"/>
                    <a:pt x="2914" y="4501"/>
                  </a:cubicBezTo>
                  <a:cubicBezTo>
                    <a:pt x="3307" y="2320"/>
                    <a:pt x="4928" y="741"/>
                    <a:pt x="6766" y="741"/>
                  </a:cubicBezTo>
                  <a:cubicBezTo>
                    <a:pt x="7051" y="741"/>
                    <a:pt x="7336" y="782"/>
                    <a:pt x="7621" y="856"/>
                  </a:cubicBezTo>
                  <a:cubicBezTo>
                    <a:pt x="7716" y="880"/>
                    <a:pt x="7810" y="913"/>
                    <a:pt x="7905" y="946"/>
                  </a:cubicBezTo>
                  <a:cubicBezTo>
                    <a:pt x="8584" y="329"/>
                    <a:pt x="9411" y="0"/>
                    <a:pt x="10259" y="0"/>
                  </a:cubicBezTo>
                  <a:cubicBezTo>
                    <a:pt x="10544" y="0"/>
                    <a:pt x="10828" y="41"/>
                    <a:pt x="11113" y="115"/>
                  </a:cubicBezTo>
                  <a:cubicBezTo>
                    <a:pt x="11886" y="321"/>
                    <a:pt x="12592" y="806"/>
                    <a:pt x="13134" y="1506"/>
                  </a:cubicBezTo>
                  <a:cubicBezTo>
                    <a:pt x="13867" y="1152"/>
                    <a:pt x="14674" y="1070"/>
                    <a:pt x="15447" y="1275"/>
                  </a:cubicBezTo>
                  <a:cubicBezTo>
                    <a:pt x="17183" y="1736"/>
                    <a:pt x="18431" y="3538"/>
                    <a:pt x="18539" y="5653"/>
                  </a:cubicBezTo>
                  <a:cubicBezTo>
                    <a:pt x="20384" y="6468"/>
                    <a:pt x="21469" y="8805"/>
                    <a:pt x="21035" y="11183"/>
                  </a:cubicBezTo>
                  <a:cubicBezTo>
                    <a:pt x="20893" y="11956"/>
                    <a:pt x="20608" y="12664"/>
                    <a:pt x="20187" y="13256"/>
                  </a:cubicBezTo>
                  <a:cubicBezTo>
                    <a:pt x="20682" y="14293"/>
                    <a:pt x="20845" y="15519"/>
                    <a:pt x="20635" y="16696"/>
                  </a:cubicBezTo>
                  <a:cubicBezTo>
                    <a:pt x="20241" y="18876"/>
                    <a:pt x="18621" y="20456"/>
                    <a:pt x="16783" y="20456"/>
                  </a:cubicBezTo>
                  <a:cubicBezTo>
                    <a:pt x="16783" y="20456"/>
                    <a:pt x="16783" y="20456"/>
                    <a:pt x="16783" y="20456"/>
                  </a:cubicBezTo>
                  <a:cubicBezTo>
                    <a:pt x="16498" y="20456"/>
                    <a:pt x="16213" y="20415"/>
                    <a:pt x="15928" y="20341"/>
                  </a:cubicBezTo>
                  <a:cubicBezTo>
                    <a:pt x="15847" y="20316"/>
                    <a:pt x="15759" y="20292"/>
                    <a:pt x="15677" y="20259"/>
                  </a:cubicBezTo>
                  <a:cubicBezTo>
                    <a:pt x="14931" y="21115"/>
                    <a:pt x="13948" y="21600"/>
                    <a:pt x="12917" y="21600"/>
                  </a:cubicBezTo>
                  <a:close/>
                  <a:moveTo>
                    <a:pt x="9662" y="14836"/>
                  </a:moveTo>
                  <a:cubicBezTo>
                    <a:pt x="9777" y="14836"/>
                    <a:pt x="9886" y="14885"/>
                    <a:pt x="9981" y="14968"/>
                  </a:cubicBezTo>
                  <a:cubicBezTo>
                    <a:pt x="10150" y="15132"/>
                    <a:pt x="10211" y="15404"/>
                    <a:pt x="10143" y="15651"/>
                  </a:cubicBezTo>
                  <a:cubicBezTo>
                    <a:pt x="10103" y="15791"/>
                    <a:pt x="10076" y="15914"/>
                    <a:pt x="10048" y="16046"/>
                  </a:cubicBezTo>
                  <a:cubicBezTo>
                    <a:pt x="9879" y="16976"/>
                    <a:pt x="10021" y="17922"/>
                    <a:pt x="10442" y="18720"/>
                  </a:cubicBezTo>
                  <a:cubicBezTo>
                    <a:pt x="10862" y="19518"/>
                    <a:pt x="11513" y="20069"/>
                    <a:pt x="12280" y="20275"/>
                  </a:cubicBezTo>
                  <a:cubicBezTo>
                    <a:pt x="12490" y="20333"/>
                    <a:pt x="12700" y="20357"/>
                    <a:pt x="12910" y="20357"/>
                  </a:cubicBezTo>
                  <a:cubicBezTo>
                    <a:pt x="13765" y="20357"/>
                    <a:pt x="14572" y="19905"/>
                    <a:pt x="15128" y="19115"/>
                  </a:cubicBezTo>
                  <a:cubicBezTo>
                    <a:pt x="15270" y="18917"/>
                    <a:pt x="15494" y="18843"/>
                    <a:pt x="15698" y="18942"/>
                  </a:cubicBezTo>
                  <a:cubicBezTo>
                    <a:pt x="15840" y="19008"/>
                    <a:pt x="15983" y="19066"/>
                    <a:pt x="16132" y="19099"/>
                  </a:cubicBezTo>
                  <a:cubicBezTo>
                    <a:pt x="16342" y="19156"/>
                    <a:pt x="16552" y="19181"/>
                    <a:pt x="16762" y="19181"/>
                  </a:cubicBezTo>
                  <a:cubicBezTo>
                    <a:pt x="18126" y="19181"/>
                    <a:pt x="19326" y="18004"/>
                    <a:pt x="19618" y="16391"/>
                  </a:cubicBezTo>
                  <a:cubicBezTo>
                    <a:pt x="19801" y="15387"/>
                    <a:pt x="19618" y="14342"/>
                    <a:pt x="19109" y="13511"/>
                  </a:cubicBezTo>
                  <a:cubicBezTo>
                    <a:pt x="18953" y="13256"/>
                    <a:pt x="18980" y="12911"/>
                    <a:pt x="19170" y="12697"/>
                  </a:cubicBezTo>
                  <a:cubicBezTo>
                    <a:pt x="19597" y="12203"/>
                    <a:pt x="19889" y="11578"/>
                    <a:pt x="20018" y="10878"/>
                  </a:cubicBezTo>
                  <a:cubicBezTo>
                    <a:pt x="20357" y="8994"/>
                    <a:pt x="19421" y="7151"/>
                    <a:pt x="17881" y="6673"/>
                  </a:cubicBezTo>
                  <a:cubicBezTo>
                    <a:pt x="17651" y="6599"/>
                    <a:pt x="17488" y="6344"/>
                    <a:pt x="17502" y="6048"/>
                  </a:cubicBezTo>
                  <a:cubicBezTo>
                    <a:pt x="17556" y="4328"/>
                    <a:pt x="16593" y="2814"/>
                    <a:pt x="15203" y="2444"/>
                  </a:cubicBezTo>
                  <a:cubicBezTo>
                    <a:pt x="14531" y="2263"/>
                    <a:pt x="13819" y="2378"/>
                    <a:pt x="13209" y="2773"/>
                  </a:cubicBezTo>
                  <a:cubicBezTo>
                    <a:pt x="12992" y="2913"/>
                    <a:pt x="12720" y="2839"/>
                    <a:pt x="12565" y="2600"/>
                  </a:cubicBezTo>
                  <a:cubicBezTo>
                    <a:pt x="12144" y="1934"/>
                    <a:pt x="11540" y="1473"/>
                    <a:pt x="10869" y="1292"/>
                  </a:cubicBezTo>
                  <a:cubicBezTo>
                    <a:pt x="10659" y="1234"/>
                    <a:pt x="10449" y="1210"/>
                    <a:pt x="10238" y="1210"/>
                  </a:cubicBezTo>
                  <a:cubicBezTo>
                    <a:pt x="9533" y="1210"/>
                    <a:pt x="8855" y="1522"/>
                    <a:pt x="8319" y="2082"/>
                  </a:cubicBezTo>
                  <a:cubicBezTo>
                    <a:pt x="8177" y="2230"/>
                    <a:pt x="7980" y="2271"/>
                    <a:pt x="7804" y="2189"/>
                  </a:cubicBezTo>
                  <a:cubicBezTo>
                    <a:pt x="7668" y="2123"/>
                    <a:pt x="7526" y="2074"/>
                    <a:pt x="7376" y="2032"/>
                  </a:cubicBezTo>
                  <a:cubicBezTo>
                    <a:pt x="7166" y="1975"/>
                    <a:pt x="6956" y="1950"/>
                    <a:pt x="6746" y="1950"/>
                  </a:cubicBezTo>
                  <a:cubicBezTo>
                    <a:pt x="5383" y="1950"/>
                    <a:pt x="4182" y="3127"/>
                    <a:pt x="3891" y="4740"/>
                  </a:cubicBezTo>
                  <a:cubicBezTo>
                    <a:pt x="3843" y="5003"/>
                    <a:pt x="3823" y="5266"/>
                    <a:pt x="3823" y="5538"/>
                  </a:cubicBezTo>
                  <a:cubicBezTo>
                    <a:pt x="3823" y="5834"/>
                    <a:pt x="3646" y="6097"/>
                    <a:pt x="3402" y="6147"/>
                  </a:cubicBezTo>
                  <a:cubicBezTo>
                    <a:pt x="2236" y="6402"/>
                    <a:pt x="1320" y="7480"/>
                    <a:pt x="1063" y="8879"/>
                  </a:cubicBezTo>
                  <a:cubicBezTo>
                    <a:pt x="893" y="9808"/>
                    <a:pt x="1035" y="10755"/>
                    <a:pt x="1456" y="11553"/>
                  </a:cubicBezTo>
                  <a:cubicBezTo>
                    <a:pt x="1876" y="12351"/>
                    <a:pt x="2527" y="12902"/>
                    <a:pt x="3294" y="13108"/>
                  </a:cubicBezTo>
                  <a:cubicBezTo>
                    <a:pt x="3728" y="13223"/>
                    <a:pt x="4182" y="13215"/>
                    <a:pt x="4609" y="13092"/>
                  </a:cubicBezTo>
                  <a:cubicBezTo>
                    <a:pt x="4840" y="13026"/>
                    <a:pt x="5084" y="13157"/>
                    <a:pt x="5186" y="13421"/>
                  </a:cubicBezTo>
                  <a:cubicBezTo>
                    <a:pt x="5579" y="14408"/>
                    <a:pt x="6312" y="15116"/>
                    <a:pt x="7193" y="15346"/>
                  </a:cubicBezTo>
                  <a:cubicBezTo>
                    <a:pt x="7404" y="15404"/>
                    <a:pt x="7614" y="15429"/>
                    <a:pt x="7824" y="15429"/>
                  </a:cubicBezTo>
                  <a:cubicBezTo>
                    <a:pt x="8367" y="15429"/>
                    <a:pt x="8902" y="15239"/>
                    <a:pt x="9370" y="14894"/>
                  </a:cubicBezTo>
                  <a:cubicBezTo>
                    <a:pt x="9479" y="14861"/>
                    <a:pt x="9574" y="14836"/>
                    <a:pt x="9662" y="14836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9Slide.vn 18">
              <a:extLst>
                <a:ext uri="{FF2B5EF4-FFF2-40B4-BE49-F238E27FC236}">
                  <a16:creationId xmlns:a16="http://schemas.microsoft.com/office/drawing/2014/main" id="{A9030C5C-212F-4582-9AD3-87EBF19C8815}"/>
                </a:ext>
              </a:extLst>
            </p:cNvPr>
            <p:cNvSpPr/>
            <p:nvPr/>
          </p:nvSpPr>
          <p:spPr>
            <a:xfrm>
              <a:off x="3284359" y="2872556"/>
              <a:ext cx="192974" cy="266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5" h="21156" extrusionOk="0">
                  <a:moveTo>
                    <a:pt x="16340" y="21156"/>
                  </a:moveTo>
                  <a:cubicBezTo>
                    <a:pt x="14983" y="21156"/>
                    <a:pt x="13626" y="20627"/>
                    <a:pt x="12866" y="19692"/>
                  </a:cubicBezTo>
                  <a:lnTo>
                    <a:pt x="601" y="4641"/>
                  </a:lnTo>
                  <a:cubicBezTo>
                    <a:pt x="-593" y="3217"/>
                    <a:pt x="58" y="1305"/>
                    <a:pt x="1958" y="451"/>
                  </a:cubicBezTo>
                  <a:cubicBezTo>
                    <a:pt x="3857" y="-444"/>
                    <a:pt x="6408" y="44"/>
                    <a:pt x="7548" y="1468"/>
                  </a:cubicBezTo>
                  <a:lnTo>
                    <a:pt x="19813" y="16519"/>
                  </a:lnTo>
                  <a:cubicBezTo>
                    <a:pt x="21007" y="17942"/>
                    <a:pt x="20356" y="19854"/>
                    <a:pt x="18456" y="20709"/>
                  </a:cubicBezTo>
                  <a:cubicBezTo>
                    <a:pt x="17805" y="21034"/>
                    <a:pt x="17099" y="21156"/>
                    <a:pt x="16340" y="21156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9Slide.vn 19">
              <a:extLst>
                <a:ext uri="{FF2B5EF4-FFF2-40B4-BE49-F238E27FC236}">
                  <a16:creationId xmlns:a16="http://schemas.microsoft.com/office/drawing/2014/main" id="{6FC4CC24-2166-421A-A6AE-FC361205C875}"/>
                </a:ext>
              </a:extLst>
            </p:cNvPr>
            <p:cNvSpPr/>
            <p:nvPr/>
          </p:nvSpPr>
          <p:spPr>
            <a:xfrm>
              <a:off x="3961525" y="2810995"/>
              <a:ext cx="116046" cy="297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0" h="21383" extrusionOk="0">
                  <a:moveTo>
                    <a:pt x="6816" y="21383"/>
                  </a:moveTo>
                  <a:cubicBezTo>
                    <a:pt x="6453" y="21383"/>
                    <a:pt x="5999" y="21383"/>
                    <a:pt x="5636" y="21346"/>
                  </a:cubicBezTo>
                  <a:cubicBezTo>
                    <a:pt x="1915" y="21088"/>
                    <a:pt x="-535" y="19651"/>
                    <a:pt x="100" y="18139"/>
                  </a:cubicBezTo>
                  <a:lnTo>
                    <a:pt x="6998" y="2289"/>
                  </a:lnTo>
                  <a:cubicBezTo>
                    <a:pt x="7633" y="778"/>
                    <a:pt x="11173" y="-217"/>
                    <a:pt x="14894" y="41"/>
                  </a:cubicBezTo>
                  <a:cubicBezTo>
                    <a:pt x="18615" y="299"/>
                    <a:pt x="21065" y="1737"/>
                    <a:pt x="20430" y="3248"/>
                  </a:cubicBezTo>
                  <a:lnTo>
                    <a:pt x="13532" y="19098"/>
                  </a:lnTo>
                  <a:cubicBezTo>
                    <a:pt x="12988" y="20425"/>
                    <a:pt x="10083" y="21383"/>
                    <a:pt x="6816" y="21383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9Slide.vn 20">
              <a:extLst>
                <a:ext uri="{FF2B5EF4-FFF2-40B4-BE49-F238E27FC236}">
                  <a16:creationId xmlns:a16="http://schemas.microsoft.com/office/drawing/2014/main" id="{78A4DBE4-AE3A-4B94-A0E0-D0954BD096BA}"/>
                </a:ext>
              </a:extLst>
            </p:cNvPr>
            <p:cNvSpPr/>
            <p:nvPr/>
          </p:nvSpPr>
          <p:spPr>
            <a:xfrm>
              <a:off x="4371929" y="3036717"/>
              <a:ext cx="231535" cy="241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1224" extrusionOk="0">
                  <a:moveTo>
                    <a:pt x="10784" y="15136"/>
                  </a:moveTo>
                  <a:lnTo>
                    <a:pt x="5984" y="20142"/>
                  </a:lnTo>
                  <a:cubicBezTo>
                    <a:pt x="5292" y="20863"/>
                    <a:pt x="4369" y="21224"/>
                    <a:pt x="3446" y="21224"/>
                  </a:cubicBezTo>
                  <a:cubicBezTo>
                    <a:pt x="2615" y="21224"/>
                    <a:pt x="1738" y="20908"/>
                    <a:pt x="1092" y="20322"/>
                  </a:cubicBezTo>
                  <a:cubicBezTo>
                    <a:pt x="-293" y="19059"/>
                    <a:pt x="-385" y="16895"/>
                    <a:pt x="953" y="15542"/>
                  </a:cubicBezTo>
                  <a:lnTo>
                    <a:pt x="14846" y="1067"/>
                  </a:lnTo>
                  <a:cubicBezTo>
                    <a:pt x="16138" y="-286"/>
                    <a:pt x="18353" y="-376"/>
                    <a:pt x="19738" y="932"/>
                  </a:cubicBezTo>
                  <a:cubicBezTo>
                    <a:pt x="21123" y="2194"/>
                    <a:pt x="21215" y="4359"/>
                    <a:pt x="19877" y="5712"/>
                  </a:cubicBezTo>
                  <a:lnTo>
                    <a:pt x="10784" y="15136"/>
                  </a:lnTo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9Slide.vn 21">
              <a:extLst>
                <a:ext uri="{FF2B5EF4-FFF2-40B4-BE49-F238E27FC236}">
                  <a16:creationId xmlns:a16="http://schemas.microsoft.com/office/drawing/2014/main" id="{19E5625A-30FE-4CCF-9ED4-A3BCBF12FAA5}"/>
                </a:ext>
              </a:extLst>
            </p:cNvPr>
            <p:cNvSpPr/>
            <p:nvPr/>
          </p:nvSpPr>
          <p:spPr>
            <a:xfrm>
              <a:off x="4633561" y="3570242"/>
              <a:ext cx="295859" cy="98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1199" extrusionOk="0">
                  <a:moveTo>
                    <a:pt x="2787" y="21199"/>
                  </a:moveTo>
                  <a:cubicBezTo>
                    <a:pt x="1381" y="21199"/>
                    <a:pt x="161" y="18003"/>
                    <a:pt x="13" y="13705"/>
                  </a:cubicBezTo>
                  <a:cubicBezTo>
                    <a:pt x="-135" y="9187"/>
                    <a:pt x="975" y="5109"/>
                    <a:pt x="2491" y="4668"/>
                  </a:cubicBezTo>
                  <a:lnTo>
                    <a:pt x="18284" y="40"/>
                  </a:lnTo>
                  <a:cubicBezTo>
                    <a:pt x="19801" y="-401"/>
                    <a:pt x="21169" y="2905"/>
                    <a:pt x="21317" y="7423"/>
                  </a:cubicBezTo>
                  <a:cubicBezTo>
                    <a:pt x="21465" y="11942"/>
                    <a:pt x="20355" y="16019"/>
                    <a:pt x="18839" y="16460"/>
                  </a:cubicBezTo>
                  <a:lnTo>
                    <a:pt x="3046" y="21089"/>
                  </a:lnTo>
                  <a:cubicBezTo>
                    <a:pt x="2972" y="21199"/>
                    <a:pt x="2861" y="21199"/>
                    <a:pt x="2787" y="21199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9Slide.vn 22">
              <a:extLst>
                <a:ext uri="{FF2B5EF4-FFF2-40B4-BE49-F238E27FC236}">
                  <a16:creationId xmlns:a16="http://schemas.microsoft.com/office/drawing/2014/main" id="{F3606748-6EBE-4A7A-9581-E101DABA0D9A}"/>
                </a:ext>
              </a:extLst>
            </p:cNvPr>
            <p:cNvSpPr/>
            <p:nvPr/>
          </p:nvSpPr>
          <p:spPr>
            <a:xfrm>
              <a:off x="2786743" y="3339390"/>
              <a:ext cx="250966" cy="162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9" h="20915" extrusionOk="0">
                  <a:moveTo>
                    <a:pt x="17560" y="20915"/>
                  </a:moveTo>
                  <a:cubicBezTo>
                    <a:pt x="17094" y="20915"/>
                    <a:pt x="16628" y="20783"/>
                    <a:pt x="16162" y="20388"/>
                  </a:cubicBezTo>
                  <a:lnTo>
                    <a:pt x="1762" y="9325"/>
                  </a:lnTo>
                  <a:cubicBezTo>
                    <a:pt x="195" y="8139"/>
                    <a:pt x="-440" y="5176"/>
                    <a:pt x="322" y="2739"/>
                  </a:cubicBezTo>
                  <a:cubicBezTo>
                    <a:pt x="1085" y="303"/>
                    <a:pt x="2991" y="-685"/>
                    <a:pt x="4558" y="500"/>
                  </a:cubicBezTo>
                  <a:lnTo>
                    <a:pt x="18958" y="11564"/>
                  </a:lnTo>
                  <a:cubicBezTo>
                    <a:pt x="20525" y="12749"/>
                    <a:pt x="21160" y="15713"/>
                    <a:pt x="20398" y="18149"/>
                  </a:cubicBezTo>
                  <a:cubicBezTo>
                    <a:pt x="19889" y="19927"/>
                    <a:pt x="18746" y="20915"/>
                    <a:pt x="17560" y="20915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9Slide.vn 23">
              <a:extLst>
                <a:ext uri="{FF2B5EF4-FFF2-40B4-BE49-F238E27FC236}">
                  <a16:creationId xmlns:a16="http://schemas.microsoft.com/office/drawing/2014/main" id="{4FC74C9D-F966-4933-8E1C-D10D965724B9}"/>
                </a:ext>
              </a:extLst>
            </p:cNvPr>
            <p:cNvSpPr/>
            <p:nvPr/>
          </p:nvSpPr>
          <p:spPr>
            <a:xfrm>
              <a:off x="2807263" y="4052467"/>
              <a:ext cx="255479" cy="152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6" h="20899" extrusionOk="0">
                  <a:moveTo>
                    <a:pt x="3127" y="20899"/>
                  </a:moveTo>
                  <a:cubicBezTo>
                    <a:pt x="1918" y="20899"/>
                    <a:pt x="751" y="19707"/>
                    <a:pt x="250" y="17743"/>
                  </a:cubicBezTo>
                  <a:cubicBezTo>
                    <a:pt x="-417" y="15078"/>
                    <a:pt x="292" y="11992"/>
                    <a:pt x="1876" y="10870"/>
                  </a:cubicBezTo>
                  <a:lnTo>
                    <a:pt x="16429" y="421"/>
                  </a:lnTo>
                  <a:cubicBezTo>
                    <a:pt x="18014" y="-701"/>
                    <a:pt x="19849" y="491"/>
                    <a:pt x="20516" y="3156"/>
                  </a:cubicBezTo>
                  <a:cubicBezTo>
                    <a:pt x="21183" y="5821"/>
                    <a:pt x="20474" y="8907"/>
                    <a:pt x="18890" y="10029"/>
                  </a:cubicBezTo>
                  <a:lnTo>
                    <a:pt x="4337" y="20478"/>
                  </a:lnTo>
                  <a:cubicBezTo>
                    <a:pt x="3961" y="20759"/>
                    <a:pt x="3544" y="20899"/>
                    <a:pt x="3127" y="20899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9Slide.vn 24">
              <a:extLst>
                <a:ext uri="{FF2B5EF4-FFF2-40B4-BE49-F238E27FC236}">
                  <a16:creationId xmlns:a16="http://schemas.microsoft.com/office/drawing/2014/main" id="{3492BC39-025D-4E65-8111-7B920D999411}"/>
                </a:ext>
              </a:extLst>
            </p:cNvPr>
            <p:cNvSpPr/>
            <p:nvPr/>
          </p:nvSpPr>
          <p:spPr>
            <a:xfrm>
              <a:off x="3966655" y="3565113"/>
              <a:ext cx="498641" cy="498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56" y="9098"/>
                  </a:moveTo>
                  <a:cubicBezTo>
                    <a:pt x="19711" y="7786"/>
                    <a:pt x="19200" y="6585"/>
                    <a:pt x="18467" y="5517"/>
                  </a:cubicBezTo>
                  <a:lnTo>
                    <a:pt x="19600" y="4382"/>
                  </a:lnTo>
                  <a:lnTo>
                    <a:pt x="17200" y="1980"/>
                  </a:lnTo>
                  <a:lnTo>
                    <a:pt x="16067" y="3114"/>
                  </a:lnTo>
                  <a:cubicBezTo>
                    <a:pt x="15000" y="2380"/>
                    <a:pt x="13800" y="1869"/>
                    <a:pt x="12489" y="1624"/>
                  </a:cubicBezTo>
                  <a:lnTo>
                    <a:pt x="12489" y="0"/>
                  </a:lnTo>
                  <a:lnTo>
                    <a:pt x="10778" y="0"/>
                  </a:lnTo>
                  <a:lnTo>
                    <a:pt x="9089" y="0"/>
                  </a:lnTo>
                  <a:lnTo>
                    <a:pt x="9089" y="1624"/>
                  </a:lnTo>
                  <a:cubicBezTo>
                    <a:pt x="7778" y="1869"/>
                    <a:pt x="6578" y="2380"/>
                    <a:pt x="5511" y="3114"/>
                  </a:cubicBezTo>
                  <a:lnTo>
                    <a:pt x="4378" y="1980"/>
                  </a:lnTo>
                  <a:lnTo>
                    <a:pt x="1978" y="4382"/>
                  </a:lnTo>
                  <a:lnTo>
                    <a:pt x="3111" y="5517"/>
                  </a:lnTo>
                  <a:cubicBezTo>
                    <a:pt x="2378" y="6562"/>
                    <a:pt x="1867" y="7786"/>
                    <a:pt x="1622" y="9098"/>
                  </a:cubicBezTo>
                  <a:lnTo>
                    <a:pt x="0" y="9098"/>
                  </a:lnTo>
                  <a:lnTo>
                    <a:pt x="0" y="12502"/>
                  </a:lnTo>
                  <a:lnTo>
                    <a:pt x="1622" y="12502"/>
                  </a:lnTo>
                  <a:cubicBezTo>
                    <a:pt x="1867" y="13814"/>
                    <a:pt x="2378" y="15015"/>
                    <a:pt x="3111" y="16083"/>
                  </a:cubicBezTo>
                  <a:lnTo>
                    <a:pt x="1978" y="17218"/>
                  </a:lnTo>
                  <a:lnTo>
                    <a:pt x="4378" y="19620"/>
                  </a:lnTo>
                  <a:lnTo>
                    <a:pt x="5511" y="18486"/>
                  </a:lnTo>
                  <a:cubicBezTo>
                    <a:pt x="6556" y="19220"/>
                    <a:pt x="7778" y="19731"/>
                    <a:pt x="9089" y="19976"/>
                  </a:cubicBezTo>
                  <a:lnTo>
                    <a:pt x="9089" y="21600"/>
                  </a:lnTo>
                  <a:lnTo>
                    <a:pt x="10800" y="21600"/>
                  </a:lnTo>
                  <a:lnTo>
                    <a:pt x="12511" y="21600"/>
                  </a:lnTo>
                  <a:lnTo>
                    <a:pt x="12511" y="19976"/>
                  </a:lnTo>
                  <a:cubicBezTo>
                    <a:pt x="13822" y="19731"/>
                    <a:pt x="15022" y="19220"/>
                    <a:pt x="16089" y="18486"/>
                  </a:cubicBezTo>
                  <a:lnTo>
                    <a:pt x="17222" y="19620"/>
                  </a:lnTo>
                  <a:lnTo>
                    <a:pt x="19622" y="17218"/>
                  </a:lnTo>
                  <a:lnTo>
                    <a:pt x="18489" y="16083"/>
                  </a:lnTo>
                  <a:cubicBezTo>
                    <a:pt x="19222" y="15015"/>
                    <a:pt x="19733" y="13814"/>
                    <a:pt x="19978" y="12502"/>
                  </a:cubicBezTo>
                  <a:lnTo>
                    <a:pt x="21600" y="12502"/>
                  </a:lnTo>
                  <a:lnTo>
                    <a:pt x="21600" y="9098"/>
                  </a:lnTo>
                  <a:lnTo>
                    <a:pt x="19956" y="9098"/>
                  </a:lnTo>
                  <a:close/>
                  <a:moveTo>
                    <a:pt x="10800" y="16862"/>
                  </a:moveTo>
                  <a:lnTo>
                    <a:pt x="10800" y="16862"/>
                  </a:lnTo>
                  <a:cubicBezTo>
                    <a:pt x="7444" y="16862"/>
                    <a:pt x="4733" y="14148"/>
                    <a:pt x="4733" y="10789"/>
                  </a:cubicBezTo>
                  <a:cubicBezTo>
                    <a:pt x="4733" y="7430"/>
                    <a:pt x="7444" y="4716"/>
                    <a:pt x="10800" y="4716"/>
                  </a:cubicBezTo>
                  <a:lnTo>
                    <a:pt x="10800" y="4716"/>
                  </a:lnTo>
                  <a:cubicBezTo>
                    <a:pt x="14156" y="4716"/>
                    <a:pt x="16867" y="7430"/>
                    <a:pt x="16867" y="10789"/>
                  </a:cubicBezTo>
                  <a:cubicBezTo>
                    <a:pt x="16867" y="14148"/>
                    <a:pt x="14133" y="16862"/>
                    <a:pt x="10800" y="1686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9Slide.vn 25">
              <a:extLst>
                <a:ext uri="{FF2B5EF4-FFF2-40B4-BE49-F238E27FC236}">
                  <a16:creationId xmlns:a16="http://schemas.microsoft.com/office/drawing/2014/main" id="{BE62C349-29CA-44D3-A071-CBB54607CE09}"/>
                </a:ext>
              </a:extLst>
            </p:cNvPr>
            <p:cNvSpPr/>
            <p:nvPr/>
          </p:nvSpPr>
          <p:spPr>
            <a:xfrm>
              <a:off x="4089775" y="3359911"/>
              <a:ext cx="179552" cy="179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95" y="9072"/>
                  </a:moveTo>
                  <a:cubicBezTo>
                    <a:pt x="19749" y="7776"/>
                    <a:pt x="19255" y="6542"/>
                    <a:pt x="18514" y="5493"/>
                  </a:cubicBezTo>
                  <a:lnTo>
                    <a:pt x="19687" y="4320"/>
                  </a:lnTo>
                  <a:lnTo>
                    <a:pt x="17280" y="1913"/>
                  </a:lnTo>
                  <a:lnTo>
                    <a:pt x="16107" y="3086"/>
                  </a:lnTo>
                  <a:cubicBezTo>
                    <a:pt x="15058" y="2345"/>
                    <a:pt x="13824" y="1851"/>
                    <a:pt x="12528" y="1605"/>
                  </a:cubicBezTo>
                  <a:lnTo>
                    <a:pt x="12528" y="0"/>
                  </a:lnTo>
                  <a:lnTo>
                    <a:pt x="10800" y="0"/>
                  </a:lnTo>
                  <a:lnTo>
                    <a:pt x="9072" y="0"/>
                  </a:lnTo>
                  <a:lnTo>
                    <a:pt x="9072" y="1605"/>
                  </a:lnTo>
                  <a:cubicBezTo>
                    <a:pt x="7776" y="1851"/>
                    <a:pt x="6542" y="2345"/>
                    <a:pt x="5493" y="3086"/>
                  </a:cubicBezTo>
                  <a:lnTo>
                    <a:pt x="4320" y="1913"/>
                  </a:lnTo>
                  <a:lnTo>
                    <a:pt x="1913" y="4320"/>
                  </a:lnTo>
                  <a:lnTo>
                    <a:pt x="3086" y="5493"/>
                  </a:lnTo>
                  <a:cubicBezTo>
                    <a:pt x="2345" y="6542"/>
                    <a:pt x="1851" y="7776"/>
                    <a:pt x="1605" y="9072"/>
                  </a:cubicBezTo>
                  <a:lnTo>
                    <a:pt x="0" y="9072"/>
                  </a:lnTo>
                  <a:lnTo>
                    <a:pt x="0" y="12528"/>
                  </a:lnTo>
                  <a:lnTo>
                    <a:pt x="1605" y="12528"/>
                  </a:lnTo>
                  <a:cubicBezTo>
                    <a:pt x="1851" y="13824"/>
                    <a:pt x="2345" y="15058"/>
                    <a:pt x="3086" y="16107"/>
                  </a:cubicBezTo>
                  <a:lnTo>
                    <a:pt x="1913" y="17280"/>
                  </a:lnTo>
                  <a:lnTo>
                    <a:pt x="4320" y="19687"/>
                  </a:lnTo>
                  <a:lnTo>
                    <a:pt x="5493" y="18514"/>
                  </a:lnTo>
                  <a:cubicBezTo>
                    <a:pt x="6542" y="19255"/>
                    <a:pt x="7776" y="19749"/>
                    <a:pt x="9072" y="19995"/>
                  </a:cubicBezTo>
                  <a:lnTo>
                    <a:pt x="9072" y="21600"/>
                  </a:lnTo>
                  <a:lnTo>
                    <a:pt x="10800" y="21600"/>
                  </a:lnTo>
                  <a:lnTo>
                    <a:pt x="12528" y="21600"/>
                  </a:lnTo>
                  <a:lnTo>
                    <a:pt x="12528" y="19995"/>
                  </a:lnTo>
                  <a:cubicBezTo>
                    <a:pt x="13824" y="19749"/>
                    <a:pt x="15058" y="19255"/>
                    <a:pt x="16107" y="18514"/>
                  </a:cubicBezTo>
                  <a:lnTo>
                    <a:pt x="17280" y="19687"/>
                  </a:lnTo>
                  <a:lnTo>
                    <a:pt x="19687" y="17280"/>
                  </a:lnTo>
                  <a:lnTo>
                    <a:pt x="18514" y="16107"/>
                  </a:lnTo>
                  <a:cubicBezTo>
                    <a:pt x="19255" y="15058"/>
                    <a:pt x="19749" y="13824"/>
                    <a:pt x="19995" y="12528"/>
                  </a:cubicBezTo>
                  <a:lnTo>
                    <a:pt x="21600" y="12528"/>
                  </a:lnTo>
                  <a:lnTo>
                    <a:pt x="21600" y="9072"/>
                  </a:lnTo>
                  <a:lnTo>
                    <a:pt x="19995" y="9072"/>
                  </a:lnTo>
                  <a:close/>
                  <a:moveTo>
                    <a:pt x="10800" y="17712"/>
                  </a:moveTo>
                  <a:lnTo>
                    <a:pt x="10800" y="17712"/>
                  </a:lnTo>
                  <a:cubicBezTo>
                    <a:pt x="6974" y="17712"/>
                    <a:pt x="3888" y="14626"/>
                    <a:pt x="3888" y="10800"/>
                  </a:cubicBezTo>
                  <a:cubicBezTo>
                    <a:pt x="3888" y="6974"/>
                    <a:pt x="6974" y="3888"/>
                    <a:pt x="10800" y="3888"/>
                  </a:cubicBezTo>
                  <a:lnTo>
                    <a:pt x="10800" y="3888"/>
                  </a:lnTo>
                  <a:cubicBezTo>
                    <a:pt x="14626" y="3888"/>
                    <a:pt x="17712" y="6974"/>
                    <a:pt x="17712" y="10800"/>
                  </a:cubicBezTo>
                  <a:cubicBezTo>
                    <a:pt x="17712" y="14626"/>
                    <a:pt x="14626" y="17712"/>
                    <a:pt x="10800" y="1771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9Slide.vn 26">
              <a:extLst>
                <a:ext uri="{FF2B5EF4-FFF2-40B4-BE49-F238E27FC236}">
                  <a16:creationId xmlns:a16="http://schemas.microsoft.com/office/drawing/2014/main" id="{8DC1F43E-5289-4D06-BB64-DB9EE6A36052}"/>
                </a:ext>
              </a:extLst>
            </p:cNvPr>
            <p:cNvSpPr/>
            <p:nvPr/>
          </p:nvSpPr>
          <p:spPr>
            <a:xfrm>
              <a:off x="3397219" y="3795965"/>
              <a:ext cx="178526" cy="178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48" y="12325"/>
                  </a:moveTo>
                  <a:cubicBezTo>
                    <a:pt x="20297" y="11018"/>
                    <a:pt x="20172" y="9648"/>
                    <a:pt x="19862" y="8403"/>
                  </a:cubicBezTo>
                  <a:lnTo>
                    <a:pt x="21352" y="7719"/>
                  </a:lnTo>
                  <a:lnTo>
                    <a:pt x="19924" y="4606"/>
                  </a:lnTo>
                  <a:lnTo>
                    <a:pt x="18434" y="5291"/>
                  </a:lnTo>
                  <a:cubicBezTo>
                    <a:pt x="17690" y="4233"/>
                    <a:pt x="16697" y="3361"/>
                    <a:pt x="15579" y="2677"/>
                  </a:cubicBezTo>
                  <a:lnTo>
                    <a:pt x="16138" y="1120"/>
                  </a:lnTo>
                  <a:lnTo>
                    <a:pt x="14524" y="560"/>
                  </a:lnTo>
                  <a:lnTo>
                    <a:pt x="12910" y="0"/>
                  </a:lnTo>
                  <a:lnTo>
                    <a:pt x="12352" y="1556"/>
                  </a:lnTo>
                  <a:cubicBezTo>
                    <a:pt x="11048" y="1307"/>
                    <a:pt x="9683" y="1432"/>
                    <a:pt x="8441" y="1743"/>
                  </a:cubicBezTo>
                  <a:lnTo>
                    <a:pt x="7759" y="249"/>
                  </a:lnTo>
                  <a:lnTo>
                    <a:pt x="4655" y="1681"/>
                  </a:lnTo>
                  <a:lnTo>
                    <a:pt x="5338" y="3175"/>
                  </a:lnTo>
                  <a:cubicBezTo>
                    <a:pt x="4283" y="3922"/>
                    <a:pt x="3414" y="4918"/>
                    <a:pt x="2731" y="6038"/>
                  </a:cubicBezTo>
                  <a:lnTo>
                    <a:pt x="1179" y="5478"/>
                  </a:lnTo>
                  <a:lnTo>
                    <a:pt x="0" y="8715"/>
                  </a:lnTo>
                  <a:lnTo>
                    <a:pt x="1552" y="9275"/>
                  </a:lnTo>
                  <a:cubicBezTo>
                    <a:pt x="1303" y="10582"/>
                    <a:pt x="1428" y="11952"/>
                    <a:pt x="1738" y="13197"/>
                  </a:cubicBezTo>
                  <a:lnTo>
                    <a:pt x="248" y="13881"/>
                  </a:lnTo>
                  <a:lnTo>
                    <a:pt x="1676" y="16994"/>
                  </a:lnTo>
                  <a:lnTo>
                    <a:pt x="3166" y="16309"/>
                  </a:lnTo>
                  <a:cubicBezTo>
                    <a:pt x="3910" y="17367"/>
                    <a:pt x="4903" y="18239"/>
                    <a:pt x="6021" y="18923"/>
                  </a:cubicBezTo>
                  <a:lnTo>
                    <a:pt x="5462" y="20480"/>
                  </a:lnTo>
                  <a:lnTo>
                    <a:pt x="7076" y="21040"/>
                  </a:lnTo>
                  <a:lnTo>
                    <a:pt x="8690" y="21600"/>
                  </a:lnTo>
                  <a:lnTo>
                    <a:pt x="9248" y="20044"/>
                  </a:lnTo>
                  <a:cubicBezTo>
                    <a:pt x="10552" y="20293"/>
                    <a:pt x="11917" y="20168"/>
                    <a:pt x="13159" y="19857"/>
                  </a:cubicBezTo>
                  <a:lnTo>
                    <a:pt x="13841" y="21351"/>
                  </a:lnTo>
                  <a:lnTo>
                    <a:pt x="16945" y="19919"/>
                  </a:lnTo>
                  <a:lnTo>
                    <a:pt x="16262" y="18425"/>
                  </a:lnTo>
                  <a:cubicBezTo>
                    <a:pt x="17317" y="17678"/>
                    <a:pt x="18186" y="16682"/>
                    <a:pt x="18869" y="15562"/>
                  </a:cubicBezTo>
                  <a:lnTo>
                    <a:pt x="20421" y="16122"/>
                  </a:lnTo>
                  <a:lnTo>
                    <a:pt x="21600" y="12885"/>
                  </a:lnTo>
                  <a:lnTo>
                    <a:pt x="20048" y="12325"/>
                  </a:lnTo>
                  <a:close/>
                  <a:moveTo>
                    <a:pt x="8441" y="17305"/>
                  </a:moveTo>
                  <a:lnTo>
                    <a:pt x="8441" y="17305"/>
                  </a:lnTo>
                  <a:cubicBezTo>
                    <a:pt x="4841" y="15998"/>
                    <a:pt x="2979" y="12014"/>
                    <a:pt x="4283" y="8403"/>
                  </a:cubicBezTo>
                  <a:cubicBezTo>
                    <a:pt x="5586" y="4793"/>
                    <a:pt x="9559" y="2926"/>
                    <a:pt x="13159" y="4233"/>
                  </a:cubicBezTo>
                  <a:lnTo>
                    <a:pt x="13159" y="4233"/>
                  </a:lnTo>
                  <a:cubicBezTo>
                    <a:pt x="16759" y="5540"/>
                    <a:pt x="18621" y="9524"/>
                    <a:pt x="17317" y="13134"/>
                  </a:cubicBezTo>
                  <a:cubicBezTo>
                    <a:pt x="16014" y="16745"/>
                    <a:pt x="12041" y="18612"/>
                    <a:pt x="8441" y="1730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9Slide.vn 27">
              <a:extLst>
                <a:ext uri="{FF2B5EF4-FFF2-40B4-BE49-F238E27FC236}">
                  <a16:creationId xmlns:a16="http://schemas.microsoft.com/office/drawing/2014/main" id="{C9DC3FE8-6C02-4209-AA76-A0F1B8C2C3CA}"/>
                </a:ext>
              </a:extLst>
            </p:cNvPr>
            <p:cNvSpPr/>
            <p:nvPr/>
          </p:nvSpPr>
          <p:spPr>
            <a:xfrm>
              <a:off x="3602422" y="3708754"/>
              <a:ext cx="355598" cy="355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420" extrusionOk="0">
                  <a:moveTo>
                    <a:pt x="18451" y="6059"/>
                  </a:moveTo>
                  <a:lnTo>
                    <a:pt x="19903" y="5194"/>
                  </a:lnTo>
                  <a:cubicBezTo>
                    <a:pt x="19162" y="3989"/>
                    <a:pt x="18204" y="2938"/>
                    <a:pt x="17091" y="2104"/>
                  </a:cubicBezTo>
                  <a:lnTo>
                    <a:pt x="16071" y="3464"/>
                  </a:lnTo>
                  <a:cubicBezTo>
                    <a:pt x="15144" y="2753"/>
                    <a:pt x="14063" y="2258"/>
                    <a:pt x="12889" y="1949"/>
                  </a:cubicBezTo>
                  <a:lnTo>
                    <a:pt x="13290" y="312"/>
                  </a:lnTo>
                  <a:cubicBezTo>
                    <a:pt x="11962" y="-28"/>
                    <a:pt x="10540" y="-90"/>
                    <a:pt x="9119" y="126"/>
                  </a:cubicBezTo>
                  <a:lnTo>
                    <a:pt x="9366" y="1795"/>
                  </a:lnTo>
                  <a:cubicBezTo>
                    <a:pt x="8377" y="1949"/>
                    <a:pt x="7450" y="2258"/>
                    <a:pt x="6616" y="2660"/>
                  </a:cubicBezTo>
                  <a:cubicBezTo>
                    <a:pt x="6430" y="2753"/>
                    <a:pt x="6245" y="2846"/>
                    <a:pt x="6059" y="2969"/>
                  </a:cubicBezTo>
                  <a:lnTo>
                    <a:pt x="5194" y="1517"/>
                  </a:lnTo>
                  <a:cubicBezTo>
                    <a:pt x="3989" y="2258"/>
                    <a:pt x="2938" y="3216"/>
                    <a:pt x="2104" y="4329"/>
                  </a:cubicBezTo>
                  <a:lnTo>
                    <a:pt x="3464" y="5349"/>
                  </a:lnTo>
                  <a:cubicBezTo>
                    <a:pt x="2753" y="6307"/>
                    <a:pt x="2259" y="7357"/>
                    <a:pt x="1949" y="8531"/>
                  </a:cubicBezTo>
                  <a:lnTo>
                    <a:pt x="312" y="8130"/>
                  </a:lnTo>
                  <a:cubicBezTo>
                    <a:pt x="-28" y="9458"/>
                    <a:pt x="-90" y="10880"/>
                    <a:pt x="126" y="12301"/>
                  </a:cubicBezTo>
                  <a:lnTo>
                    <a:pt x="1795" y="12054"/>
                  </a:lnTo>
                  <a:cubicBezTo>
                    <a:pt x="1980" y="13259"/>
                    <a:pt x="2382" y="14372"/>
                    <a:pt x="2969" y="15361"/>
                  </a:cubicBezTo>
                  <a:lnTo>
                    <a:pt x="1517" y="16226"/>
                  </a:lnTo>
                  <a:cubicBezTo>
                    <a:pt x="2258" y="17431"/>
                    <a:pt x="3216" y="18482"/>
                    <a:pt x="4329" y="19316"/>
                  </a:cubicBezTo>
                  <a:lnTo>
                    <a:pt x="5349" y="17956"/>
                  </a:lnTo>
                  <a:cubicBezTo>
                    <a:pt x="6276" y="18667"/>
                    <a:pt x="7357" y="19162"/>
                    <a:pt x="8531" y="19471"/>
                  </a:cubicBezTo>
                  <a:lnTo>
                    <a:pt x="8130" y="21108"/>
                  </a:lnTo>
                  <a:cubicBezTo>
                    <a:pt x="9459" y="21448"/>
                    <a:pt x="10880" y="21510"/>
                    <a:pt x="12301" y="21294"/>
                  </a:cubicBezTo>
                  <a:lnTo>
                    <a:pt x="12054" y="19625"/>
                  </a:lnTo>
                  <a:cubicBezTo>
                    <a:pt x="13043" y="19471"/>
                    <a:pt x="13970" y="19162"/>
                    <a:pt x="14804" y="18760"/>
                  </a:cubicBezTo>
                  <a:cubicBezTo>
                    <a:pt x="14990" y="18667"/>
                    <a:pt x="15175" y="18574"/>
                    <a:pt x="15361" y="18451"/>
                  </a:cubicBezTo>
                  <a:lnTo>
                    <a:pt x="16226" y="19903"/>
                  </a:lnTo>
                  <a:cubicBezTo>
                    <a:pt x="17431" y="19162"/>
                    <a:pt x="18482" y="18204"/>
                    <a:pt x="19316" y="17091"/>
                  </a:cubicBezTo>
                  <a:lnTo>
                    <a:pt x="17956" y="16071"/>
                  </a:lnTo>
                  <a:cubicBezTo>
                    <a:pt x="18667" y="15144"/>
                    <a:pt x="19162" y="14063"/>
                    <a:pt x="19471" y="12889"/>
                  </a:cubicBezTo>
                  <a:lnTo>
                    <a:pt x="21108" y="13290"/>
                  </a:lnTo>
                  <a:cubicBezTo>
                    <a:pt x="21448" y="11962"/>
                    <a:pt x="21510" y="10540"/>
                    <a:pt x="21294" y="9119"/>
                  </a:cubicBezTo>
                  <a:lnTo>
                    <a:pt x="19625" y="9366"/>
                  </a:lnTo>
                  <a:cubicBezTo>
                    <a:pt x="19471" y="8161"/>
                    <a:pt x="19038" y="7048"/>
                    <a:pt x="18451" y="6059"/>
                  </a:cubicBezTo>
                  <a:close/>
                  <a:moveTo>
                    <a:pt x="15052" y="10046"/>
                  </a:moveTo>
                  <a:cubicBezTo>
                    <a:pt x="15330" y="11962"/>
                    <a:pt x="14341" y="13754"/>
                    <a:pt x="12703" y="14588"/>
                  </a:cubicBezTo>
                  <a:cubicBezTo>
                    <a:pt x="12301" y="14804"/>
                    <a:pt x="11838" y="14928"/>
                    <a:pt x="11374" y="15021"/>
                  </a:cubicBezTo>
                  <a:cubicBezTo>
                    <a:pt x="8995" y="15361"/>
                    <a:pt x="6770" y="13723"/>
                    <a:pt x="6430" y="11343"/>
                  </a:cubicBezTo>
                  <a:cubicBezTo>
                    <a:pt x="6152" y="9428"/>
                    <a:pt x="7141" y="7635"/>
                    <a:pt x="8779" y="6801"/>
                  </a:cubicBezTo>
                  <a:cubicBezTo>
                    <a:pt x="9180" y="6585"/>
                    <a:pt x="9644" y="6461"/>
                    <a:pt x="10107" y="6368"/>
                  </a:cubicBezTo>
                  <a:cubicBezTo>
                    <a:pt x="12456" y="6028"/>
                    <a:pt x="14681" y="7666"/>
                    <a:pt x="15052" y="10046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9Slide.vn 28">
              <a:extLst>
                <a:ext uri="{FF2B5EF4-FFF2-40B4-BE49-F238E27FC236}">
                  <a16:creationId xmlns:a16="http://schemas.microsoft.com/office/drawing/2014/main" id="{54392628-DA62-4B2D-9EDF-42B3E621BB5D}"/>
                </a:ext>
              </a:extLst>
            </p:cNvPr>
            <p:cNvSpPr/>
            <p:nvPr/>
          </p:nvSpPr>
          <p:spPr>
            <a:xfrm>
              <a:off x="3823013" y="4006297"/>
              <a:ext cx="371929" cy="371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2" y="10173"/>
                  </a:moveTo>
                  <a:lnTo>
                    <a:pt x="21600" y="10054"/>
                  </a:lnTo>
                  <a:cubicBezTo>
                    <a:pt x="21511" y="8622"/>
                    <a:pt x="21123" y="7250"/>
                    <a:pt x="20498" y="5967"/>
                  </a:cubicBezTo>
                  <a:lnTo>
                    <a:pt x="18948" y="6743"/>
                  </a:lnTo>
                  <a:cubicBezTo>
                    <a:pt x="18412" y="5668"/>
                    <a:pt x="17697" y="4714"/>
                    <a:pt x="16774" y="3938"/>
                  </a:cubicBezTo>
                  <a:lnTo>
                    <a:pt x="17906" y="2625"/>
                  </a:lnTo>
                  <a:cubicBezTo>
                    <a:pt x="16863" y="1730"/>
                    <a:pt x="15641" y="985"/>
                    <a:pt x="14241" y="537"/>
                  </a:cubicBezTo>
                  <a:lnTo>
                    <a:pt x="13705" y="2178"/>
                  </a:lnTo>
                  <a:cubicBezTo>
                    <a:pt x="12751" y="1850"/>
                    <a:pt x="11768" y="1701"/>
                    <a:pt x="10815" y="1701"/>
                  </a:cubicBezTo>
                  <a:cubicBezTo>
                    <a:pt x="10606" y="1701"/>
                    <a:pt x="10398" y="1701"/>
                    <a:pt x="10159" y="1730"/>
                  </a:cubicBezTo>
                  <a:lnTo>
                    <a:pt x="10040" y="0"/>
                  </a:lnTo>
                  <a:cubicBezTo>
                    <a:pt x="8610" y="89"/>
                    <a:pt x="7240" y="477"/>
                    <a:pt x="5959" y="1104"/>
                  </a:cubicBezTo>
                  <a:lnTo>
                    <a:pt x="6733" y="2655"/>
                  </a:lnTo>
                  <a:cubicBezTo>
                    <a:pt x="5661" y="3192"/>
                    <a:pt x="4707" y="3908"/>
                    <a:pt x="3933" y="4833"/>
                  </a:cubicBezTo>
                  <a:lnTo>
                    <a:pt x="2622" y="3699"/>
                  </a:lnTo>
                  <a:cubicBezTo>
                    <a:pt x="1728" y="4744"/>
                    <a:pt x="983" y="5967"/>
                    <a:pt x="536" y="7369"/>
                  </a:cubicBezTo>
                  <a:lnTo>
                    <a:pt x="2175" y="7906"/>
                  </a:lnTo>
                  <a:cubicBezTo>
                    <a:pt x="1788" y="9070"/>
                    <a:pt x="1639" y="10263"/>
                    <a:pt x="1728" y="11427"/>
                  </a:cubicBezTo>
                  <a:lnTo>
                    <a:pt x="0" y="11546"/>
                  </a:lnTo>
                  <a:cubicBezTo>
                    <a:pt x="89" y="12978"/>
                    <a:pt x="477" y="14350"/>
                    <a:pt x="1102" y="15633"/>
                  </a:cubicBezTo>
                  <a:lnTo>
                    <a:pt x="2652" y="14857"/>
                  </a:lnTo>
                  <a:cubicBezTo>
                    <a:pt x="3188" y="15931"/>
                    <a:pt x="3903" y="16886"/>
                    <a:pt x="4826" y="17662"/>
                  </a:cubicBezTo>
                  <a:lnTo>
                    <a:pt x="3694" y="18975"/>
                  </a:lnTo>
                  <a:cubicBezTo>
                    <a:pt x="4737" y="19870"/>
                    <a:pt x="5959" y="20615"/>
                    <a:pt x="7359" y="21063"/>
                  </a:cubicBezTo>
                  <a:lnTo>
                    <a:pt x="7895" y="19422"/>
                  </a:lnTo>
                  <a:cubicBezTo>
                    <a:pt x="8849" y="19750"/>
                    <a:pt x="9832" y="19899"/>
                    <a:pt x="10785" y="19899"/>
                  </a:cubicBezTo>
                  <a:cubicBezTo>
                    <a:pt x="10994" y="19899"/>
                    <a:pt x="11202" y="19899"/>
                    <a:pt x="11441" y="19870"/>
                  </a:cubicBezTo>
                  <a:lnTo>
                    <a:pt x="11560" y="21600"/>
                  </a:lnTo>
                  <a:cubicBezTo>
                    <a:pt x="12990" y="21511"/>
                    <a:pt x="14360" y="21123"/>
                    <a:pt x="15641" y="20496"/>
                  </a:cubicBezTo>
                  <a:lnTo>
                    <a:pt x="14867" y="18945"/>
                  </a:lnTo>
                  <a:cubicBezTo>
                    <a:pt x="15939" y="18408"/>
                    <a:pt x="16893" y="17692"/>
                    <a:pt x="17667" y="16767"/>
                  </a:cubicBezTo>
                  <a:lnTo>
                    <a:pt x="18978" y="17901"/>
                  </a:lnTo>
                  <a:cubicBezTo>
                    <a:pt x="19872" y="16856"/>
                    <a:pt x="20617" y="15633"/>
                    <a:pt x="21064" y="14231"/>
                  </a:cubicBezTo>
                  <a:lnTo>
                    <a:pt x="19425" y="13694"/>
                  </a:lnTo>
                  <a:cubicBezTo>
                    <a:pt x="19812" y="12530"/>
                    <a:pt x="19961" y="11337"/>
                    <a:pt x="19872" y="10173"/>
                  </a:cubicBezTo>
                  <a:close/>
                  <a:moveTo>
                    <a:pt x="14986" y="12202"/>
                  </a:moveTo>
                  <a:cubicBezTo>
                    <a:pt x="14360" y="14052"/>
                    <a:pt x="12662" y="15215"/>
                    <a:pt x="10815" y="15215"/>
                  </a:cubicBezTo>
                  <a:cubicBezTo>
                    <a:pt x="10368" y="15215"/>
                    <a:pt x="9891" y="15156"/>
                    <a:pt x="9415" y="14977"/>
                  </a:cubicBezTo>
                  <a:cubicBezTo>
                    <a:pt x="7121" y="14201"/>
                    <a:pt x="5869" y="11695"/>
                    <a:pt x="6644" y="9398"/>
                  </a:cubicBezTo>
                  <a:cubicBezTo>
                    <a:pt x="7270" y="7548"/>
                    <a:pt x="8968" y="6385"/>
                    <a:pt x="10815" y="6385"/>
                  </a:cubicBezTo>
                  <a:cubicBezTo>
                    <a:pt x="11292" y="6385"/>
                    <a:pt x="11738" y="6444"/>
                    <a:pt x="12215" y="6623"/>
                  </a:cubicBezTo>
                  <a:cubicBezTo>
                    <a:pt x="14509" y="7399"/>
                    <a:pt x="15731" y="9905"/>
                    <a:pt x="14986" y="1220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9Slide.vn 29">
              <a:extLst>
                <a:ext uri="{FF2B5EF4-FFF2-40B4-BE49-F238E27FC236}">
                  <a16:creationId xmlns:a16="http://schemas.microsoft.com/office/drawing/2014/main" id="{203F9EFD-569A-44BA-ABF5-B35223B5A4F7}"/>
                </a:ext>
              </a:extLst>
            </p:cNvPr>
            <p:cNvSpPr/>
            <p:nvPr/>
          </p:nvSpPr>
          <p:spPr>
            <a:xfrm>
              <a:off x="4212898" y="4037077"/>
              <a:ext cx="259580" cy="260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92" y="8947"/>
                  </a:moveTo>
                  <a:lnTo>
                    <a:pt x="21600" y="8606"/>
                  </a:lnTo>
                  <a:cubicBezTo>
                    <a:pt x="21301" y="7200"/>
                    <a:pt x="20746" y="5837"/>
                    <a:pt x="19935" y="4644"/>
                  </a:cubicBezTo>
                  <a:lnTo>
                    <a:pt x="18484" y="5624"/>
                  </a:lnTo>
                  <a:cubicBezTo>
                    <a:pt x="17801" y="4644"/>
                    <a:pt x="16947" y="3749"/>
                    <a:pt x="15923" y="3067"/>
                  </a:cubicBezTo>
                  <a:lnTo>
                    <a:pt x="16904" y="1619"/>
                  </a:lnTo>
                  <a:cubicBezTo>
                    <a:pt x="15709" y="852"/>
                    <a:pt x="14386" y="298"/>
                    <a:pt x="12934" y="0"/>
                  </a:cubicBezTo>
                  <a:lnTo>
                    <a:pt x="12593" y="1704"/>
                  </a:lnTo>
                  <a:cubicBezTo>
                    <a:pt x="11568" y="1491"/>
                    <a:pt x="10587" y="1491"/>
                    <a:pt x="9605" y="1619"/>
                  </a:cubicBezTo>
                  <a:cubicBezTo>
                    <a:pt x="9391" y="1662"/>
                    <a:pt x="9178" y="1704"/>
                    <a:pt x="8964" y="1747"/>
                  </a:cubicBezTo>
                  <a:lnTo>
                    <a:pt x="8623" y="43"/>
                  </a:lnTo>
                  <a:cubicBezTo>
                    <a:pt x="7214" y="341"/>
                    <a:pt x="5848" y="895"/>
                    <a:pt x="4653" y="1704"/>
                  </a:cubicBezTo>
                  <a:lnTo>
                    <a:pt x="5635" y="3153"/>
                  </a:lnTo>
                  <a:cubicBezTo>
                    <a:pt x="4653" y="3834"/>
                    <a:pt x="3757" y="4686"/>
                    <a:pt x="3074" y="5709"/>
                  </a:cubicBezTo>
                  <a:lnTo>
                    <a:pt x="1622" y="4729"/>
                  </a:lnTo>
                  <a:cubicBezTo>
                    <a:pt x="854" y="5922"/>
                    <a:pt x="299" y="7243"/>
                    <a:pt x="0" y="8691"/>
                  </a:cubicBezTo>
                  <a:lnTo>
                    <a:pt x="1708" y="9032"/>
                  </a:lnTo>
                  <a:cubicBezTo>
                    <a:pt x="1451" y="10267"/>
                    <a:pt x="1494" y="11503"/>
                    <a:pt x="1708" y="12653"/>
                  </a:cubicBezTo>
                  <a:lnTo>
                    <a:pt x="0" y="12994"/>
                  </a:lnTo>
                  <a:cubicBezTo>
                    <a:pt x="299" y="14400"/>
                    <a:pt x="854" y="15763"/>
                    <a:pt x="1665" y="16956"/>
                  </a:cubicBezTo>
                  <a:lnTo>
                    <a:pt x="3116" y="15976"/>
                  </a:lnTo>
                  <a:cubicBezTo>
                    <a:pt x="3799" y="16956"/>
                    <a:pt x="4653" y="17851"/>
                    <a:pt x="5677" y="18533"/>
                  </a:cubicBezTo>
                  <a:lnTo>
                    <a:pt x="4696" y="19981"/>
                  </a:lnTo>
                  <a:cubicBezTo>
                    <a:pt x="5848" y="20748"/>
                    <a:pt x="7214" y="21302"/>
                    <a:pt x="8666" y="21600"/>
                  </a:cubicBezTo>
                  <a:lnTo>
                    <a:pt x="9007" y="19896"/>
                  </a:lnTo>
                  <a:cubicBezTo>
                    <a:pt x="10032" y="20109"/>
                    <a:pt x="11013" y="20109"/>
                    <a:pt x="11995" y="19981"/>
                  </a:cubicBezTo>
                  <a:cubicBezTo>
                    <a:pt x="12209" y="19938"/>
                    <a:pt x="12422" y="19896"/>
                    <a:pt x="12636" y="19853"/>
                  </a:cubicBezTo>
                  <a:lnTo>
                    <a:pt x="12977" y="21557"/>
                  </a:lnTo>
                  <a:cubicBezTo>
                    <a:pt x="14386" y="21259"/>
                    <a:pt x="15752" y="20705"/>
                    <a:pt x="16947" y="19896"/>
                  </a:cubicBezTo>
                  <a:lnTo>
                    <a:pt x="15965" y="18447"/>
                  </a:lnTo>
                  <a:cubicBezTo>
                    <a:pt x="16947" y="17766"/>
                    <a:pt x="17843" y="16914"/>
                    <a:pt x="18526" y="15891"/>
                  </a:cubicBezTo>
                  <a:lnTo>
                    <a:pt x="19978" y="16871"/>
                  </a:lnTo>
                  <a:cubicBezTo>
                    <a:pt x="20746" y="15678"/>
                    <a:pt x="21301" y="14357"/>
                    <a:pt x="21600" y="12909"/>
                  </a:cubicBezTo>
                  <a:lnTo>
                    <a:pt x="19892" y="12568"/>
                  </a:lnTo>
                  <a:cubicBezTo>
                    <a:pt x="20149" y="11333"/>
                    <a:pt x="20106" y="10097"/>
                    <a:pt x="19892" y="8947"/>
                  </a:cubicBezTo>
                  <a:close/>
                  <a:moveTo>
                    <a:pt x="15197" y="11631"/>
                  </a:moveTo>
                  <a:cubicBezTo>
                    <a:pt x="14813" y="13591"/>
                    <a:pt x="13233" y="14996"/>
                    <a:pt x="11398" y="15209"/>
                  </a:cubicBezTo>
                  <a:cubicBezTo>
                    <a:pt x="10928" y="15252"/>
                    <a:pt x="10458" y="15252"/>
                    <a:pt x="9946" y="15167"/>
                  </a:cubicBezTo>
                  <a:cubicBezTo>
                    <a:pt x="7513" y="14698"/>
                    <a:pt x="5934" y="12355"/>
                    <a:pt x="6403" y="9927"/>
                  </a:cubicBezTo>
                  <a:cubicBezTo>
                    <a:pt x="6787" y="7967"/>
                    <a:pt x="8367" y="6561"/>
                    <a:pt x="10202" y="6348"/>
                  </a:cubicBezTo>
                  <a:cubicBezTo>
                    <a:pt x="10672" y="6305"/>
                    <a:pt x="11142" y="6305"/>
                    <a:pt x="11654" y="6391"/>
                  </a:cubicBezTo>
                  <a:cubicBezTo>
                    <a:pt x="14087" y="6859"/>
                    <a:pt x="15666" y="9202"/>
                    <a:pt x="15197" y="116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9Slide.vn 30">
              <a:extLst>
                <a:ext uri="{FF2B5EF4-FFF2-40B4-BE49-F238E27FC236}">
                  <a16:creationId xmlns:a16="http://schemas.microsoft.com/office/drawing/2014/main" id="{BF91C5A4-0D6B-417C-9D5C-14A42EDCD699}"/>
                </a:ext>
              </a:extLst>
            </p:cNvPr>
            <p:cNvSpPr/>
            <p:nvPr/>
          </p:nvSpPr>
          <p:spPr>
            <a:xfrm>
              <a:off x="3135587" y="3616412"/>
              <a:ext cx="269328" cy="268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2" y="10140"/>
                  </a:moveTo>
                  <a:lnTo>
                    <a:pt x="21600" y="10017"/>
                  </a:lnTo>
                  <a:cubicBezTo>
                    <a:pt x="21518" y="8574"/>
                    <a:pt x="21106" y="7214"/>
                    <a:pt x="20489" y="5936"/>
                  </a:cubicBezTo>
                  <a:lnTo>
                    <a:pt x="18967" y="6719"/>
                  </a:lnTo>
                  <a:cubicBezTo>
                    <a:pt x="18432" y="5647"/>
                    <a:pt x="17691" y="4699"/>
                    <a:pt x="16786" y="3916"/>
                  </a:cubicBezTo>
                  <a:lnTo>
                    <a:pt x="17897" y="2597"/>
                  </a:lnTo>
                  <a:cubicBezTo>
                    <a:pt x="16869" y="1690"/>
                    <a:pt x="15634" y="989"/>
                    <a:pt x="14235" y="495"/>
                  </a:cubicBezTo>
                  <a:lnTo>
                    <a:pt x="13701" y="2144"/>
                  </a:lnTo>
                  <a:cubicBezTo>
                    <a:pt x="12754" y="1814"/>
                    <a:pt x="11767" y="1690"/>
                    <a:pt x="10821" y="1690"/>
                  </a:cubicBezTo>
                  <a:cubicBezTo>
                    <a:pt x="10615" y="1690"/>
                    <a:pt x="10409" y="1690"/>
                    <a:pt x="10162" y="1731"/>
                  </a:cubicBezTo>
                  <a:lnTo>
                    <a:pt x="10039" y="0"/>
                  </a:lnTo>
                  <a:cubicBezTo>
                    <a:pt x="8599" y="82"/>
                    <a:pt x="7241" y="495"/>
                    <a:pt x="5966" y="1113"/>
                  </a:cubicBezTo>
                  <a:lnTo>
                    <a:pt x="6747" y="2638"/>
                  </a:lnTo>
                  <a:cubicBezTo>
                    <a:pt x="5678" y="3174"/>
                    <a:pt x="4731" y="3916"/>
                    <a:pt x="3950" y="4823"/>
                  </a:cubicBezTo>
                  <a:lnTo>
                    <a:pt x="2633" y="3710"/>
                  </a:lnTo>
                  <a:cubicBezTo>
                    <a:pt x="1728" y="4740"/>
                    <a:pt x="1029" y="5977"/>
                    <a:pt x="535" y="7379"/>
                  </a:cubicBezTo>
                  <a:lnTo>
                    <a:pt x="2181" y="7914"/>
                  </a:lnTo>
                  <a:cubicBezTo>
                    <a:pt x="1810" y="9069"/>
                    <a:pt x="1646" y="10264"/>
                    <a:pt x="1728" y="11460"/>
                  </a:cubicBezTo>
                  <a:lnTo>
                    <a:pt x="0" y="11583"/>
                  </a:lnTo>
                  <a:cubicBezTo>
                    <a:pt x="82" y="13026"/>
                    <a:pt x="494" y="14386"/>
                    <a:pt x="1111" y="15664"/>
                  </a:cubicBezTo>
                  <a:lnTo>
                    <a:pt x="2633" y="14881"/>
                  </a:lnTo>
                  <a:cubicBezTo>
                    <a:pt x="3168" y="15953"/>
                    <a:pt x="3909" y="16901"/>
                    <a:pt x="4814" y="17684"/>
                  </a:cubicBezTo>
                  <a:lnTo>
                    <a:pt x="3703" y="19003"/>
                  </a:lnTo>
                  <a:cubicBezTo>
                    <a:pt x="4731" y="19910"/>
                    <a:pt x="5966" y="20611"/>
                    <a:pt x="7365" y="21105"/>
                  </a:cubicBezTo>
                  <a:lnTo>
                    <a:pt x="7899" y="19456"/>
                  </a:lnTo>
                  <a:cubicBezTo>
                    <a:pt x="8846" y="19786"/>
                    <a:pt x="9833" y="19910"/>
                    <a:pt x="10779" y="19910"/>
                  </a:cubicBezTo>
                  <a:cubicBezTo>
                    <a:pt x="10985" y="19910"/>
                    <a:pt x="11191" y="19910"/>
                    <a:pt x="11438" y="19869"/>
                  </a:cubicBezTo>
                  <a:lnTo>
                    <a:pt x="11561" y="21600"/>
                  </a:lnTo>
                  <a:cubicBezTo>
                    <a:pt x="13001" y="21518"/>
                    <a:pt x="14359" y="21105"/>
                    <a:pt x="15634" y="20487"/>
                  </a:cubicBezTo>
                  <a:lnTo>
                    <a:pt x="14853" y="18962"/>
                  </a:lnTo>
                  <a:cubicBezTo>
                    <a:pt x="15922" y="18426"/>
                    <a:pt x="16869" y="17684"/>
                    <a:pt x="17650" y="16777"/>
                  </a:cubicBezTo>
                  <a:lnTo>
                    <a:pt x="18967" y="17890"/>
                  </a:lnTo>
                  <a:cubicBezTo>
                    <a:pt x="19872" y="16860"/>
                    <a:pt x="20571" y="15623"/>
                    <a:pt x="21065" y="14221"/>
                  </a:cubicBezTo>
                  <a:lnTo>
                    <a:pt x="19419" y="13686"/>
                  </a:lnTo>
                  <a:cubicBezTo>
                    <a:pt x="19831" y="12490"/>
                    <a:pt x="19954" y="11295"/>
                    <a:pt x="19872" y="10140"/>
                  </a:cubicBezTo>
                  <a:close/>
                  <a:moveTo>
                    <a:pt x="14565" y="12037"/>
                  </a:moveTo>
                  <a:cubicBezTo>
                    <a:pt x="14030" y="13686"/>
                    <a:pt x="12466" y="14757"/>
                    <a:pt x="10821" y="14757"/>
                  </a:cubicBezTo>
                  <a:cubicBezTo>
                    <a:pt x="10409" y="14757"/>
                    <a:pt x="9998" y="14675"/>
                    <a:pt x="9586" y="14551"/>
                  </a:cubicBezTo>
                  <a:cubicBezTo>
                    <a:pt x="7529" y="13850"/>
                    <a:pt x="6377" y="11624"/>
                    <a:pt x="7077" y="9522"/>
                  </a:cubicBezTo>
                  <a:cubicBezTo>
                    <a:pt x="7611" y="7873"/>
                    <a:pt x="9175" y="6802"/>
                    <a:pt x="10821" y="6802"/>
                  </a:cubicBezTo>
                  <a:cubicBezTo>
                    <a:pt x="11232" y="6802"/>
                    <a:pt x="11643" y="6884"/>
                    <a:pt x="12055" y="7008"/>
                  </a:cubicBezTo>
                  <a:cubicBezTo>
                    <a:pt x="14153" y="7750"/>
                    <a:pt x="15264" y="9976"/>
                    <a:pt x="14565" y="12037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9Slide.vn 31">
              <a:extLst>
                <a:ext uri="{FF2B5EF4-FFF2-40B4-BE49-F238E27FC236}">
                  <a16:creationId xmlns:a16="http://schemas.microsoft.com/office/drawing/2014/main" id="{CBA0C14D-0935-46EA-AF4D-AFF7333DCFE9}"/>
                </a:ext>
              </a:extLst>
            </p:cNvPr>
            <p:cNvSpPr/>
            <p:nvPr/>
          </p:nvSpPr>
          <p:spPr>
            <a:xfrm>
              <a:off x="3766583" y="3349650"/>
              <a:ext cx="308830" cy="308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78" y="9401"/>
                  </a:moveTo>
                  <a:lnTo>
                    <a:pt x="21600" y="9149"/>
                  </a:lnTo>
                  <a:cubicBezTo>
                    <a:pt x="21385" y="7714"/>
                    <a:pt x="20882" y="6351"/>
                    <a:pt x="20129" y="5131"/>
                  </a:cubicBezTo>
                  <a:lnTo>
                    <a:pt x="18658" y="6028"/>
                  </a:lnTo>
                  <a:cubicBezTo>
                    <a:pt x="18048" y="4987"/>
                    <a:pt x="17223" y="4090"/>
                    <a:pt x="16218" y="3373"/>
                  </a:cubicBezTo>
                  <a:lnTo>
                    <a:pt x="17258" y="1973"/>
                  </a:lnTo>
                  <a:cubicBezTo>
                    <a:pt x="16146" y="1148"/>
                    <a:pt x="14819" y="538"/>
                    <a:pt x="13383" y="179"/>
                  </a:cubicBezTo>
                  <a:lnTo>
                    <a:pt x="12989" y="1866"/>
                  </a:lnTo>
                  <a:cubicBezTo>
                    <a:pt x="11984" y="1615"/>
                    <a:pt x="11015" y="1543"/>
                    <a:pt x="10047" y="1650"/>
                  </a:cubicBezTo>
                  <a:cubicBezTo>
                    <a:pt x="9831" y="1686"/>
                    <a:pt x="9616" y="1686"/>
                    <a:pt x="9401" y="1722"/>
                  </a:cubicBezTo>
                  <a:lnTo>
                    <a:pt x="9149" y="0"/>
                  </a:lnTo>
                  <a:cubicBezTo>
                    <a:pt x="7714" y="215"/>
                    <a:pt x="6351" y="718"/>
                    <a:pt x="5131" y="1471"/>
                  </a:cubicBezTo>
                  <a:lnTo>
                    <a:pt x="6028" y="2942"/>
                  </a:lnTo>
                  <a:cubicBezTo>
                    <a:pt x="4987" y="3552"/>
                    <a:pt x="4090" y="4377"/>
                    <a:pt x="3373" y="5382"/>
                  </a:cubicBezTo>
                  <a:lnTo>
                    <a:pt x="1973" y="4342"/>
                  </a:lnTo>
                  <a:cubicBezTo>
                    <a:pt x="1148" y="5454"/>
                    <a:pt x="538" y="6781"/>
                    <a:pt x="179" y="8217"/>
                  </a:cubicBezTo>
                  <a:lnTo>
                    <a:pt x="1866" y="8611"/>
                  </a:lnTo>
                  <a:cubicBezTo>
                    <a:pt x="1579" y="9831"/>
                    <a:pt x="1543" y="11051"/>
                    <a:pt x="1722" y="12199"/>
                  </a:cubicBezTo>
                  <a:lnTo>
                    <a:pt x="0" y="12451"/>
                  </a:lnTo>
                  <a:cubicBezTo>
                    <a:pt x="215" y="13886"/>
                    <a:pt x="718" y="15249"/>
                    <a:pt x="1471" y="16469"/>
                  </a:cubicBezTo>
                  <a:lnTo>
                    <a:pt x="2942" y="15572"/>
                  </a:lnTo>
                  <a:cubicBezTo>
                    <a:pt x="3552" y="16613"/>
                    <a:pt x="4377" y="17510"/>
                    <a:pt x="5382" y="18227"/>
                  </a:cubicBezTo>
                  <a:lnTo>
                    <a:pt x="4342" y="19627"/>
                  </a:lnTo>
                  <a:cubicBezTo>
                    <a:pt x="5454" y="20452"/>
                    <a:pt x="6781" y="21062"/>
                    <a:pt x="8217" y="21421"/>
                  </a:cubicBezTo>
                  <a:lnTo>
                    <a:pt x="8611" y="19734"/>
                  </a:lnTo>
                  <a:cubicBezTo>
                    <a:pt x="9616" y="19985"/>
                    <a:pt x="10585" y="20057"/>
                    <a:pt x="11553" y="19950"/>
                  </a:cubicBezTo>
                  <a:cubicBezTo>
                    <a:pt x="11769" y="19914"/>
                    <a:pt x="11984" y="19914"/>
                    <a:pt x="12199" y="19878"/>
                  </a:cubicBezTo>
                  <a:lnTo>
                    <a:pt x="12450" y="21600"/>
                  </a:lnTo>
                  <a:cubicBezTo>
                    <a:pt x="13886" y="21385"/>
                    <a:pt x="15249" y="20882"/>
                    <a:pt x="16469" y="20129"/>
                  </a:cubicBezTo>
                  <a:lnTo>
                    <a:pt x="15572" y="18658"/>
                  </a:lnTo>
                  <a:cubicBezTo>
                    <a:pt x="16613" y="18048"/>
                    <a:pt x="17510" y="17223"/>
                    <a:pt x="18227" y="16218"/>
                  </a:cubicBezTo>
                  <a:lnTo>
                    <a:pt x="19627" y="17258"/>
                  </a:lnTo>
                  <a:cubicBezTo>
                    <a:pt x="20452" y="16146"/>
                    <a:pt x="21062" y="14819"/>
                    <a:pt x="21421" y="13383"/>
                  </a:cubicBezTo>
                  <a:lnTo>
                    <a:pt x="19734" y="12989"/>
                  </a:lnTo>
                  <a:cubicBezTo>
                    <a:pt x="20021" y="11769"/>
                    <a:pt x="20057" y="10549"/>
                    <a:pt x="19878" y="9401"/>
                  </a:cubicBezTo>
                  <a:close/>
                  <a:moveTo>
                    <a:pt x="15106" y="11841"/>
                  </a:moveTo>
                  <a:cubicBezTo>
                    <a:pt x="14639" y="13742"/>
                    <a:pt x="13025" y="15070"/>
                    <a:pt x="11159" y="15213"/>
                  </a:cubicBezTo>
                  <a:cubicBezTo>
                    <a:pt x="10692" y="15249"/>
                    <a:pt x="10226" y="15213"/>
                    <a:pt x="9724" y="15106"/>
                  </a:cubicBezTo>
                  <a:cubicBezTo>
                    <a:pt x="7320" y="14532"/>
                    <a:pt x="5884" y="12128"/>
                    <a:pt x="6458" y="9724"/>
                  </a:cubicBezTo>
                  <a:cubicBezTo>
                    <a:pt x="6925" y="7822"/>
                    <a:pt x="8540" y="6494"/>
                    <a:pt x="10405" y="6351"/>
                  </a:cubicBezTo>
                  <a:cubicBezTo>
                    <a:pt x="10872" y="6315"/>
                    <a:pt x="11338" y="6351"/>
                    <a:pt x="11841" y="6458"/>
                  </a:cubicBezTo>
                  <a:cubicBezTo>
                    <a:pt x="14245" y="7068"/>
                    <a:pt x="15680" y="9472"/>
                    <a:pt x="15106" y="11841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9Slide.vn 32">
              <a:extLst>
                <a:ext uri="{FF2B5EF4-FFF2-40B4-BE49-F238E27FC236}">
                  <a16:creationId xmlns:a16="http://schemas.microsoft.com/office/drawing/2014/main" id="{DD858270-4B8E-40BB-951F-80112B01EB89}"/>
                </a:ext>
              </a:extLst>
            </p:cNvPr>
            <p:cNvSpPr/>
            <p:nvPr/>
          </p:nvSpPr>
          <p:spPr>
            <a:xfrm>
              <a:off x="3689632" y="3267569"/>
              <a:ext cx="129278" cy="12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86" y="10200"/>
                  </a:moveTo>
                  <a:lnTo>
                    <a:pt x="21600" y="10114"/>
                  </a:lnTo>
                  <a:cubicBezTo>
                    <a:pt x="21514" y="8657"/>
                    <a:pt x="21086" y="7286"/>
                    <a:pt x="20486" y="6000"/>
                  </a:cubicBezTo>
                  <a:lnTo>
                    <a:pt x="18943" y="6771"/>
                  </a:lnTo>
                  <a:cubicBezTo>
                    <a:pt x="18429" y="5743"/>
                    <a:pt x="17657" y="4714"/>
                    <a:pt x="16800" y="3943"/>
                  </a:cubicBezTo>
                  <a:lnTo>
                    <a:pt x="17914" y="2657"/>
                  </a:lnTo>
                  <a:cubicBezTo>
                    <a:pt x="16886" y="1714"/>
                    <a:pt x="15600" y="1029"/>
                    <a:pt x="14229" y="600"/>
                  </a:cubicBezTo>
                  <a:lnTo>
                    <a:pt x="13714" y="2229"/>
                  </a:lnTo>
                  <a:cubicBezTo>
                    <a:pt x="12771" y="1886"/>
                    <a:pt x="11743" y="1714"/>
                    <a:pt x="10800" y="1714"/>
                  </a:cubicBezTo>
                  <a:cubicBezTo>
                    <a:pt x="10543" y="1714"/>
                    <a:pt x="10371" y="1714"/>
                    <a:pt x="10114" y="1714"/>
                  </a:cubicBezTo>
                  <a:lnTo>
                    <a:pt x="10029" y="0"/>
                  </a:lnTo>
                  <a:cubicBezTo>
                    <a:pt x="8571" y="86"/>
                    <a:pt x="7200" y="514"/>
                    <a:pt x="5914" y="1114"/>
                  </a:cubicBezTo>
                  <a:lnTo>
                    <a:pt x="6686" y="2657"/>
                  </a:lnTo>
                  <a:cubicBezTo>
                    <a:pt x="5657" y="3171"/>
                    <a:pt x="4629" y="3943"/>
                    <a:pt x="3857" y="4800"/>
                  </a:cubicBezTo>
                  <a:lnTo>
                    <a:pt x="2571" y="3686"/>
                  </a:lnTo>
                  <a:cubicBezTo>
                    <a:pt x="1629" y="4714"/>
                    <a:pt x="943" y="6000"/>
                    <a:pt x="514" y="7371"/>
                  </a:cubicBezTo>
                  <a:lnTo>
                    <a:pt x="2143" y="7886"/>
                  </a:lnTo>
                  <a:cubicBezTo>
                    <a:pt x="1714" y="9086"/>
                    <a:pt x="1629" y="10286"/>
                    <a:pt x="1714" y="11400"/>
                  </a:cubicBezTo>
                  <a:lnTo>
                    <a:pt x="0" y="11486"/>
                  </a:lnTo>
                  <a:cubicBezTo>
                    <a:pt x="86" y="12943"/>
                    <a:pt x="514" y="14314"/>
                    <a:pt x="1114" y="15600"/>
                  </a:cubicBezTo>
                  <a:lnTo>
                    <a:pt x="2657" y="14829"/>
                  </a:lnTo>
                  <a:cubicBezTo>
                    <a:pt x="3171" y="15857"/>
                    <a:pt x="3943" y="16886"/>
                    <a:pt x="4800" y="17657"/>
                  </a:cubicBezTo>
                  <a:lnTo>
                    <a:pt x="3686" y="18943"/>
                  </a:lnTo>
                  <a:cubicBezTo>
                    <a:pt x="4714" y="19886"/>
                    <a:pt x="6000" y="20571"/>
                    <a:pt x="7371" y="21000"/>
                  </a:cubicBezTo>
                  <a:lnTo>
                    <a:pt x="7886" y="19371"/>
                  </a:lnTo>
                  <a:cubicBezTo>
                    <a:pt x="8829" y="19714"/>
                    <a:pt x="9857" y="19886"/>
                    <a:pt x="10800" y="19886"/>
                  </a:cubicBezTo>
                  <a:cubicBezTo>
                    <a:pt x="11057" y="19886"/>
                    <a:pt x="11229" y="19886"/>
                    <a:pt x="11486" y="19886"/>
                  </a:cubicBezTo>
                  <a:lnTo>
                    <a:pt x="11571" y="21600"/>
                  </a:lnTo>
                  <a:cubicBezTo>
                    <a:pt x="13029" y="21514"/>
                    <a:pt x="14400" y="21086"/>
                    <a:pt x="15686" y="20486"/>
                  </a:cubicBezTo>
                  <a:lnTo>
                    <a:pt x="14914" y="18943"/>
                  </a:lnTo>
                  <a:cubicBezTo>
                    <a:pt x="15943" y="18429"/>
                    <a:pt x="16971" y="17657"/>
                    <a:pt x="17743" y="16800"/>
                  </a:cubicBezTo>
                  <a:lnTo>
                    <a:pt x="19029" y="17914"/>
                  </a:lnTo>
                  <a:cubicBezTo>
                    <a:pt x="19971" y="16886"/>
                    <a:pt x="20657" y="15600"/>
                    <a:pt x="21086" y="14229"/>
                  </a:cubicBezTo>
                  <a:lnTo>
                    <a:pt x="19457" y="13714"/>
                  </a:lnTo>
                  <a:cubicBezTo>
                    <a:pt x="19886" y="12600"/>
                    <a:pt x="19971" y="11400"/>
                    <a:pt x="19886" y="10200"/>
                  </a:cubicBezTo>
                  <a:close/>
                  <a:moveTo>
                    <a:pt x="15000" y="12257"/>
                  </a:moveTo>
                  <a:cubicBezTo>
                    <a:pt x="14400" y="14143"/>
                    <a:pt x="12686" y="15257"/>
                    <a:pt x="10800" y="15257"/>
                  </a:cubicBezTo>
                  <a:cubicBezTo>
                    <a:pt x="10371" y="15257"/>
                    <a:pt x="9857" y="15171"/>
                    <a:pt x="9429" y="15000"/>
                  </a:cubicBezTo>
                  <a:cubicBezTo>
                    <a:pt x="7114" y="14229"/>
                    <a:pt x="5829" y="11743"/>
                    <a:pt x="6600" y="9429"/>
                  </a:cubicBezTo>
                  <a:cubicBezTo>
                    <a:pt x="7200" y="7543"/>
                    <a:pt x="8914" y="6429"/>
                    <a:pt x="10800" y="6429"/>
                  </a:cubicBezTo>
                  <a:cubicBezTo>
                    <a:pt x="11229" y="6429"/>
                    <a:pt x="11743" y="6514"/>
                    <a:pt x="12171" y="6686"/>
                  </a:cubicBezTo>
                  <a:cubicBezTo>
                    <a:pt x="14486" y="7457"/>
                    <a:pt x="15771" y="9943"/>
                    <a:pt x="15000" y="12257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9Slide.vn 33">
              <a:extLst>
                <a:ext uri="{FF2B5EF4-FFF2-40B4-BE49-F238E27FC236}">
                  <a16:creationId xmlns:a16="http://schemas.microsoft.com/office/drawing/2014/main" id="{9F34A56C-BC6C-4A93-B3F5-A04233F2604F}"/>
                </a:ext>
              </a:extLst>
            </p:cNvPr>
            <p:cNvSpPr/>
            <p:nvPr/>
          </p:nvSpPr>
          <p:spPr>
            <a:xfrm>
              <a:off x="3345918" y="3349650"/>
              <a:ext cx="405275" cy="40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2" y="8957"/>
                  </a:moveTo>
                  <a:cubicBezTo>
                    <a:pt x="19686" y="7646"/>
                    <a:pt x="19139" y="6444"/>
                    <a:pt x="18401" y="5407"/>
                  </a:cubicBezTo>
                  <a:lnTo>
                    <a:pt x="19522" y="4260"/>
                  </a:lnTo>
                  <a:lnTo>
                    <a:pt x="17089" y="1884"/>
                  </a:lnTo>
                  <a:lnTo>
                    <a:pt x="15968" y="3031"/>
                  </a:lnTo>
                  <a:cubicBezTo>
                    <a:pt x="14901" y="2321"/>
                    <a:pt x="13671" y="1830"/>
                    <a:pt x="12358" y="1611"/>
                  </a:cubicBezTo>
                  <a:lnTo>
                    <a:pt x="12331" y="0"/>
                  </a:lnTo>
                  <a:lnTo>
                    <a:pt x="10636" y="27"/>
                  </a:lnTo>
                  <a:lnTo>
                    <a:pt x="8941" y="55"/>
                  </a:lnTo>
                  <a:lnTo>
                    <a:pt x="8968" y="1666"/>
                  </a:lnTo>
                  <a:cubicBezTo>
                    <a:pt x="7656" y="1912"/>
                    <a:pt x="6453" y="2458"/>
                    <a:pt x="5414" y="3195"/>
                  </a:cubicBezTo>
                  <a:lnTo>
                    <a:pt x="4265" y="2075"/>
                  </a:lnTo>
                  <a:lnTo>
                    <a:pt x="1887" y="4506"/>
                  </a:lnTo>
                  <a:lnTo>
                    <a:pt x="3035" y="5625"/>
                  </a:lnTo>
                  <a:cubicBezTo>
                    <a:pt x="2324" y="6690"/>
                    <a:pt x="1832" y="7919"/>
                    <a:pt x="1613" y="9230"/>
                  </a:cubicBezTo>
                  <a:lnTo>
                    <a:pt x="0" y="9257"/>
                  </a:lnTo>
                  <a:lnTo>
                    <a:pt x="55" y="12671"/>
                  </a:lnTo>
                  <a:lnTo>
                    <a:pt x="1668" y="12643"/>
                  </a:lnTo>
                  <a:cubicBezTo>
                    <a:pt x="1914" y="13954"/>
                    <a:pt x="2461" y="15156"/>
                    <a:pt x="3199" y="16193"/>
                  </a:cubicBezTo>
                  <a:lnTo>
                    <a:pt x="2078" y="17340"/>
                  </a:lnTo>
                  <a:lnTo>
                    <a:pt x="4511" y="19716"/>
                  </a:lnTo>
                  <a:lnTo>
                    <a:pt x="5632" y="18569"/>
                  </a:lnTo>
                  <a:cubicBezTo>
                    <a:pt x="6699" y="19279"/>
                    <a:pt x="7929" y="19770"/>
                    <a:pt x="9242" y="19989"/>
                  </a:cubicBezTo>
                  <a:lnTo>
                    <a:pt x="9269" y="21600"/>
                  </a:lnTo>
                  <a:lnTo>
                    <a:pt x="10964" y="21573"/>
                  </a:lnTo>
                  <a:lnTo>
                    <a:pt x="12659" y="21545"/>
                  </a:lnTo>
                  <a:lnTo>
                    <a:pt x="12632" y="19934"/>
                  </a:lnTo>
                  <a:cubicBezTo>
                    <a:pt x="13944" y="19688"/>
                    <a:pt x="15147" y="19142"/>
                    <a:pt x="16186" y="18405"/>
                  </a:cubicBezTo>
                  <a:lnTo>
                    <a:pt x="17335" y="19525"/>
                  </a:lnTo>
                  <a:lnTo>
                    <a:pt x="19713" y="17094"/>
                  </a:lnTo>
                  <a:lnTo>
                    <a:pt x="18565" y="15975"/>
                  </a:lnTo>
                  <a:cubicBezTo>
                    <a:pt x="19276" y="14910"/>
                    <a:pt x="19768" y="13681"/>
                    <a:pt x="19987" y="12370"/>
                  </a:cubicBezTo>
                  <a:lnTo>
                    <a:pt x="21600" y="12343"/>
                  </a:lnTo>
                  <a:lnTo>
                    <a:pt x="21545" y="8929"/>
                  </a:lnTo>
                  <a:lnTo>
                    <a:pt x="19932" y="8957"/>
                  </a:lnTo>
                  <a:close/>
                  <a:moveTo>
                    <a:pt x="10882" y="17640"/>
                  </a:moveTo>
                  <a:lnTo>
                    <a:pt x="10882" y="17640"/>
                  </a:lnTo>
                  <a:cubicBezTo>
                    <a:pt x="7082" y="17695"/>
                    <a:pt x="3965" y="14664"/>
                    <a:pt x="3910" y="10841"/>
                  </a:cubicBezTo>
                  <a:cubicBezTo>
                    <a:pt x="3855" y="7045"/>
                    <a:pt x="6890" y="3932"/>
                    <a:pt x="10718" y="3878"/>
                  </a:cubicBezTo>
                  <a:lnTo>
                    <a:pt x="10718" y="3878"/>
                  </a:lnTo>
                  <a:cubicBezTo>
                    <a:pt x="14518" y="3823"/>
                    <a:pt x="17635" y="6854"/>
                    <a:pt x="17690" y="10677"/>
                  </a:cubicBezTo>
                  <a:cubicBezTo>
                    <a:pt x="17745" y="14473"/>
                    <a:pt x="14683" y="17613"/>
                    <a:pt x="10882" y="1764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9Slide.vn 34">
              <a:extLst>
                <a:ext uri="{FF2B5EF4-FFF2-40B4-BE49-F238E27FC236}">
                  <a16:creationId xmlns:a16="http://schemas.microsoft.com/office/drawing/2014/main" id="{C9B8D16B-2474-40FC-A42B-1555B7A4A6BF}"/>
                </a:ext>
              </a:extLst>
            </p:cNvPr>
            <p:cNvSpPr/>
            <p:nvPr/>
          </p:nvSpPr>
          <p:spPr>
            <a:xfrm>
              <a:off x="3458780" y="3462511"/>
              <a:ext cx="173407" cy="17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4" h="21474" extrusionOk="0">
                  <a:moveTo>
                    <a:pt x="10864" y="21473"/>
                  </a:moveTo>
                  <a:lnTo>
                    <a:pt x="10864" y="21473"/>
                  </a:lnTo>
                  <a:cubicBezTo>
                    <a:pt x="4956" y="21537"/>
                    <a:pt x="64" y="16772"/>
                    <a:pt x="1" y="10864"/>
                  </a:cubicBezTo>
                  <a:cubicBezTo>
                    <a:pt x="-63" y="4956"/>
                    <a:pt x="4702" y="64"/>
                    <a:pt x="10610" y="1"/>
                  </a:cubicBezTo>
                  <a:lnTo>
                    <a:pt x="10610" y="1"/>
                  </a:lnTo>
                  <a:cubicBezTo>
                    <a:pt x="16518" y="-63"/>
                    <a:pt x="21410" y="4702"/>
                    <a:pt x="21473" y="10610"/>
                  </a:cubicBezTo>
                  <a:cubicBezTo>
                    <a:pt x="21537" y="16518"/>
                    <a:pt x="16772" y="21346"/>
                    <a:pt x="10864" y="21473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9Slide.vn 35">
              <a:extLst>
                <a:ext uri="{FF2B5EF4-FFF2-40B4-BE49-F238E27FC236}">
                  <a16:creationId xmlns:a16="http://schemas.microsoft.com/office/drawing/2014/main" id="{CC6D4B93-E900-4527-9A0E-52DA3F8BF9E6}"/>
                </a:ext>
              </a:extLst>
            </p:cNvPr>
            <p:cNvSpPr/>
            <p:nvPr/>
          </p:nvSpPr>
          <p:spPr>
            <a:xfrm>
              <a:off x="3970579" y="4155068"/>
              <a:ext cx="76796" cy="76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47" h="21600" extrusionOk="0">
                  <a:moveTo>
                    <a:pt x="18752" y="14207"/>
                  </a:moveTo>
                  <a:cubicBezTo>
                    <a:pt x="17466" y="18701"/>
                    <a:pt x="13737" y="21600"/>
                    <a:pt x="9623" y="21600"/>
                  </a:cubicBezTo>
                  <a:cubicBezTo>
                    <a:pt x="8594" y="21600"/>
                    <a:pt x="7566" y="21455"/>
                    <a:pt x="6537" y="21020"/>
                  </a:cubicBezTo>
                  <a:cubicBezTo>
                    <a:pt x="1523" y="19136"/>
                    <a:pt x="-1177" y="13047"/>
                    <a:pt x="494" y="7393"/>
                  </a:cubicBezTo>
                  <a:cubicBezTo>
                    <a:pt x="1780" y="2899"/>
                    <a:pt x="5509" y="0"/>
                    <a:pt x="9623" y="0"/>
                  </a:cubicBezTo>
                  <a:cubicBezTo>
                    <a:pt x="10652" y="0"/>
                    <a:pt x="11680" y="145"/>
                    <a:pt x="12709" y="580"/>
                  </a:cubicBezTo>
                  <a:cubicBezTo>
                    <a:pt x="17723" y="2465"/>
                    <a:pt x="20423" y="8553"/>
                    <a:pt x="18752" y="14207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28575" tIns="28575" rIns="28575" bIns="28575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22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8" name="9Slide.vn 36">
            <a:extLst>
              <a:ext uri="{FF2B5EF4-FFF2-40B4-BE49-F238E27FC236}">
                <a16:creationId xmlns:a16="http://schemas.microsoft.com/office/drawing/2014/main" id="{9610BDEE-DE64-4018-BBE5-50E22F17001B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9" name="9Slide.vn 37">
              <a:extLst>
                <a:ext uri="{FF2B5EF4-FFF2-40B4-BE49-F238E27FC236}">
                  <a16:creationId xmlns:a16="http://schemas.microsoft.com/office/drawing/2014/main" id="{73381FB8-85A0-493C-90F6-E56C16B69F78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0" name="9Slide.vn 38">
              <a:extLst>
                <a:ext uri="{FF2B5EF4-FFF2-40B4-BE49-F238E27FC236}">
                  <a16:creationId xmlns:a16="http://schemas.microsoft.com/office/drawing/2014/main" id="{5B7E41D9-0B64-4F04-A3C5-03D161405A42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1" name="9Slide.vn 39">
            <a:extLst>
              <a:ext uri="{FF2B5EF4-FFF2-40B4-BE49-F238E27FC236}">
                <a16:creationId xmlns:a16="http://schemas.microsoft.com/office/drawing/2014/main" id="{CF8B8BF5-A0EA-42A3-A51B-EFFF47439435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2" name="9Slide.vn 40">
              <a:extLst>
                <a:ext uri="{FF2B5EF4-FFF2-40B4-BE49-F238E27FC236}">
                  <a16:creationId xmlns:a16="http://schemas.microsoft.com/office/drawing/2014/main" id="{085EEBA7-8235-4560-94B3-2994FD0FB2A5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3" name="9Slide.vn 41">
              <a:extLst>
                <a:ext uri="{FF2B5EF4-FFF2-40B4-BE49-F238E27FC236}">
                  <a16:creationId xmlns:a16="http://schemas.microsoft.com/office/drawing/2014/main" id="{8CF308F7-C0CA-4134-8691-6829C615BB45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0335501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Puzzle Bulb 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9Slide.vn 4">
            <a:extLst>
              <a:ext uri="{FF2B5EF4-FFF2-40B4-BE49-F238E27FC236}">
                <a16:creationId xmlns:a16="http://schemas.microsoft.com/office/drawing/2014/main" id="{ADDA5681-6D99-458B-9FE0-9554A07BD19A}"/>
              </a:ext>
            </a:extLst>
          </p:cNvPr>
          <p:cNvSpPr>
            <a:spLocks/>
          </p:cNvSpPr>
          <p:nvPr/>
        </p:nvSpPr>
        <p:spPr bwMode="auto">
          <a:xfrm>
            <a:off x="6205537" y="3333504"/>
            <a:ext cx="927100" cy="1357313"/>
          </a:xfrm>
          <a:custGeom>
            <a:avLst/>
            <a:gdLst>
              <a:gd name="T0" fmla="*/ 1218 w 1805"/>
              <a:gd name="T1" fmla="*/ 394 h 2647"/>
              <a:gd name="T2" fmla="*/ 1390 w 1805"/>
              <a:gd name="T3" fmla="*/ 332 h 2647"/>
              <a:gd name="T4" fmla="*/ 1671 w 1805"/>
              <a:gd name="T5" fmla="*/ 491 h 2647"/>
              <a:gd name="T6" fmla="*/ 1805 w 1805"/>
              <a:gd name="T7" fmla="*/ 491 h 2647"/>
              <a:gd name="T8" fmla="*/ 1805 w 1805"/>
              <a:gd name="T9" fmla="*/ 0 h 2647"/>
              <a:gd name="T10" fmla="*/ 0 w 1805"/>
              <a:gd name="T11" fmla="*/ 0 h 2647"/>
              <a:gd name="T12" fmla="*/ 0 w 1805"/>
              <a:gd name="T13" fmla="*/ 1931 h 2647"/>
              <a:gd name="T14" fmla="*/ 658 w 1805"/>
              <a:gd name="T15" fmla="*/ 1931 h 2647"/>
              <a:gd name="T16" fmla="*/ 704 w 1805"/>
              <a:gd name="T17" fmla="*/ 1977 h 2647"/>
              <a:gd name="T18" fmla="*/ 704 w 1805"/>
              <a:gd name="T19" fmla="*/ 2202 h 2647"/>
              <a:gd name="T20" fmla="*/ 686 w 1805"/>
              <a:gd name="T21" fmla="*/ 2238 h 2647"/>
              <a:gd name="T22" fmla="*/ 538 w 1805"/>
              <a:gd name="T23" fmla="*/ 2444 h 2647"/>
              <a:gd name="T24" fmla="*/ 588 w 1805"/>
              <a:gd name="T25" fmla="*/ 2582 h 2647"/>
              <a:gd name="T26" fmla="*/ 764 w 1805"/>
              <a:gd name="T27" fmla="*/ 2647 h 2647"/>
              <a:gd name="T28" fmla="*/ 1043 w 1805"/>
              <a:gd name="T29" fmla="*/ 2477 h 2647"/>
              <a:gd name="T30" fmla="*/ 872 w 1805"/>
              <a:gd name="T31" fmla="*/ 2222 h 2647"/>
              <a:gd name="T32" fmla="*/ 850 w 1805"/>
              <a:gd name="T33" fmla="*/ 2182 h 2647"/>
              <a:gd name="T34" fmla="*/ 850 w 1805"/>
              <a:gd name="T35" fmla="*/ 1964 h 2647"/>
              <a:gd name="T36" fmla="*/ 896 w 1805"/>
              <a:gd name="T37" fmla="*/ 1917 h 2647"/>
              <a:gd name="T38" fmla="*/ 1805 w 1805"/>
              <a:gd name="T39" fmla="*/ 1917 h 2647"/>
              <a:gd name="T40" fmla="*/ 1805 w 1805"/>
              <a:gd name="T41" fmla="*/ 829 h 2647"/>
              <a:gd name="T42" fmla="*/ 1707 w 1805"/>
              <a:gd name="T43" fmla="*/ 829 h 2647"/>
              <a:gd name="T44" fmla="*/ 1407 w 1805"/>
              <a:gd name="T45" fmla="*/ 1015 h 2647"/>
              <a:gd name="T46" fmla="*/ 1122 w 1805"/>
              <a:gd name="T47" fmla="*/ 670 h 2647"/>
              <a:gd name="T48" fmla="*/ 1218 w 1805"/>
              <a:gd name="T49" fmla="*/ 394 h 2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05" h="2647">
                <a:moveTo>
                  <a:pt x="1218" y="394"/>
                </a:moveTo>
                <a:cubicBezTo>
                  <a:pt x="1264" y="350"/>
                  <a:pt x="1325" y="329"/>
                  <a:pt x="1390" y="332"/>
                </a:cubicBezTo>
                <a:cubicBezTo>
                  <a:pt x="1499" y="339"/>
                  <a:pt x="1627" y="450"/>
                  <a:pt x="1671" y="491"/>
                </a:cubicBezTo>
                <a:lnTo>
                  <a:pt x="1805" y="491"/>
                </a:lnTo>
                <a:lnTo>
                  <a:pt x="1805" y="0"/>
                </a:lnTo>
                <a:lnTo>
                  <a:pt x="0" y="0"/>
                </a:lnTo>
                <a:lnTo>
                  <a:pt x="0" y="1931"/>
                </a:lnTo>
                <a:lnTo>
                  <a:pt x="658" y="1931"/>
                </a:lnTo>
                <a:cubicBezTo>
                  <a:pt x="683" y="1931"/>
                  <a:pt x="704" y="1951"/>
                  <a:pt x="704" y="1977"/>
                </a:cubicBezTo>
                <a:lnTo>
                  <a:pt x="704" y="2202"/>
                </a:lnTo>
                <a:cubicBezTo>
                  <a:pt x="704" y="2216"/>
                  <a:pt x="697" y="2230"/>
                  <a:pt x="686" y="2238"/>
                </a:cubicBezTo>
                <a:cubicBezTo>
                  <a:pt x="649" y="2268"/>
                  <a:pt x="542" y="2369"/>
                  <a:pt x="538" y="2444"/>
                </a:cubicBezTo>
                <a:cubicBezTo>
                  <a:pt x="535" y="2494"/>
                  <a:pt x="553" y="2545"/>
                  <a:pt x="588" y="2582"/>
                </a:cubicBezTo>
                <a:cubicBezTo>
                  <a:pt x="628" y="2625"/>
                  <a:pt x="689" y="2647"/>
                  <a:pt x="764" y="2647"/>
                </a:cubicBezTo>
                <a:cubicBezTo>
                  <a:pt x="863" y="2647"/>
                  <a:pt x="1031" y="2625"/>
                  <a:pt x="1043" y="2477"/>
                </a:cubicBezTo>
                <a:cubicBezTo>
                  <a:pt x="1054" y="2335"/>
                  <a:pt x="874" y="2223"/>
                  <a:pt x="872" y="2222"/>
                </a:cubicBezTo>
                <a:cubicBezTo>
                  <a:pt x="859" y="2213"/>
                  <a:pt x="850" y="2198"/>
                  <a:pt x="850" y="2182"/>
                </a:cubicBezTo>
                <a:lnTo>
                  <a:pt x="850" y="1964"/>
                </a:lnTo>
                <a:cubicBezTo>
                  <a:pt x="850" y="1938"/>
                  <a:pt x="871" y="1917"/>
                  <a:pt x="896" y="1917"/>
                </a:cubicBezTo>
                <a:lnTo>
                  <a:pt x="1805" y="1917"/>
                </a:lnTo>
                <a:lnTo>
                  <a:pt x="1805" y="829"/>
                </a:lnTo>
                <a:lnTo>
                  <a:pt x="1707" y="829"/>
                </a:lnTo>
                <a:cubicBezTo>
                  <a:pt x="1662" y="879"/>
                  <a:pt x="1531" y="1015"/>
                  <a:pt x="1407" y="1015"/>
                </a:cubicBezTo>
                <a:cubicBezTo>
                  <a:pt x="1269" y="1015"/>
                  <a:pt x="1122" y="924"/>
                  <a:pt x="1122" y="670"/>
                </a:cubicBezTo>
                <a:cubicBezTo>
                  <a:pt x="1122" y="516"/>
                  <a:pt x="1174" y="435"/>
                  <a:pt x="1218" y="39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9Slide.vn 5">
            <a:extLst>
              <a:ext uri="{FF2B5EF4-FFF2-40B4-BE49-F238E27FC236}">
                <a16:creationId xmlns:a16="http://schemas.microsoft.com/office/drawing/2014/main" id="{22A641F1-993C-40EC-A417-57E8C1AC02C9}"/>
              </a:ext>
            </a:extLst>
          </p:cNvPr>
          <p:cNvSpPr>
            <a:spLocks/>
          </p:cNvSpPr>
          <p:nvPr/>
        </p:nvSpPr>
        <p:spPr bwMode="auto">
          <a:xfrm>
            <a:off x="5229225" y="3333504"/>
            <a:ext cx="930275" cy="990600"/>
          </a:xfrm>
          <a:custGeom>
            <a:avLst/>
            <a:gdLst>
              <a:gd name="T0" fmla="*/ 1811 w 1811"/>
              <a:gd name="T1" fmla="*/ 0 h 1931"/>
              <a:gd name="T2" fmla="*/ 7 w 1811"/>
              <a:gd name="T3" fmla="*/ 0 h 1931"/>
              <a:gd name="T4" fmla="*/ 7 w 1811"/>
              <a:gd name="T5" fmla="*/ 472 h 1931"/>
              <a:gd name="T6" fmla="*/ 131 w 1811"/>
              <a:gd name="T7" fmla="*/ 472 h 1931"/>
              <a:gd name="T8" fmla="*/ 433 w 1811"/>
              <a:gd name="T9" fmla="*/ 292 h 1931"/>
              <a:gd name="T10" fmla="*/ 690 w 1811"/>
              <a:gd name="T11" fmla="*/ 644 h 1931"/>
              <a:gd name="T12" fmla="*/ 604 w 1811"/>
              <a:gd name="T13" fmla="*/ 911 h 1931"/>
              <a:gd name="T14" fmla="*/ 417 w 1811"/>
              <a:gd name="T15" fmla="*/ 975 h 1931"/>
              <a:gd name="T16" fmla="*/ 141 w 1811"/>
              <a:gd name="T17" fmla="*/ 802 h 1931"/>
              <a:gd name="T18" fmla="*/ 0 w 1811"/>
              <a:gd name="T19" fmla="*/ 802 h 1931"/>
              <a:gd name="T20" fmla="*/ 0 w 1811"/>
              <a:gd name="T21" fmla="*/ 1843 h 1931"/>
              <a:gd name="T22" fmla="*/ 37 w 1811"/>
              <a:gd name="T23" fmla="*/ 1931 h 1931"/>
              <a:gd name="T24" fmla="*/ 1811 w 1811"/>
              <a:gd name="T25" fmla="*/ 1931 h 1931"/>
              <a:gd name="T26" fmla="*/ 1811 w 1811"/>
              <a:gd name="T27" fmla="*/ 0 h 1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11" h="1931">
                <a:moveTo>
                  <a:pt x="1811" y="0"/>
                </a:moveTo>
                <a:lnTo>
                  <a:pt x="7" y="0"/>
                </a:lnTo>
                <a:lnTo>
                  <a:pt x="7" y="472"/>
                </a:lnTo>
                <a:lnTo>
                  <a:pt x="131" y="472"/>
                </a:lnTo>
                <a:cubicBezTo>
                  <a:pt x="163" y="413"/>
                  <a:pt x="253" y="287"/>
                  <a:pt x="433" y="292"/>
                </a:cubicBezTo>
                <a:cubicBezTo>
                  <a:pt x="690" y="301"/>
                  <a:pt x="690" y="559"/>
                  <a:pt x="690" y="644"/>
                </a:cubicBezTo>
                <a:cubicBezTo>
                  <a:pt x="690" y="768"/>
                  <a:pt x="662" y="855"/>
                  <a:pt x="604" y="911"/>
                </a:cubicBezTo>
                <a:cubicBezTo>
                  <a:pt x="557" y="956"/>
                  <a:pt x="495" y="977"/>
                  <a:pt x="417" y="975"/>
                </a:cubicBezTo>
                <a:cubicBezTo>
                  <a:pt x="260" y="970"/>
                  <a:pt x="175" y="873"/>
                  <a:pt x="141" y="802"/>
                </a:cubicBezTo>
                <a:lnTo>
                  <a:pt x="0" y="802"/>
                </a:lnTo>
                <a:lnTo>
                  <a:pt x="0" y="1843"/>
                </a:lnTo>
                <a:cubicBezTo>
                  <a:pt x="13" y="1872"/>
                  <a:pt x="25" y="1902"/>
                  <a:pt x="37" y="1931"/>
                </a:cubicBezTo>
                <a:lnTo>
                  <a:pt x="1811" y="1931"/>
                </a:lnTo>
                <a:lnTo>
                  <a:pt x="181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9Slide.vn 6">
            <a:extLst>
              <a:ext uri="{FF2B5EF4-FFF2-40B4-BE49-F238E27FC236}">
                <a16:creationId xmlns:a16="http://schemas.microsoft.com/office/drawing/2014/main" id="{3BD5514C-43B3-48D8-ACA5-BBE12A0A4AA7}"/>
              </a:ext>
            </a:extLst>
          </p:cNvPr>
          <p:cNvSpPr>
            <a:spLocks/>
          </p:cNvSpPr>
          <p:nvPr/>
        </p:nvSpPr>
        <p:spPr bwMode="auto">
          <a:xfrm>
            <a:off x="5233987" y="1295154"/>
            <a:ext cx="2379663" cy="1317625"/>
          </a:xfrm>
          <a:custGeom>
            <a:avLst/>
            <a:gdLst>
              <a:gd name="T0" fmla="*/ 0 w 4640"/>
              <a:gd name="T1" fmla="*/ 1852 h 2568"/>
              <a:gd name="T2" fmla="*/ 776 w 4640"/>
              <a:gd name="T3" fmla="*/ 1852 h 2568"/>
              <a:gd name="T4" fmla="*/ 822 w 4640"/>
              <a:gd name="T5" fmla="*/ 1898 h 2568"/>
              <a:gd name="T6" fmla="*/ 822 w 4640"/>
              <a:gd name="T7" fmla="*/ 2130 h 2568"/>
              <a:gd name="T8" fmla="*/ 801 w 4640"/>
              <a:gd name="T9" fmla="*/ 2169 h 2568"/>
              <a:gd name="T10" fmla="*/ 669 w 4640"/>
              <a:gd name="T11" fmla="*/ 2356 h 2568"/>
              <a:gd name="T12" fmla="*/ 889 w 4640"/>
              <a:gd name="T13" fmla="*/ 2568 h 2568"/>
              <a:gd name="T14" fmla="*/ 1161 w 4640"/>
              <a:gd name="T15" fmla="*/ 2381 h 2568"/>
              <a:gd name="T16" fmla="*/ 999 w 4640"/>
              <a:gd name="T17" fmla="*/ 2160 h 2568"/>
              <a:gd name="T18" fmla="*/ 969 w 4640"/>
              <a:gd name="T19" fmla="*/ 2116 h 2568"/>
              <a:gd name="T20" fmla="*/ 975 w 4640"/>
              <a:gd name="T21" fmla="*/ 1910 h 2568"/>
              <a:gd name="T22" fmla="*/ 1021 w 4640"/>
              <a:gd name="T23" fmla="*/ 1865 h 2568"/>
              <a:gd name="T24" fmla="*/ 2693 w 4640"/>
              <a:gd name="T25" fmla="*/ 1865 h 2568"/>
              <a:gd name="T26" fmla="*/ 2693 w 4640"/>
              <a:gd name="T27" fmla="*/ 1718 h 2568"/>
              <a:gd name="T28" fmla="*/ 2521 w 4640"/>
              <a:gd name="T29" fmla="*/ 1414 h 2568"/>
              <a:gd name="T30" fmla="*/ 2845 w 4640"/>
              <a:gd name="T31" fmla="*/ 1162 h 2568"/>
              <a:gd name="T32" fmla="*/ 3197 w 4640"/>
              <a:gd name="T33" fmla="*/ 1407 h 2568"/>
              <a:gd name="T34" fmla="*/ 3031 w 4640"/>
              <a:gd name="T35" fmla="*/ 1723 h 2568"/>
              <a:gd name="T36" fmla="*/ 3031 w 4640"/>
              <a:gd name="T37" fmla="*/ 1859 h 2568"/>
              <a:gd name="T38" fmla="*/ 4640 w 4640"/>
              <a:gd name="T39" fmla="*/ 1859 h 2568"/>
              <a:gd name="T40" fmla="*/ 3966 w 4640"/>
              <a:gd name="T41" fmla="*/ 850 h 2568"/>
              <a:gd name="T42" fmla="*/ 1917 w 4640"/>
              <a:gd name="T43" fmla="*/ 8 h 2568"/>
              <a:gd name="T44" fmla="*/ 0 w 4640"/>
              <a:gd name="T45" fmla="*/ 617 h 2568"/>
              <a:gd name="T46" fmla="*/ 0 w 4640"/>
              <a:gd name="T47" fmla="*/ 1852 h 2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40" h="2568">
                <a:moveTo>
                  <a:pt x="0" y="1852"/>
                </a:moveTo>
                <a:lnTo>
                  <a:pt x="776" y="1852"/>
                </a:lnTo>
                <a:cubicBezTo>
                  <a:pt x="801" y="1852"/>
                  <a:pt x="822" y="1873"/>
                  <a:pt x="822" y="1898"/>
                </a:cubicBezTo>
                <a:lnTo>
                  <a:pt x="822" y="2130"/>
                </a:lnTo>
                <a:cubicBezTo>
                  <a:pt x="822" y="2146"/>
                  <a:pt x="814" y="2160"/>
                  <a:pt x="801" y="2169"/>
                </a:cubicBezTo>
                <a:cubicBezTo>
                  <a:pt x="765" y="2193"/>
                  <a:pt x="669" y="2273"/>
                  <a:pt x="669" y="2356"/>
                </a:cubicBezTo>
                <a:cubicBezTo>
                  <a:pt x="669" y="2461"/>
                  <a:pt x="745" y="2568"/>
                  <a:pt x="889" y="2568"/>
                </a:cubicBezTo>
                <a:cubicBezTo>
                  <a:pt x="1038" y="2568"/>
                  <a:pt x="1157" y="2486"/>
                  <a:pt x="1161" y="2381"/>
                </a:cubicBezTo>
                <a:cubicBezTo>
                  <a:pt x="1166" y="2224"/>
                  <a:pt x="1001" y="2161"/>
                  <a:pt x="999" y="2160"/>
                </a:cubicBezTo>
                <a:cubicBezTo>
                  <a:pt x="980" y="2153"/>
                  <a:pt x="968" y="2135"/>
                  <a:pt x="969" y="2116"/>
                </a:cubicBezTo>
                <a:lnTo>
                  <a:pt x="975" y="1910"/>
                </a:lnTo>
                <a:cubicBezTo>
                  <a:pt x="976" y="1885"/>
                  <a:pt x="996" y="1865"/>
                  <a:pt x="1021" y="1865"/>
                </a:cubicBezTo>
                <a:lnTo>
                  <a:pt x="2693" y="1865"/>
                </a:lnTo>
                <a:lnTo>
                  <a:pt x="2693" y="1718"/>
                </a:lnTo>
                <a:cubicBezTo>
                  <a:pt x="2640" y="1682"/>
                  <a:pt x="2521" y="1582"/>
                  <a:pt x="2521" y="1414"/>
                </a:cubicBezTo>
                <a:cubicBezTo>
                  <a:pt x="2521" y="1241"/>
                  <a:pt x="2689" y="1162"/>
                  <a:pt x="2845" y="1162"/>
                </a:cubicBezTo>
                <a:cubicBezTo>
                  <a:pt x="3007" y="1162"/>
                  <a:pt x="3197" y="1226"/>
                  <a:pt x="3197" y="1407"/>
                </a:cubicBezTo>
                <a:cubicBezTo>
                  <a:pt x="3197" y="1575"/>
                  <a:pt x="3080" y="1684"/>
                  <a:pt x="3031" y="1723"/>
                </a:cubicBezTo>
                <a:lnTo>
                  <a:pt x="3031" y="1859"/>
                </a:lnTo>
                <a:lnTo>
                  <a:pt x="4640" y="1859"/>
                </a:lnTo>
                <a:cubicBezTo>
                  <a:pt x="4493" y="1483"/>
                  <a:pt x="4269" y="1105"/>
                  <a:pt x="3966" y="850"/>
                </a:cubicBezTo>
                <a:cubicBezTo>
                  <a:pt x="3369" y="346"/>
                  <a:pt x="2819" y="21"/>
                  <a:pt x="1917" y="8"/>
                </a:cubicBezTo>
                <a:cubicBezTo>
                  <a:pt x="1358" y="0"/>
                  <a:pt x="619" y="153"/>
                  <a:pt x="0" y="617"/>
                </a:cubicBezTo>
                <a:lnTo>
                  <a:pt x="0" y="1852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9Slide.vn 7">
            <a:extLst>
              <a:ext uri="{FF2B5EF4-FFF2-40B4-BE49-F238E27FC236}">
                <a16:creationId xmlns:a16="http://schemas.microsoft.com/office/drawing/2014/main" id="{9539395C-BB5B-42BB-8E14-8867E81C8E8C}"/>
              </a:ext>
            </a:extLst>
          </p:cNvPr>
          <p:cNvSpPr>
            <a:spLocks/>
          </p:cNvSpPr>
          <p:nvPr/>
        </p:nvSpPr>
        <p:spPr bwMode="auto">
          <a:xfrm>
            <a:off x="6205537" y="1938091"/>
            <a:ext cx="1277938" cy="1347788"/>
          </a:xfrm>
          <a:custGeom>
            <a:avLst/>
            <a:gdLst>
              <a:gd name="T0" fmla="*/ 1805 w 2489"/>
              <a:gd name="T1" fmla="*/ 1758 h 2628"/>
              <a:gd name="T2" fmla="*/ 1851 w 2489"/>
              <a:gd name="T3" fmla="*/ 1712 h 2628"/>
              <a:gd name="T4" fmla="*/ 2050 w 2489"/>
              <a:gd name="T5" fmla="*/ 1712 h 2628"/>
              <a:gd name="T6" fmla="*/ 2087 w 2489"/>
              <a:gd name="T7" fmla="*/ 1731 h 2628"/>
              <a:gd name="T8" fmla="*/ 2316 w 2489"/>
              <a:gd name="T9" fmla="*/ 1878 h 2628"/>
              <a:gd name="T10" fmla="*/ 2489 w 2489"/>
              <a:gd name="T11" fmla="*/ 1619 h 2628"/>
              <a:gd name="T12" fmla="*/ 2320 w 2489"/>
              <a:gd name="T13" fmla="*/ 1393 h 2628"/>
              <a:gd name="T14" fmla="*/ 2079 w 2489"/>
              <a:gd name="T15" fmla="*/ 1556 h 2628"/>
              <a:gd name="T16" fmla="*/ 2044 w 2489"/>
              <a:gd name="T17" fmla="*/ 1572 h 2628"/>
              <a:gd name="T18" fmla="*/ 1838 w 2489"/>
              <a:gd name="T19" fmla="*/ 1572 h 2628"/>
              <a:gd name="T20" fmla="*/ 1792 w 2489"/>
              <a:gd name="T21" fmla="*/ 1526 h 2628"/>
              <a:gd name="T22" fmla="*/ 1792 w 2489"/>
              <a:gd name="T23" fmla="*/ 697 h 2628"/>
              <a:gd name="T24" fmla="*/ 1089 w 2489"/>
              <a:gd name="T25" fmla="*/ 697 h 2628"/>
              <a:gd name="T26" fmla="*/ 1043 w 2489"/>
              <a:gd name="T27" fmla="*/ 651 h 2628"/>
              <a:gd name="T28" fmla="*/ 1043 w 2489"/>
              <a:gd name="T29" fmla="*/ 445 h 2628"/>
              <a:gd name="T30" fmla="*/ 1064 w 2489"/>
              <a:gd name="T31" fmla="*/ 406 h 2628"/>
              <a:gd name="T32" fmla="*/ 1208 w 2489"/>
              <a:gd name="T33" fmla="*/ 153 h 2628"/>
              <a:gd name="T34" fmla="*/ 949 w 2489"/>
              <a:gd name="T35" fmla="*/ 0 h 2628"/>
              <a:gd name="T36" fmla="*/ 717 w 2489"/>
              <a:gd name="T37" fmla="*/ 160 h 2628"/>
              <a:gd name="T38" fmla="*/ 865 w 2489"/>
              <a:gd name="T39" fmla="*/ 398 h 2628"/>
              <a:gd name="T40" fmla="*/ 889 w 2489"/>
              <a:gd name="T41" fmla="*/ 439 h 2628"/>
              <a:gd name="T42" fmla="*/ 889 w 2489"/>
              <a:gd name="T43" fmla="*/ 657 h 2628"/>
              <a:gd name="T44" fmla="*/ 843 w 2489"/>
              <a:gd name="T45" fmla="*/ 703 h 2628"/>
              <a:gd name="T46" fmla="*/ 0 w 2489"/>
              <a:gd name="T47" fmla="*/ 703 h 2628"/>
              <a:gd name="T48" fmla="*/ 0 w 2489"/>
              <a:gd name="T49" fmla="*/ 2628 h 2628"/>
              <a:gd name="T50" fmla="*/ 1805 w 2489"/>
              <a:gd name="T51" fmla="*/ 2628 h 2628"/>
              <a:gd name="T52" fmla="*/ 1805 w 2489"/>
              <a:gd name="T53" fmla="*/ 1758 h 2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89" h="2628">
                <a:moveTo>
                  <a:pt x="1805" y="1758"/>
                </a:moveTo>
                <a:cubicBezTo>
                  <a:pt x="1805" y="1733"/>
                  <a:pt x="1826" y="1712"/>
                  <a:pt x="1851" y="1712"/>
                </a:cubicBezTo>
                <a:lnTo>
                  <a:pt x="2050" y="1712"/>
                </a:lnTo>
                <a:cubicBezTo>
                  <a:pt x="2065" y="1712"/>
                  <a:pt x="2078" y="1719"/>
                  <a:pt x="2087" y="1731"/>
                </a:cubicBezTo>
                <a:cubicBezTo>
                  <a:pt x="2118" y="1772"/>
                  <a:pt x="2221" y="1878"/>
                  <a:pt x="2316" y="1878"/>
                </a:cubicBezTo>
                <a:cubicBezTo>
                  <a:pt x="2443" y="1878"/>
                  <a:pt x="2489" y="1744"/>
                  <a:pt x="2489" y="1619"/>
                </a:cubicBezTo>
                <a:cubicBezTo>
                  <a:pt x="2489" y="1482"/>
                  <a:pt x="2427" y="1399"/>
                  <a:pt x="2320" y="1393"/>
                </a:cubicBezTo>
                <a:cubicBezTo>
                  <a:pt x="2249" y="1389"/>
                  <a:pt x="2135" y="1491"/>
                  <a:pt x="2079" y="1556"/>
                </a:cubicBezTo>
                <a:cubicBezTo>
                  <a:pt x="2070" y="1566"/>
                  <a:pt x="2057" y="1572"/>
                  <a:pt x="2044" y="1572"/>
                </a:cubicBezTo>
                <a:lnTo>
                  <a:pt x="1838" y="1572"/>
                </a:lnTo>
                <a:cubicBezTo>
                  <a:pt x="1813" y="1572"/>
                  <a:pt x="1792" y="1552"/>
                  <a:pt x="1792" y="1526"/>
                </a:cubicBezTo>
                <a:lnTo>
                  <a:pt x="1792" y="697"/>
                </a:lnTo>
                <a:lnTo>
                  <a:pt x="1089" y="697"/>
                </a:lnTo>
                <a:cubicBezTo>
                  <a:pt x="1063" y="697"/>
                  <a:pt x="1043" y="676"/>
                  <a:pt x="1043" y="651"/>
                </a:cubicBezTo>
                <a:lnTo>
                  <a:pt x="1043" y="445"/>
                </a:lnTo>
                <a:cubicBezTo>
                  <a:pt x="1043" y="429"/>
                  <a:pt x="1051" y="415"/>
                  <a:pt x="1064" y="406"/>
                </a:cubicBezTo>
                <a:cubicBezTo>
                  <a:pt x="1065" y="406"/>
                  <a:pt x="1208" y="311"/>
                  <a:pt x="1208" y="153"/>
                </a:cubicBezTo>
                <a:cubicBezTo>
                  <a:pt x="1208" y="8"/>
                  <a:pt x="993" y="0"/>
                  <a:pt x="949" y="0"/>
                </a:cubicBezTo>
                <a:cubicBezTo>
                  <a:pt x="863" y="0"/>
                  <a:pt x="717" y="34"/>
                  <a:pt x="717" y="160"/>
                </a:cubicBezTo>
                <a:cubicBezTo>
                  <a:pt x="717" y="315"/>
                  <a:pt x="859" y="395"/>
                  <a:pt x="865" y="398"/>
                </a:cubicBezTo>
                <a:cubicBezTo>
                  <a:pt x="880" y="406"/>
                  <a:pt x="889" y="422"/>
                  <a:pt x="889" y="439"/>
                </a:cubicBezTo>
                <a:lnTo>
                  <a:pt x="889" y="657"/>
                </a:lnTo>
                <a:cubicBezTo>
                  <a:pt x="889" y="683"/>
                  <a:pt x="869" y="703"/>
                  <a:pt x="843" y="703"/>
                </a:cubicBezTo>
                <a:lnTo>
                  <a:pt x="0" y="703"/>
                </a:lnTo>
                <a:lnTo>
                  <a:pt x="0" y="2628"/>
                </a:lnTo>
                <a:lnTo>
                  <a:pt x="1805" y="2628"/>
                </a:lnTo>
                <a:lnTo>
                  <a:pt x="1805" y="17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9Slide.vn 8">
            <a:extLst>
              <a:ext uri="{FF2B5EF4-FFF2-40B4-BE49-F238E27FC236}">
                <a16:creationId xmlns:a16="http://schemas.microsoft.com/office/drawing/2014/main" id="{AED18BF7-1395-424F-AD4A-37C0B1C888EF}"/>
              </a:ext>
            </a:extLst>
          </p:cNvPr>
          <p:cNvSpPr>
            <a:spLocks/>
          </p:cNvSpPr>
          <p:nvPr/>
        </p:nvSpPr>
        <p:spPr bwMode="auto">
          <a:xfrm>
            <a:off x="6829425" y="2298454"/>
            <a:ext cx="895350" cy="1936750"/>
          </a:xfrm>
          <a:custGeom>
            <a:avLst/>
            <a:gdLst>
              <a:gd name="T0" fmla="*/ 670 w 1745"/>
              <a:gd name="T1" fmla="*/ 0 h 3776"/>
              <a:gd name="T2" fmla="*/ 670 w 1745"/>
              <a:gd name="T3" fmla="*/ 777 h 3776"/>
              <a:gd name="T4" fmla="*/ 809 w 1745"/>
              <a:gd name="T5" fmla="*/ 777 h 3776"/>
              <a:gd name="T6" fmla="*/ 1111 w 1745"/>
              <a:gd name="T7" fmla="*/ 598 h 3776"/>
              <a:gd name="T8" fmla="*/ 1367 w 1745"/>
              <a:gd name="T9" fmla="*/ 916 h 3776"/>
              <a:gd name="T10" fmla="*/ 1102 w 1745"/>
              <a:gd name="T11" fmla="*/ 1267 h 3776"/>
              <a:gd name="T12" fmla="*/ 815 w 1745"/>
              <a:gd name="T13" fmla="*/ 1102 h 3776"/>
              <a:gd name="T14" fmla="*/ 683 w 1745"/>
              <a:gd name="T15" fmla="*/ 1102 h 3776"/>
              <a:gd name="T16" fmla="*/ 683 w 1745"/>
              <a:gd name="T17" fmla="*/ 2554 h 3776"/>
              <a:gd name="T18" fmla="*/ 637 w 1745"/>
              <a:gd name="T19" fmla="*/ 2601 h 3776"/>
              <a:gd name="T20" fmla="*/ 438 w 1745"/>
              <a:gd name="T21" fmla="*/ 2601 h 3776"/>
              <a:gd name="T22" fmla="*/ 406 w 1745"/>
              <a:gd name="T23" fmla="*/ 2587 h 3776"/>
              <a:gd name="T24" fmla="*/ 170 w 1745"/>
              <a:gd name="T25" fmla="*/ 2441 h 3776"/>
              <a:gd name="T26" fmla="*/ 67 w 1745"/>
              <a:gd name="T27" fmla="*/ 2478 h 3776"/>
              <a:gd name="T28" fmla="*/ 0 w 1745"/>
              <a:gd name="T29" fmla="*/ 2687 h 3776"/>
              <a:gd name="T30" fmla="*/ 193 w 1745"/>
              <a:gd name="T31" fmla="*/ 2940 h 3776"/>
              <a:gd name="T32" fmla="*/ 436 w 1745"/>
              <a:gd name="T33" fmla="*/ 2771 h 3776"/>
              <a:gd name="T34" fmla="*/ 472 w 1745"/>
              <a:gd name="T35" fmla="*/ 2754 h 3776"/>
              <a:gd name="T36" fmla="*/ 637 w 1745"/>
              <a:gd name="T37" fmla="*/ 2754 h 3776"/>
              <a:gd name="T38" fmla="*/ 683 w 1745"/>
              <a:gd name="T39" fmla="*/ 2800 h 3776"/>
              <a:gd name="T40" fmla="*/ 683 w 1745"/>
              <a:gd name="T41" fmla="*/ 3776 h 3776"/>
              <a:gd name="T42" fmla="*/ 1327 w 1745"/>
              <a:gd name="T43" fmla="*/ 2389 h 3776"/>
              <a:gd name="T44" fmla="*/ 1745 w 1745"/>
              <a:gd name="T45" fmla="*/ 876 h 3776"/>
              <a:gd name="T46" fmla="*/ 1567 w 1745"/>
              <a:gd name="T47" fmla="*/ 0 h 3776"/>
              <a:gd name="T48" fmla="*/ 670 w 1745"/>
              <a:gd name="T49" fmla="*/ 0 h 3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45" h="3776">
                <a:moveTo>
                  <a:pt x="670" y="0"/>
                </a:moveTo>
                <a:lnTo>
                  <a:pt x="670" y="777"/>
                </a:lnTo>
                <a:lnTo>
                  <a:pt x="809" y="777"/>
                </a:lnTo>
                <a:cubicBezTo>
                  <a:pt x="855" y="727"/>
                  <a:pt x="991" y="592"/>
                  <a:pt x="1111" y="598"/>
                </a:cubicBezTo>
                <a:cubicBezTo>
                  <a:pt x="1235" y="605"/>
                  <a:pt x="1367" y="692"/>
                  <a:pt x="1367" y="916"/>
                </a:cubicBezTo>
                <a:cubicBezTo>
                  <a:pt x="1367" y="1129"/>
                  <a:pt x="1263" y="1267"/>
                  <a:pt x="1102" y="1267"/>
                </a:cubicBezTo>
                <a:cubicBezTo>
                  <a:pt x="970" y="1267"/>
                  <a:pt x="855" y="1148"/>
                  <a:pt x="815" y="1102"/>
                </a:cubicBezTo>
                <a:lnTo>
                  <a:pt x="683" y="1102"/>
                </a:lnTo>
                <a:lnTo>
                  <a:pt x="683" y="2554"/>
                </a:lnTo>
                <a:cubicBezTo>
                  <a:pt x="683" y="2580"/>
                  <a:pt x="663" y="2601"/>
                  <a:pt x="637" y="2601"/>
                </a:cubicBezTo>
                <a:lnTo>
                  <a:pt x="438" y="2601"/>
                </a:lnTo>
                <a:cubicBezTo>
                  <a:pt x="426" y="2601"/>
                  <a:pt x="415" y="2596"/>
                  <a:pt x="406" y="2587"/>
                </a:cubicBezTo>
                <a:cubicBezTo>
                  <a:pt x="367" y="2548"/>
                  <a:pt x="248" y="2446"/>
                  <a:pt x="170" y="2441"/>
                </a:cubicBezTo>
                <a:cubicBezTo>
                  <a:pt x="131" y="2439"/>
                  <a:pt x="95" y="2452"/>
                  <a:pt x="67" y="2478"/>
                </a:cubicBezTo>
                <a:cubicBezTo>
                  <a:pt x="23" y="2519"/>
                  <a:pt x="0" y="2591"/>
                  <a:pt x="0" y="2687"/>
                </a:cubicBezTo>
                <a:cubicBezTo>
                  <a:pt x="0" y="2848"/>
                  <a:pt x="71" y="2940"/>
                  <a:pt x="193" y="2940"/>
                </a:cubicBezTo>
                <a:cubicBezTo>
                  <a:pt x="278" y="2940"/>
                  <a:pt x="400" y="2814"/>
                  <a:pt x="436" y="2771"/>
                </a:cubicBezTo>
                <a:cubicBezTo>
                  <a:pt x="445" y="2760"/>
                  <a:pt x="458" y="2754"/>
                  <a:pt x="472" y="2754"/>
                </a:cubicBezTo>
                <a:lnTo>
                  <a:pt x="637" y="2754"/>
                </a:lnTo>
                <a:cubicBezTo>
                  <a:pt x="663" y="2754"/>
                  <a:pt x="683" y="2774"/>
                  <a:pt x="683" y="2800"/>
                </a:cubicBezTo>
                <a:lnTo>
                  <a:pt x="683" y="3776"/>
                </a:lnTo>
                <a:cubicBezTo>
                  <a:pt x="866" y="3369"/>
                  <a:pt x="1129" y="2790"/>
                  <a:pt x="1327" y="2389"/>
                </a:cubicBezTo>
                <a:cubicBezTo>
                  <a:pt x="1639" y="1759"/>
                  <a:pt x="1745" y="1374"/>
                  <a:pt x="1745" y="876"/>
                </a:cubicBezTo>
                <a:cubicBezTo>
                  <a:pt x="1745" y="653"/>
                  <a:pt x="1686" y="332"/>
                  <a:pt x="1567" y="0"/>
                </a:cubicBezTo>
                <a:lnTo>
                  <a:pt x="6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9Slide.vn 9">
            <a:extLst>
              <a:ext uri="{FF2B5EF4-FFF2-40B4-BE49-F238E27FC236}">
                <a16:creationId xmlns:a16="http://schemas.microsoft.com/office/drawing/2014/main" id="{2D3A76B9-39EF-4D67-9646-1392B005F421}"/>
              </a:ext>
            </a:extLst>
          </p:cNvPr>
          <p:cNvSpPr>
            <a:spLocks/>
          </p:cNvSpPr>
          <p:nvPr/>
        </p:nvSpPr>
        <p:spPr bwMode="auto">
          <a:xfrm>
            <a:off x="5267325" y="4363791"/>
            <a:ext cx="1855788" cy="766763"/>
          </a:xfrm>
          <a:custGeom>
            <a:avLst/>
            <a:gdLst>
              <a:gd name="T0" fmla="*/ 2771 w 3615"/>
              <a:gd name="T1" fmla="*/ 0 h 1492"/>
              <a:gd name="T2" fmla="*/ 2771 w 3615"/>
              <a:gd name="T3" fmla="*/ 148 h 1492"/>
              <a:gd name="T4" fmla="*/ 2964 w 3615"/>
              <a:gd name="T5" fmla="*/ 474 h 1492"/>
              <a:gd name="T6" fmla="*/ 2593 w 3615"/>
              <a:gd name="T7" fmla="*/ 729 h 1492"/>
              <a:gd name="T8" fmla="*/ 2350 w 3615"/>
              <a:gd name="T9" fmla="*/ 635 h 1492"/>
              <a:gd name="T10" fmla="*/ 2275 w 3615"/>
              <a:gd name="T11" fmla="*/ 428 h 1492"/>
              <a:gd name="T12" fmla="*/ 2440 w 3615"/>
              <a:gd name="T13" fmla="*/ 171 h 1492"/>
              <a:gd name="T14" fmla="*/ 2440 w 3615"/>
              <a:gd name="T15" fmla="*/ 13 h 1492"/>
              <a:gd name="T16" fmla="*/ 0 w 3615"/>
              <a:gd name="T17" fmla="*/ 13 h 1492"/>
              <a:gd name="T18" fmla="*/ 105 w 3615"/>
              <a:gd name="T19" fmla="*/ 431 h 1492"/>
              <a:gd name="T20" fmla="*/ 696 w 3615"/>
              <a:gd name="T21" fmla="*/ 1492 h 1492"/>
              <a:gd name="T22" fmla="*/ 2918 w 3615"/>
              <a:gd name="T23" fmla="*/ 1492 h 1492"/>
              <a:gd name="T24" fmla="*/ 3422 w 3615"/>
              <a:gd name="T25" fmla="*/ 1002 h 1492"/>
              <a:gd name="T26" fmla="*/ 3521 w 3615"/>
              <a:gd name="T27" fmla="*/ 212 h 1492"/>
              <a:gd name="T28" fmla="*/ 3615 w 3615"/>
              <a:gd name="T29" fmla="*/ 0 h 1492"/>
              <a:gd name="T30" fmla="*/ 2771 w 3615"/>
              <a:gd name="T31" fmla="*/ 0 h 1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15" h="1492">
                <a:moveTo>
                  <a:pt x="2771" y="0"/>
                </a:moveTo>
                <a:lnTo>
                  <a:pt x="2771" y="148"/>
                </a:lnTo>
                <a:cubicBezTo>
                  <a:pt x="2829" y="189"/>
                  <a:pt x="2976" y="311"/>
                  <a:pt x="2964" y="474"/>
                </a:cubicBezTo>
                <a:cubicBezTo>
                  <a:pt x="2951" y="634"/>
                  <a:pt x="2813" y="729"/>
                  <a:pt x="2593" y="729"/>
                </a:cubicBezTo>
                <a:cubicBezTo>
                  <a:pt x="2465" y="729"/>
                  <a:pt x="2390" y="678"/>
                  <a:pt x="2350" y="635"/>
                </a:cubicBezTo>
                <a:cubicBezTo>
                  <a:pt x="2298" y="580"/>
                  <a:pt x="2270" y="504"/>
                  <a:pt x="2275" y="428"/>
                </a:cubicBezTo>
                <a:cubicBezTo>
                  <a:pt x="2281" y="319"/>
                  <a:pt x="2394" y="210"/>
                  <a:pt x="2440" y="171"/>
                </a:cubicBezTo>
                <a:lnTo>
                  <a:pt x="2440" y="13"/>
                </a:lnTo>
                <a:lnTo>
                  <a:pt x="0" y="13"/>
                </a:lnTo>
                <a:cubicBezTo>
                  <a:pt x="66" y="187"/>
                  <a:pt x="109" y="337"/>
                  <a:pt x="105" y="431"/>
                </a:cubicBezTo>
                <a:cubicBezTo>
                  <a:pt x="72" y="1260"/>
                  <a:pt x="523" y="1492"/>
                  <a:pt x="696" y="1492"/>
                </a:cubicBezTo>
                <a:lnTo>
                  <a:pt x="2918" y="1492"/>
                </a:lnTo>
                <a:cubicBezTo>
                  <a:pt x="3123" y="1492"/>
                  <a:pt x="3330" y="1211"/>
                  <a:pt x="3422" y="1002"/>
                </a:cubicBezTo>
                <a:cubicBezTo>
                  <a:pt x="3515" y="789"/>
                  <a:pt x="3455" y="365"/>
                  <a:pt x="3521" y="212"/>
                </a:cubicBezTo>
                <a:cubicBezTo>
                  <a:pt x="3536" y="179"/>
                  <a:pt x="3569" y="104"/>
                  <a:pt x="3615" y="0"/>
                </a:cubicBezTo>
                <a:lnTo>
                  <a:pt x="2771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9Slide.vn 10">
            <a:extLst>
              <a:ext uri="{FF2B5EF4-FFF2-40B4-BE49-F238E27FC236}">
                <a16:creationId xmlns:a16="http://schemas.microsoft.com/office/drawing/2014/main" id="{A2232EC3-5CC9-4335-8090-B7534B7A5242}"/>
              </a:ext>
            </a:extLst>
          </p:cNvPr>
          <p:cNvSpPr>
            <a:spLocks/>
          </p:cNvSpPr>
          <p:nvPr/>
        </p:nvSpPr>
        <p:spPr bwMode="auto">
          <a:xfrm>
            <a:off x="4467225" y="1649166"/>
            <a:ext cx="1069975" cy="2524125"/>
          </a:xfrm>
          <a:custGeom>
            <a:avLst/>
            <a:gdLst>
              <a:gd name="T0" fmla="*/ 1393 w 2083"/>
              <a:gd name="T1" fmla="*/ 4041 h 4923"/>
              <a:gd name="T2" fmla="*/ 1439 w 2083"/>
              <a:gd name="T3" fmla="*/ 3995 h 4923"/>
              <a:gd name="T4" fmla="*/ 1658 w 2083"/>
              <a:gd name="T5" fmla="*/ 3995 h 4923"/>
              <a:gd name="T6" fmla="*/ 1702 w 2083"/>
              <a:gd name="T7" fmla="*/ 4029 h 4923"/>
              <a:gd name="T8" fmla="*/ 1905 w 2083"/>
              <a:gd name="T9" fmla="*/ 4168 h 4923"/>
              <a:gd name="T10" fmla="*/ 2025 w 2083"/>
              <a:gd name="T11" fmla="*/ 4130 h 4923"/>
              <a:gd name="T12" fmla="*/ 2083 w 2083"/>
              <a:gd name="T13" fmla="*/ 3929 h 4923"/>
              <a:gd name="T14" fmla="*/ 1915 w 2083"/>
              <a:gd name="T15" fmla="*/ 3670 h 4923"/>
              <a:gd name="T16" fmla="*/ 1687 w 2083"/>
              <a:gd name="T17" fmla="*/ 3820 h 4923"/>
              <a:gd name="T18" fmla="*/ 1644 w 2083"/>
              <a:gd name="T19" fmla="*/ 3849 h 4923"/>
              <a:gd name="T20" fmla="*/ 1445 w 2083"/>
              <a:gd name="T21" fmla="*/ 3849 h 4923"/>
              <a:gd name="T22" fmla="*/ 1399 w 2083"/>
              <a:gd name="T23" fmla="*/ 3803 h 4923"/>
              <a:gd name="T24" fmla="*/ 1399 w 2083"/>
              <a:gd name="T25" fmla="*/ 3262 h 4923"/>
              <a:gd name="T26" fmla="*/ 1393 w 2083"/>
              <a:gd name="T27" fmla="*/ 3239 h 4923"/>
              <a:gd name="T28" fmla="*/ 1399 w 2083"/>
              <a:gd name="T29" fmla="*/ 3215 h 4923"/>
              <a:gd name="T30" fmla="*/ 1399 w 2083"/>
              <a:gd name="T31" fmla="*/ 0 h 4923"/>
              <a:gd name="T32" fmla="*/ 557 w 2083"/>
              <a:gd name="T33" fmla="*/ 1169 h 4923"/>
              <a:gd name="T34" fmla="*/ 921 w 2083"/>
              <a:gd name="T35" fmla="*/ 3995 h 4923"/>
              <a:gd name="T36" fmla="*/ 1393 w 2083"/>
              <a:gd name="T37" fmla="*/ 4923 h 4923"/>
              <a:gd name="T38" fmla="*/ 1393 w 2083"/>
              <a:gd name="T39" fmla="*/ 4041 h 4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83" h="4923">
                <a:moveTo>
                  <a:pt x="1393" y="4041"/>
                </a:moveTo>
                <a:cubicBezTo>
                  <a:pt x="1393" y="4016"/>
                  <a:pt x="1413" y="3995"/>
                  <a:pt x="1439" y="3995"/>
                </a:cubicBezTo>
                <a:lnTo>
                  <a:pt x="1658" y="3995"/>
                </a:lnTo>
                <a:cubicBezTo>
                  <a:pt x="1678" y="3995"/>
                  <a:pt x="1696" y="4009"/>
                  <a:pt x="1702" y="4029"/>
                </a:cubicBezTo>
                <a:cubicBezTo>
                  <a:pt x="1704" y="4034"/>
                  <a:pt x="1743" y="4162"/>
                  <a:pt x="1905" y="4168"/>
                </a:cubicBezTo>
                <a:cubicBezTo>
                  <a:pt x="1958" y="4170"/>
                  <a:pt x="1997" y="4157"/>
                  <a:pt x="2025" y="4130"/>
                </a:cubicBezTo>
                <a:cubicBezTo>
                  <a:pt x="2063" y="4093"/>
                  <a:pt x="2083" y="4025"/>
                  <a:pt x="2083" y="3929"/>
                </a:cubicBezTo>
                <a:cubicBezTo>
                  <a:pt x="2083" y="3776"/>
                  <a:pt x="2054" y="3674"/>
                  <a:pt x="1915" y="3670"/>
                </a:cubicBezTo>
                <a:cubicBezTo>
                  <a:pt x="1752" y="3664"/>
                  <a:pt x="1690" y="3813"/>
                  <a:pt x="1687" y="3820"/>
                </a:cubicBezTo>
                <a:cubicBezTo>
                  <a:pt x="1680" y="3837"/>
                  <a:pt x="1663" y="3849"/>
                  <a:pt x="1644" y="3849"/>
                </a:cubicBezTo>
                <a:lnTo>
                  <a:pt x="1445" y="3849"/>
                </a:lnTo>
                <a:cubicBezTo>
                  <a:pt x="1420" y="3849"/>
                  <a:pt x="1399" y="3828"/>
                  <a:pt x="1399" y="3803"/>
                </a:cubicBezTo>
                <a:lnTo>
                  <a:pt x="1399" y="3262"/>
                </a:lnTo>
                <a:cubicBezTo>
                  <a:pt x="1395" y="3255"/>
                  <a:pt x="1393" y="3247"/>
                  <a:pt x="1393" y="3239"/>
                </a:cubicBezTo>
                <a:cubicBezTo>
                  <a:pt x="1393" y="3230"/>
                  <a:pt x="1395" y="3222"/>
                  <a:pt x="1399" y="3215"/>
                </a:cubicBezTo>
                <a:lnTo>
                  <a:pt x="1399" y="0"/>
                </a:lnTo>
                <a:cubicBezTo>
                  <a:pt x="1057" y="279"/>
                  <a:pt x="758" y="660"/>
                  <a:pt x="557" y="1169"/>
                </a:cubicBezTo>
                <a:cubicBezTo>
                  <a:pt x="0" y="2576"/>
                  <a:pt x="795" y="3743"/>
                  <a:pt x="921" y="3995"/>
                </a:cubicBezTo>
                <a:cubicBezTo>
                  <a:pt x="990" y="4133"/>
                  <a:pt x="1210" y="4532"/>
                  <a:pt x="1393" y="4923"/>
                </a:cubicBezTo>
                <a:lnTo>
                  <a:pt x="1393" y="4041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9Slide.vn 11">
            <a:extLst>
              <a:ext uri="{FF2B5EF4-FFF2-40B4-BE49-F238E27FC236}">
                <a16:creationId xmlns:a16="http://schemas.microsoft.com/office/drawing/2014/main" id="{557541F8-5693-4ED4-84FF-A6139F38472F}"/>
              </a:ext>
            </a:extLst>
          </p:cNvPr>
          <p:cNvSpPr>
            <a:spLocks/>
          </p:cNvSpPr>
          <p:nvPr/>
        </p:nvSpPr>
        <p:spPr bwMode="auto">
          <a:xfrm>
            <a:off x="5233987" y="2292104"/>
            <a:ext cx="925513" cy="993775"/>
          </a:xfrm>
          <a:custGeom>
            <a:avLst/>
            <a:gdLst>
              <a:gd name="T0" fmla="*/ 1804 w 1804"/>
              <a:gd name="T1" fmla="*/ 13 h 1938"/>
              <a:gd name="T2" fmla="*/ 1066 w 1804"/>
              <a:gd name="T3" fmla="*/ 13 h 1938"/>
              <a:gd name="T4" fmla="*/ 1062 w 1804"/>
              <a:gd name="T5" fmla="*/ 144 h 1938"/>
              <a:gd name="T6" fmla="*/ 1253 w 1804"/>
              <a:gd name="T7" fmla="*/ 440 h 1938"/>
              <a:gd name="T8" fmla="*/ 889 w 1804"/>
              <a:gd name="T9" fmla="*/ 717 h 1938"/>
              <a:gd name="T10" fmla="*/ 577 w 1804"/>
              <a:gd name="T11" fmla="*/ 412 h 1938"/>
              <a:gd name="T12" fmla="*/ 730 w 1804"/>
              <a:gd name="T13" fmla="*/ 163 h 1938"/>
              <a:gd name="T14" fmla="*/ 730 w 1804"/>
              <a:gd name="T15" fmla="*/ 0 h 1938"/>
              <a:gd name="T16" fmla="*/ 0 w 1804"/>
              <a:gd name="T17" fmla="*/ 0 h 1938"/>
              <a:gd name="T18" fmla="*/ 0 w 1804"/>
              <a:gd name="T19" fmla="*/ 1938 h 1938"/>
              <a:gd name="T20" fmla="*/ 1804 w 1804"/>
              <a:gd name="T21" fmla="*/ 1938 h 1938"/>
              <a:gd name="T22" fmla="*/ 1804 w 1804"/>
              <a:gd name="T23" fmla="*/ 13 h 1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04" h="1938">
                <a:moveTo>
                  <a:pt x="1804" y="13"/>
                </a:moveTo>
                <a:lnTo>
                  <a:pt x="1066" y="13"/>
                </a:lnTo>
                <a:lnTo>
                  <a:pt x="1062" y="144"/>
                </a:lnTo>
                <a:cubicBezTo>
                  <a:pt x="1125" y="176"/>
                  <a:pt x="1259" y="265"/>
                  <a:pt x="1253" y="440"/>
                </a:cubicBezTo>
                <a:cubicBezTo>
                  <a:pt x="1248" y="595"/>
                  <a:pt x="1088" y="717"/>
                  <a:pt x="889" y="717"/>
                </a:cubicBezTo>
                <a:cubicBezTo>
                  <a:pt x="686" y="717"/>
                  <a:pt x="577" y="560"/>
                  <a:pt x="577" y="412"/>
                </a:cubicBezTo>
                <a:cubicBezTo>
                  <a:pt x="577" y="293"/>
                  <a:pt x="684" y="198"/>
                  <a:pt x="730" y="163"/>
                </a:cubicBezTo>
                <a:lnTo>
                  <a:pt x="730" y="0"/>
                </a:lnTo>
                <a:lnTo>
                  <a:pt x="0" y="0"/>
                </a:lnTo>
                <a:lnTo>
                  <a:pt x="0" y="1938"/>
                </a:lnTo>
                <a:lnTo>
                  <a:pt x="1804" y="1938"/>
                </a:lnTo>
                <a:lnTo>
                  <a:pt x="1804" y="1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1" name="9Slide.vn 12">
            <a:extLst>
              <a:ext uri="{FF2B5EF4-FFF2-40B4-BE49-F238E27FC236}">
                <a16:creationId xmlns:a16="http://schemas.microsoft.com/office/drawing/2014/main" id="{719B83D4-DE00-43B6-81D9-454F041374E6}"/>
              </a:ext>
            </a:extLst>
          </p:cNvPr>
          <p:cNvGrpSpPr/>
          <p:nvPr/>
        </p:nvGrpSpPr>
        <p:grpSpPr>
          <a:xfrm>
            <a:off x="5442493" y="5130554"/>
            <a:ext cx="1526083" cy="1334092"/>
            <a:chOff x="5154575" y="5212023"/>
            <a:chExt cx="1882854" cy="1645977"/>
          </a:xfrm>
        </p:grpSpPr>
        <p:sp>
          <p:nvSpPr>
            <p:cNvPr id="42" name="9Slide.vn 13">
              <a:extLst>
                <a:ext uri="{FF2B5EF4-FFF2-40B4-BE49-F238E27FC236}">
                  <a16:creationId xmlns:a16="http://schemas.microsoft.com/office/drawing/2014/main" id="{390B131B-184B-4155-ACC9-8BB00035F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539" y="6582658"/>
              <a:ext cx="1064925" cy="275342"/>
            </a:xfrm>
            <a:custGeom>
              <a:avLst/>
              <a:gdLst>
                <a:gd name="T0" fmla="*/ 2106 w 2106"/>
                <a:gd name="T1" fmla="*/ 0 h 544"/>
                <a:gd name="T2" fmla="*/ 1758 w 2106"/>
                <a:gd name="T3" fmla="*/ 544 h 544"/>
                <a:gd name="T4" fmla="*/ 1615 w 2106"/>
                <a:gd name="T5" fmla="*/ 544 h 544"/>
                <a:gd name="T6" fmla="*/ 491 w 2106"/>
                <a:gd name="T7" fmla="*/ 544 h 544"/>
                <a:gd name="T8" fmla="*/ 369 w 2106"/>
                <a:gd name="T9" fmla="*/ 544 h 544"/>
                <a:gd name="T10" fmla="*/ 299 w 2106"/>
                <a:gd name="T11" fmla="*/ 441 h 544"/>
                <a:gd name="T12" fmla="*/ 0 w 2106"/>
                <a:gd name="T13" fmla="*/ 0 h 544"/>
                <a:gd name="T14" fmla="*/ 2106 w 2106"/>
                <a:gd name="T1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6" h="544">
                  <a:moveTo>
                    <a:pt x="2106" y="0"/>
                  </a:moveTo>
                  <a:lnTo>
                    <a:pt x="1758" y="544"/>
                  </a:lnTo>
                  <a:lnTo>
                    <a:pt x="1615" y="544"/>
                  </a:lnTo>
                  <a:lnTo>
                    <a:pt x="491" y="544"/>
                  </a:lnTo>
                  <a:lnTo>
                    <a:pt x="369" y="544"/>
                  </a:lnTo>
                  <a:lnTo>
                    <a:pt x="299" y="441"/>
                  </a:lnTo>
                  <a:lnTo>
                    <a:pt x="0" y="0"/>
                  </a:lnTo>
                  <a:lnTo>
                    <a:pt x="2106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9Slide.vn 14">
              <a:extLst>
                <a:ext uri="{FF2B5EF4-FFF2-40B4-BE49-F238E27FC236}">
                  <a16:creationId xmlns:a16="http://schemas.microsoft.com/office/drawing/2014/main" id="{6C29BD87-3FE5-41D3-907E-6A21F7464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975" y="6029950"/>
              <a:ext cx="1652052" cy="552709"/>
            </a:xfrm>
            <a:custGeom>
              <a:avLst/>
              <a:gdLst>
                <a:gd name="T0" fmla="*/ 2687 w 3265"/>
                <a:gd name="T1" fmla="*/ 1090 h 1091"/>
                <a:gd name="T2" fmla="*/ 2687 w 3265"/>
                <a:gd name="T3" fmla="*/ 1091 h 1091"/>
                <a:gd name="T4" fmla="*/ 2687 w 3265"/>
                <a:gd name="T5" fmla="*/ 1091 h 1091"/>
                <a:gd name="T6" fmla="*/ 581 w 3265"/>
                <a:gd name="T7" fmla="*/ 1091 h 1091"/>
                <a:gd name="T8" fmla="*/ 581 w 3265"/>
                <a:gd name="T9" fmla="*/ 1090 h 1091"/>
                <a:gd name="T10" fmla="*/ 556 w 3265"/>
                <a:gd name="T11" fmla="*/ 1091 h 1091"/>
                <a:gd name="T12" fmla="*/ 513 w 3265"/>
                <a:gd name="T13" fmla="*/ 1091 h 1091"/>
                <a:gd name="T14" fmla="*/ 470 w 3265"/>
                <a:gd name="T15" fmla="*/ 1088 h 1091"/>
                <a:gd name="T16" fmla="*/ 428 w 3265"/>
                <a:gd name="T17" fmla="*/ 1086 h 1091"/>
                <a:gd name="T18" fmla="*/ 342 w 3265"/>
                <a:gd name="T19" fmla="*/ 1074 h 1091"/>
                <a:gd name="T20" fmla="*/ 262 w 3265"/>
                <a:gd name="T21" fmla="*/ 1053 h 1091"/>
                <a:gd name="T22" fmla="*/ 188 w 3265"/>
                <a:gd name="T23" fmla="*/ 1022 h 1091"/>
                <a:gd name="T24" fmla="*/ 124 w 3265"/>
                <a:gd name="T25" fmla="*/ 976 h 1091"/>
                <a:gd name="T26" fmla="*/ 74 w 3265"/>
                <a:gd name="T27" fmla="*/ 913 h 1091"/>
                <a:gd name="T28" fmla="*/ 36 w 3265"/>
                <a:gd name="T29" fmla="*/ 834 h 1091"/>
                <a:gd name="T30" fmla="*/ 17 w 3265"/>
                <a:gd name="T31" fmla="*/ 733 h 1091"/>
                <a:gd name="T32" fmla="*/ 15 w 3265"/>
                <a:gd name="T33" fmla="*/ 674 h 1091"/>
                <a:gd name="T34" fmla="*/ 15 w 3265"/>
                <a:gd name="T35" fmla="*/ 674 h 1091"/>
                <a:gd name="T36" fmla="*/ 15 w 3265"/>
                <a:gd name="T37" fmla="*/ 615 h 1091"/>
                <a:gd name="T38" fmla="*/ 13 w 3265"/>
                <a:gd name="T39" fmla="*/ 486 h 1091"/>
                <a:gd name="T40" fmla="*/ 10 w 3265"/>
                <a:gd name="T41" fmla="*/ 356 h 1091"/>
                <a:gd name="T42" fmla="*/ 6 w 3265"/>
                <a:gd name="T43" fmla="*/ 238 h 1091"/>
                <a:gd name="T44" fmla="*/ 0 w 3265"/>
                <a:gd name="T45" fmla="*/ 0 h 1091"/>
                <a:gd name="T46" fmla="*/ 238 w 3265"/>
                <a:gd name="T47" fmla="*/ 0 h 1091"/>
                <a:gd name="T48" fmla="*/ 3029 w 3265"/>
                <a:gd name="T49" fmla="*/ 0 h 1091"/>
                <a:gd name="T50" fmla="*/ 3265 w 3265"/>
                <a:gd name="T51" fmla="*/ 0 h 1091"/>
                <a:gd name="T52" fmla="*/ 3261 w 3265"/>
                <a:gd name="T53" fmla="*/ 237 h 1091"/>
                <a:gd name="T54" fmla="*/ 3252 w 3265"/>
                <a:gd name="T55" fmla="*/ 674 h 1091"/>
                <a:gd name="T56" fmla="*/ 3252 w 3265"/>
                <a:gd name="T57" fmla="*/ 674 h 1091"/>
                <a:gd name="T58" fmla="*/ 3252 w 3265"/>
                <a:gd name="T59" fmla="*/ 706 h 1091"/>
                <a:gd name="T60" fmla="*/ 3245 w 3265"/>
                <a:gd name="T61" fmla="*/ 766 h 1091"/>
                <a:gd name="T62" fmla="*/ 3235 w 3265"/>
                <a:gd name="T63" fmla="*/ 820 h 1091"/>
                <a:gd name="T64" fmla="*/ 3218 w 3265"/>
                <a:gd name="T65" fmla="*/ 867 h 1091"/>
                <a:gd name="T66" fmla="*/ 3196 w 3265"/>
                <a:gd name="T67" fmla="*/ 908 h 1091"/>
                <a:gd name="T68" fmla="*/ 3170 w 3265"/>
                <a:gd name="T69" fmla="*/ 945 h 1091"/>
                <a:gd name="T70" fmla="*/ 3125 w 3265"/>
                <a:gd name="T71" fmla="*/ 991 h 1091"/>
                <a:gd name="T72" fmla="*/ 3052 w 3265"/>
                <a:gd name="T73" fmla="*/ 1035 h 1091"/>
                <a:gd name="T74" fmla="*/ 2971 w 3265"/>
                <a:gd name="T75" fmla="*/ 1065 h 1091"/>
                <a:gd name="T76" fmla="*/ 2880 w 3265"/>
                <a:gd name="T77" fmla="*/ 1082 h 1091"/>
                <a:gd name="T78" fmla="*/ 2787 w 3265"/>
                <a:gd name="T79" fmla="*/ 1090 h 1091"/>
                <a:gd name="T80" fmla="*/ 2739 w 3265"/>
                <a:gd name="T81" fmla="*/ 1091 h 1091"/>
                <a:gd name="T82" fmla="*/ 2726 w 3265"/>
                <a:gd name="T83" fmla="*/ 1091 h 1091"/>
                <a:gd name="T84" fmla="*/ 2711 w 3265"/>
                <a:gd name="T85" fmla="*/ 1091 h 1091"/>
                <a:gd name="T86" fmla="*/ 2697 w 3265"/>
                <a:gd name="T87" fmla="*/ 1091 h 1091"/>
                <a:gd name="T88" fmla="*/ 2687 w 3265"/>
                <a:gd name="T89" fmla="*/ 109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65" h="1091">
                  <a:moveTo>
                    <a:pt x="2687" y="1090"/>
                  </a:moveTo>
                  <a:lnTo>
                    <a:pt x="2687" y="1091"/>
                  </a:lnTo>
                  <a:lnTo>
                    <a:pt x="2687" y="1091"/>
                  </a:lnTo>
                  <a:lnTo>
                    <a:pt x="581" y="1091"/>
                  </a:lnTo>
                  <a:lnTo>
                    <a:pt x="581" y="1090"/>
                  </a:lnTo>
                  <a:lnTo>
                    <a:pt x="556" y="1091"/>
                  </a:lnTo>
                  <a:lnTo>
                    <a:pt x="513" y="1091"/>
                  </a:lnTo>
                  <a:lnTo>
                    <a:pt x="470" y="1088"/>
                  </a:lnTo>
                  <a:lnTo>
                    <a:pt x="428" y="1086"/>
                  </a:lnTo>
                  <a:lnTo>
                    <a:pt x="342" y="1074"/>
                  </a:lnTo>
                  <a:lnTo>
                    <a:pt x="262" y="1053"/>
                  </a:lnTo>
                  <a:lnTo>
                    <a:pt x="188" y="1022"/>
                  </a:lnTo>
                  <a:lnTo>
                    <a:pt x="124" y="976"/>
                  </a:lnTo>
                  <a:lnTo>
                    <a:pt x="74" y="913"/>
                  </a:lnTo>
                  <a:lnTo>
                    <a:pt x="36" y="834"/>
                  </a:lnTo>
                  <a:lnTo>
                    <a:pt x="17" y="733"/>
                  </a:lnTo>
                  <a:lnTo>
                    <a:pt x="15" y="674"/>
                  </a:lnTo>
                  <a:lnTo>
                    <a:pt x="15" y="674"/>
                  </a:lnTo>
                  <a:lnTo>
                    <a:pt x="15" y="615"/>
                  </a:lnTo>
                  <a:lnTo>
                    <a:pt x="13" y="486"/>
                  </a:lnTo>
                  <a:lnTo>
                    <a:pt x="10" y="356"/>
                  </a:lnTo>
                  <a:lnTo>
                    <a:pt x="6" y="238"/>
                  </a:lnTo>
                  <a:lnTo>
                    <a:pt x="0" y="0"/>
                  </a:lnTo>
                  <a:lnTo>
                    <a:pt x="238" y="0"/>
                  </a:lnTo>
                  <a:lnTo>
                    <a:pt x="3029" y="0"/>
                  </a:lnTo>
                  <a:lnTo>
                    <a:pt x="3265" y="0"/>
                  </a:lnTo>
                  <a:lnTo>
                    <a:pt x="3261" y="237"/>
                  </a:lnTo>
                  <a:lnTo>
                    <a:pt x="3252" y="674"/>
                  </a:lnTo>
                  <a:lnTo>
                    <a:pt x="3252" y="674"/>
                  </a:lnTo>
                  <a:lnTo>
                    <a:pt x="3252" y="706"/>
                  </a:lnTo>
                  <a:lnTo>
                    <a:pt x="3245" y="766"/>
                  </a:lnTo>
                  <a:lnTo>
                    <a:pt x="3235" y="820"/>
                  </a:lnTo>
                  <a:lnTo>
                    <a:pt x="3218" y="867"/>
                  </a:lnTo>
                  <a:lnTo>
                    <a:pt x="3196" y="908"/>
                  </a:lnTo>
                  <a:lnTo>
                    <a:pt x="3170" y="945"/>
                  </a:lnTo>
                  <a:lnTo>
                    <a:pt x="3125" y="991"/>
                  </a:lnTo>
                  <a:lnTo>
                    <a:pt x="3052" y="1035"/>
                  </a:lnTo>
                  <a:lnTo>
                    <a:pt x="2971" y="1065"/>
                  </a:lnTo>
                  <a:lnTo>
                    <a:pt x="2880" y="1082"/>
                  </a:lnTo>
                  <a:lnTo>
                    <a:pt x="2787" y="1090"/>
                  </a:lnTo>
                  <a:lnTo>
                    <a:pt x="2739" y="1091"/>
                  </a:lnTo>
                  <a:lnTo>
                    <a:pt x="2726" y="1091"/>
                  </a:lnTo>
                  <a:lnTo>
                    <a:pt x="2711" y="1091"/>
                  </a:lnTo>
                  <a:lnTo>
                    <a:pt x="2697" y="1091"/>
                  </a:lnTo>
                  <a:lnTo>
                    <a:pt x="2687" y="1090"/>
                  </a:ln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9Slide.vn 15">
              <a:extLst>
                <a:ext uri="{FF2B5EF4-FFF2-40B4-BE49-F238E27FC236}">
                  <a16:creationId xmlns:a16="http://schemas.microsoft.com/office/drawing/2014/main" id="{EFC4E999-1C86-465D-AFA2-C4136B448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1385" y="5212023"/>
              <a:ext cx="1751256" cy="1056827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9Slide.vn 16">
              <a:extLst>
                <a:ext uri="{FF2B5EF4-FFF2-40B4-BE49-F238E27FC236}">
                  <a16:creationId xmlns:a16="http://schemas.microsoft.com/office/drawing/2014/main" id="{74B48FC3-0461-488F-8EE6-2C708DB83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576" y="5212023"/>
              <a:ext cx="1882853" cy="232827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9Slide.vn 17">
              <a:extLst>
                <a:ext uri="{FF2B5EF4-FFF2-40B4-BE49-F238E27FC236}">
                  <a16:creationId xmlns:a16="http://schemas.microsoft.com/office/drawing/2014/main" id="{765BD70C-D407-42EF-847D-B5F5A6EEF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575" y="5562273"/>
              <a:ext cx="1882853" cy="230801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9Slide.vn 18">
              <a:extLst>
                <a:ext uri="{FF2B5EF4-FFF2-40B4-BE49-F238E27FC236}">
                  <a16:creationId xmlns:a16="http://schemas.microsoft.com/office/drawing/2014/main" id="{723CAC5C-BFC3-45B0-960B-9D6BA0C5B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4575" y="5912525"/>
              <a:ext cx="1882853" cy="230801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9" name="9Slide.vn 19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20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21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22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23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24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25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26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27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28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29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30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5408193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Abstract Bulb 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0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11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12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13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14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15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32" name="9Slide.vn 16">
            <a:extLst>
              <a:ext uri="{FF2B5EF4-FFF2-40B4-BE49-F238E27FC236}">
                <a16:creationId xmlns:a16="http://schemas.microsoft.com/office/drawing/2014/main" id="{5EEFE821-7A1A-43C5-A482-6C3C21F800F5}"/>
              </a:ext>
            </a:extLst>
          </p:cNvPr>
          <p:cNvGrpSpPr/>
          <p:nvPr/>
        </p:nvGrpSpPr>
        <p:grpSpPr>
          <a:xfrm>
            <a:off x="4534317" y="1127299"/>
            <a:ext cx="3123366" cy="5152819"/>
            <a:chOff x="10185400" y="3552825"/>
            <a:chExt cx="4006850" cy="6610350"/>
          </a:xfrm>
        </p:grpSpPr>
        <p:sp>
          <p:nvSpPr>
            <p:cNvPr id="33" name="9Slide.vn 17">
              <a:extLst>
                <a:ext uri="{FF2B5EF4-FFF2-40B4-BE49-F238E27FC236}">
                  <a16:creationId xmlns:a16="http://schemas.microsoft.com/office/drawing/2014/main" id="{C6A92984-8CE5-4824-9C63-1C06EB24B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3200" y="9880600"/>
              <a:ext cx="1076325" cy="282575"/>
            </a:xfrm>
            <a:custGeom>
              <a:avLst/>
              <a:gdLst>
                <a:gd name="T0" fmla="*/ 678 w 678"/>
                <a:gd name="T1" fmla="*/ 90 h 178"/>
                <a:gd name="T2" fmla="*/ 678 w 678"/>
                <a:gd name="T3" fmla="*/ 90 h 178"/>
                <a:gd name="T4" fmla="*/ 676 w 678"/>
                <a:gd name="T5" fmla="*/ 108 h 178"/>
                <a:gd name="T6" fmla="*/ 670 w 678"/>
                <a:gd name="T7" fmla="*/ 124 h 178"/>
                <a:gd name="T8" fmla="*/ 662 w 678"/>
                <a:gd name="T9" fmla="*/ 140 h 178"/>
                <a:gd name="T10" fmla="*/ 650 w 678"/>
                <a:gd name="T11" fmla="*/ 152 h 178"/>
                <a:gd name="T12" fmla="*/ 636 w 678"/>
                <a:gd name="T13" fmla="*/ 164 h 178"/>
                <a:gd name="T14" fmla="*/ 620 w 678"/>
                <a:gd name="T15" fmla="*/ 172 h 178"/>
                <a:gd name="T16" fmla="*/ 602 w 678"/>
                <a:gd name="T17" fmla="*/ 176 h 178"/>
                <a:gd name="T18" fmla="*/ 582 w 678"/>
                <a:gd name="T19" fmla="*/ 178 h 178"/>
                <a:gd name="T20" fmla="*/ 96 w 678"/>
                <a:gd name="T21" fmla="*/ 178 h 178"/>
                <a:gd name="T22" fmla="*/ 96 w 678"/>
                <a:gd name="T23" fmla="*/ 178 h 178"/>
                <a:gd name="T24" fmla="*/ 76 w 678"/>
                <a:gd name="T25" fmla="*/ 176 h 178"/>
                <a:gd name="T26" fmla="*/ 58 w 678"/>
                <a:gd name="T27" fmla="*/ 172 h 178"/>
                <a:gd name="T28" fmla="*/ 42 w 678"/>
                <a:gd name="T29" fmla="*/ 164 h 178"/>
                <a:gd name="T30" fmla="*/ 28 w 678"/>
                <a:gd name="T31" fmla="*/ 152 h 178"/>
                <a:gd name="T32" fmla="*/ 16 w 678"/>
                <a:gd name="T33" fmla="*/ 140 h 178"/>
                <a:gd name="T34" fmla="*/ 8 w 678"/>
                <a:gd name="T35" fmla="*/ 124 h 178"/>
                <a:gd name="T36" fmla="*/ 2 w 678"/>
                <a:gd name="T37" fmla="*/ 108 h 178"/>
                <a:gd name="T38" fmla="*/ 0 w 678"/>
                <a:gd name="T39" fmla="*/ 90 h 178"/>
                <a:gd name="T40" fmla="*/ 0 w 678"/>
                <a:gd name="T41" fmla="*/ 90 h 178"/>
                <a:gd name="T42" fmla="*/ 0 w 678"/>
                <a:gd name="T43" fmla="*/ 90 h 178"/>
                <a:gd name="T44" fmla="*/ 2 w 678"/>
                <a:gd name="T45" fmla="*/ 72 h 178"/>
                <a:gd name="T46" fmla="*/ 8 w 678"/>
                <a:gd name="T47" fmla="*/ 54 h 178"/>
                <a:gd name="T48" fmla="*/ 16 w 678"/>
                <a:gd name="T49" fmla="*/ 40 h 178"/>
                <a:gd name="T50" fmla="*/ 28 w 678"/>
                <a:gd name="T51" fmla="*/ 26 h 178"/>
                <a:gd name="T52" fmla="*/ 42 w 678"/>
                <a:gd name="T53" fmla="*/ 16 h 178"/>
                <a:gd name="T54" fmla="*/ 58 w 678"/>
                <a:gd name="T55" fmla="*/ 8 h 178"/>
                <a:gd name="T56" fmla="*/ 76 w 678"/>
                <a:gd name="T57" fmla="*/ 2 h 178"/>
                <a:gd name="T58" fmla="*/ 96 w 678"/>
                <a:gd name="T59" fmla="*/ 0 h 178"/>
                <a:gd name="T60" fmla="*/ 582 w 678"/>
                <a:gd name="T61" fmla="*/ 0 h 178"/>
                <a:gd name="T62" fmla="*/ 582 w 678"/>
                <a:gd name="T63" fmla="*/ 0 h 178"/>
                <a:gd name="T64" fmla="*/ 602 w 678"/>
                <a:gd name="T65" fmla="*/ 2 h 178"/>
                <a:gd name="T66" fmla="*/ 620 w 678"/>
                <a:gd name="T67" fmla="*/ 8 h 178"/>
                <a:gd name="T68" fmla="*/ 636 w 678"/>
                <a:gd name="T69" fmla="*/ 16 h 178"/>
                <a:gd name="T70" fmla="*/ 650 w 678"/>
                <a:gd name="T71" fmla="*/ 26 h 178"/>
                <a:gd name="T72" fmla="*/ 662 w 678"/>
                <a:gd name="T73" fmla="*/ 40 h 178"/>
                <a:gd name="T74" fmla="*/ 670 w 678"/>
                <a:gd name="T75" fmla="*/ 54 h 178"/>
                <a:gd name="T76" fmla="*/ 676 w 678"/>
                <a:gd name="T77" fmla="*/ 72 h 178"/>
                <a:gd name="T78" fmla="*/ 678 w 678"/>
                <a:gd name="T79" fmla="*/ 90 h 178"/>
                <a:gd name="T80" fmla="*/ 678 w 678"/>
                <a:gd name="T81" fmla="*/ 9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8" h="178">
                  <a:moveTo>
                    <a:pt x="678" y="90"/>
                  </a:moveTo>
                  <a:lnTo>
                    <a:pt x="678" y="90"/>
                  </a:lnTo>
                  <a:lnTo>
                    <a:pt x="676" y="108"/>
                  </a:lnTo>
                  <a:lnTo>
                    <a:pt x="670" y="124"/>
                  </a:lnTo>
                  <a:lnTo>
                    <a:pt x="662" y="140"/>
                  </a:lnTo>
                  <a:lnTo>
                    <a:pt x="650" y="152"/>
                  </a:lnTo>
                  <a:lnTo>
                    <a:pt x="636" y="164"/>
                  </a:lnTo>
                  <a:lnTo>
                    <a:pt x="620" y="172"/>
                  </a:lnTo>
                  <a:lnTo>
                    <a:pt x="602" y="176"/>
                  </a:lnTo>
                  <a:lnTo>
                    <a:pt x="582" y="178"/>
                  </a:lnTo>
                  <a:lnTo>
                    <a:pt x="96" y="178"/>
                  </a:lnTo>
                  <a:lnTo>
                    <a:pt x="96" y="178"/>
                  </a:lnTo>
                  <a:lnTo>
                    <a:pt x="76" y="176"/>
                  </a:lnTo>
                  <a:lnTo>
                    <a:pt x="58" y="172"/>
                  </a:lnTo>
                  <a:lnTo>
                    <a:pt x="42" y="164"/>
                  </a:lnTo>
                  <a:lnTo>
                    <a:pt x="28" y="152"/>
                  </a:lnTo>
                  <a:lnTo>
                    <a:pt x="16" y="140"/>
                  </a:lnTo>
                  <a:lnTo>
                    <a:pt x="8" y="124"/>
                  </a:lnTo>
                  <a:lnTo>
                    <a:pt x="2" y="108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4"/>
                  </a:lnTo>
                  <a:lnTo>
                    <a:pt x="16" y="40"/>
                  </a:lnTo>
                  <a:lnTo>
                    <a:pt x="28" y="26"/>
                  </a:lnTo>
                  <a:lnTo>
                    <a:pt x="42" y="16"/>
                  </a:lnTo>
                  <a:lnTo>
                    <a:pt x="58" y="8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582" y="0"/>
                  </a:lnTo>
                  <a:lnTo>
                    <a:pt x="582" y="0"/>
                  </a:lnTo>
                  <a:lnTo>
                    <a:pt x="602" y="2"/>
                  </a:lnTo>
                  <a:lnTo>
                    <a:pt x="620" y="8"/>
                  </a:lnTo>
                  <a:lnTo>
                    <a:pt x="636" y="16"/>
                  </a:lnTo>
                  <a:lnTo>
                    <a:pt x="650" y="26"/>
                  </a:lnTo>
                  <a:lnTo>
                    <a:pt x="662" y="40"/>
                  </a:lnTo>
                  <a:lnTo>
                    <a:pt x="670" y="54"/>
                  </a:lnTo>
                  <a:lnTo>
                    <a:pt x="676" y="72"/>
                  </a:lnTo>
                  <a:lnTo>
                    <a:pt x="678" y="90"/>
                  </a:lnTo>
                  <a:lnTo>
                    <a:pt x="678" y="9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9Slide.vn 18">
              <a:extLst>
                <a:ext uri="{FF2B5EF4-FFF2-40B4-BE49-F238E27FC236}">
                  <a16:creationId xmlns:a16="http://schemas.microsoft.com/office/drawing/2014/main" id="{2E0A2477-42BE-491D-B8D1-27379B898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2850" y="9772650"/>
              <a:ext cx="1597025" cy="238125"/>
            </a:xfrm>
            <a:custGeom>
              <a:avLst/>
              <a:gdLst>
                <a:gd name="T0" fmla="*/ 136 w 1006"/>
                <a:gd name="T1" fmla="*/ 150 h 150"/>
                <a:gd name="T2" fmla="*/ 868 w 1006"/>
                <a:gd name="T3" fmla="*/ 150 h 150"/>
                <a:gd name="T4" fmla="*/ 868 w 1006"/>
                <a:gd name="T5" fmla="*/ 150 h 150"/>
                <a:gd name="T6" fmla="*/ 928 w 1006"/>
                <a:gd name="T7" fmla="*/ 90 h 150"/>
                <a:gd name="T8" fmla="*/ 928 w 1006"/>
                <a:gd name="T9" fmla="*/ 90 h 150"/>
                <a:gd name="T10" fmla="*/ 956 w 1006"/>
                <a:gd name="T11" fmla="*/ 60 h 150"/>
                <a:gd name="T12" fmla="*/ 978 w 1006"/>
                <a:gd name="T13" fmla="*/ 36 h 150"/>
                <a:gd name="T14" fmla="*/ 994 w 1006"/>
                <a:gd name="T15" fmla="*/ 16 h 150"/>
                <a:gd name="T16" fmla="*/ 1006 w 1006"/>
                <a:gd name="T17" fmla="*/ 0 h 150"/>
                <a:gd name="T18" fmla="*/ 0 w 1006"/>
                <a:gd name="T19" fmla="*/ 0 h 150"/>
                <a:gd name="T20" fmla="*/ 0 w 1006"/>
                <a:gd name="T21" fmla="*/ 0 h 150"/>
                <a:gd name="T22" fmla="*/ 6 w 1006"/>
                <a:gd name="T23" fmla="*/ 12 h 150"/>
                <a:gd name="T24" fmla="*/ 6 w 1006"/>
                <a:gd name="T25" fmla="*/ 12 h 150"/>
                <a:gd name="T26" fmla="*/ 66 w 1006"/>
                <a:gd name="T27" fmla="*/ 76 h 150"/>
                <a:gd name="T28" fmla="*/ 136 w 1006"/>
                <a:gd name="T29" fmla="*/ 150 h 150"/>
                <a:gd name="T30" fmla="*/ 136 w 1006"/>
                <a:gd name="T31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6" h="150">
                  <a:moveTo>
                    <a:pt x="136" y="150"/>
                  </a:moveTo>
                  <a:lnTo>
                    <a:pt x="868" y="150"/>
                  </a:lnTo>
                  <a:lnTo>
                    <a:pt x="868" y="150"/>
                  </a:lnTo>
                  <a:lnTo>
                    <a:pt x="928" y="90"/>
                  </a:lnTo>
                  <a:lnTo>
                    <a:pt x="928" y="90"/>
                  </a:lnTo>
                  <a:lnTo>
                    <a:pt x="956" y="60"/>
                  </a:lnTo>
                  <a:lnTo>
                    <a:pt x="978" y="36"/>
                  </a:lnTo>
                  <a:lnTo>
                    <a:pt x="994" y="16"/>
                  </a:lnTo>
                  <a:lnTo>
                    <a:pt x="100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6" y="76"/>
                  </a:lnTo>
                  <a:lnTo>
                    <a:pt x="136" y="150"/>
                  </a:lnTo>
                  <a:lnTo>
                    <a:pt x="136" y="15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9Slide.vn 19">
              <a:extLst>
                <a:ext uri="{FF2B5EF4-FFF2-40B4-BE49-F238E27FC236}">
                  <a16:creationId xmlns:a16="http://schemas.microsoft.com/office/drawing/2014/main" id="{E2B83104-917D-417B-85F8-9A896E487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8988425"/>
              <a:ext cx="1714500" cy="161925"/>
            </a:xfrm>
            <a:custGeom>
              <a:avLst/>
              <a:gdLst>
                <a:gd name="T0" fmla="*/ 1080 w 1080"/>
                <a:gd name="T1" fmla="*/ 50 h 102"/>
                <a:gd name="T2" fmla="*/ 1080 w 1080"/>
                <a:gd name="T3" fmla="*/ 50 h 102"/>
                <a:gd name="T4" fmla="*/ 1078 w 1080"/>
                <a:gd name="T5" fmla="*/ 62 h 102"/>
                <a:gd name="T6" fmla="*/ 1076 w 1080"/>
                <a:gd name="T7" fmla="*/ 70 h 102"/>
                <a:gd name="T8" fmla="*/ 1072 w 1080"/>
                <a:gd name="T9" fmla="*/ 80 h 102"/>
                <a:gd name="T10" fmla="*/ 1066 w 1080"/>
                <a:gd name="T11" fmla="*/ 88 h 102"/>
                <a:gd name="T12" fmla="*/ 1058 w 1080"/>
                <a:gd name="T13" fmla="*/ 94 h 102"/>
                <a:gd name="T14" fmla="*/ 1052 w 1080"/>
                <a:gd name="T15" fmla="*/ 98 h 102"/>
                <a:gd name="T16" fmla="*/ 1042 w 1080"/>
                <a:gd name="T17" fmla="*/ 102 h 102"/>
                <a:gd name="T18" fmla="*/ 1034 w 1080"/>
                <a:gd name="T19" fmla="*/ 102 h 102"/>
                <a:gd name="T20" fmla="*/ 46 w 1080"/>
                <a:gd name="T21" fmla="*/ 102 h 102"/>
                <a:gd name="T22" fmla="*/ 46 w 1080"/>
                <a:gd name="T23" fmla="*/ 102 h 102"/>
                <a:gd name="T24" fmla="*/ 36 w 1080"/>
                <a:gd name="T25" fmla="*/ 102 h 102"/>
                <a:gd name="T26" fmla="*/ 28 w 1080"/>
                <a:gd name="T27" fmla="*/ 98 h 102"/>
                <a:gd name="T28" fmla="*/ 20 w 1080"/>
                <a:gd name="T29" fmla="*/ 94 h 102"/>
                <a:gd name="T30" fmla="*/ 14 w 1080"/>
                <a:gd name="T31" fmla="*/ 88 h 102"/>
                <a:gd name="T32" fmla="*/ 8 w 1080"/>
                <a:gd name="T33" fmla="*/ 80 h 102"/>
                <a:gd name="T34" fmla="*/ 4 w 1080"/>
                <a:gd name="T35" fmla="*/ 70 h 102"/>
                <a:gd name="T36" fmla="*/ 0 w 1080"/>
                <a:gd name="T37" fmla="*/ 62 h 102"/>
                <a:gd name="T38" fmla="*/ 0 w 1080"/>
                <a:gd name="T39" fmla="*/ 50 h 102"/>
                <a:gd name="T40" fmla="*/ 0 w 1080"/>
                <a:gd name="T41" fmla="*/ 50 h 102"/>
                <a:gd name="T42" fmla="*/ 0 w 1080"/>
                <a:gd name="T43" fmla="*/ 50 h 102"/>
                <a:gd name="T44" fmla="*/ 0 w 1080"/>
                <a:gd name="T45" fmla="*/ 40 h 102"/>
                <a:gd name="T46" fmla="*/ 4 w 1080"/>
                <a:gd name="T47" fmla="*/ 32 h 102"/>
                <a:gd name="T48" fmla="*/ 8 w 1080"/>
                <a:gd name="T49" fmla="*/ 22 h 102"/>
                <a:gd name="T50" fmla="*/ 14 w 1080"/>
                <a:gd name="T51" fmla="*/ 14 h 102"/>
                <a:gd name="T52" fmla="*/ 20 w 1080"/>
                <a:gd name="T53" fmla="*/ 8 h 102"/>
                <a:gd name="T54" fmla="*/ 28 w 1080"/>
                <a:gd name="T55" fmla="*/ 4 h 102"/>
                <a:gd name="T56" fmla="*/ 36 w 1080"/>
                <a:gd name="T57" fmla="*/ 0 h 102"/>
                <a:gd name="T58" fmla="*/ 46 w 1080"/>
                <a:gd name="T59" fmla="*/ 0 h 102"/>
                <a:gd name="T60" fmla="*/ 1034 w 1080"/>
                <a:gd name="T61" fmla="*/ 0 h 102"/>
                <a:gd name="T62" fmla="*/ 1034 w 1080"/>
                <a:gd name="T63" fmla="*/ 0 h 102"/>
                <a:gd name="T64" fmla="*/ 1042 w 1080"/>
                <a:gd name="T65" fmla="*/ 0 h 102"/>
                <a:gd name="T66" fmla="*/ 1052 w 1080"/>
                <a:gd name="T67" fmla="*/ 4 h 102"/>
                <a:gd name="T68" fmla="*/ 1058 w 1080"/>
                <a:gd name="T69" fmla="*/ 8 h 102"/>
                <a:gd name="T70" fmla="*/ 1066 w 1080"/>
                <a:gd name="T71" fmla="*/ 14 h 102"/>
                <a:gd name="T72" fmla="*/ 1072 w 1080"/>
                <a:gd name="T73" fmla="*/ 22 h 102"/>
                <a:gd name="T74" fmla="*/ 1076 w 1080"/>
                <a:gd name="T75" fmla="*/ 32 h 102"/>
                <a:gd name="T76" fmla="*/ 1078 w 1080"/>
                <a:gd name="T77" fmla="*/ 40 h 102"/>
                <a:gd name="T78" fmla="*/ 1080 w 1080"/>
                <a:gd name="T79" fmla="*/ 50 h 102"/>
                <a:gd name="T80" fmla="*/ 1080 w 1080"/>
                <a:gd name="T81" fmla="*/ 5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80" h="102">
                  <a:moveTo>
                    <a:pt x="1080" y="50"/>
                  </a:moveTo>
                  <a:lnTo>
                    <a:pt x="1080" y="50"/>
                  </a:lnTo>
                  <a:lnTo>
                    <a:pt x="1078" y="62"/>
                  </a:lnTo>
                  <a:lnTo>
                    <a:pt x="1076" y="70"/>
                  </a:lnTo>
                  <a:lnTo>
                    <a:pt x="1072" y="80"/>
                  </a:lnTo>
                  <a:lnTo>
                    <a:pt x="1066" y="88"/>
                  </a:lnTo>
                  <a:lnTo>
                    <a:pt x="1058" y="94"/>
                  </a:lnTo>
                  <a:lnTo>
                    <a:pt x="1052" y="98"/>
                  </a:lnTo>
                  <a:lnTo>
                    <a:pt x="1042" y="102"/>
                  </a:lnTo>
                  <a:lnTo>
                    <a:pt x="1034" y="102"/>
                  </a:lnTo>
                  <a:lnTo>
                    <a:pt x="46" y="102"/>
                  </a:lnTo>
                  <a:lnTo>
                    <a:pt x="46" y="102"/>
                  </a:lnTo>
                  <a:lnTo>
                    <a:pt x="36" y="102"/>
                  </a:lnTo>
                  <a:lnTo>
                    <a:pt x="28" y="98"/>
                  </a:lnTo>
                  <a:lnTo>
                    <a:pt x="20" y="94"/>
                  </a:lnTo>
                  <a:lnTo>
                    <a:pt x="14" y="88"/>
                  </a:lnTo>
                  <a:lnTo>
                    <a:pt x="8" y="80"/>
                  </a:lnTo>
                  <a:lnTo>
                    <a:pt x="4" y="70"/>
                  </a:lnTo>
                  <a:lnTo>
                    <a:pt x="0" y="6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4" y="32"/>
                  </a:lnTo>
                  <a:lnTo>
                    <a:pt x="8" y="22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1034" y="0"/>
                  </a:lnTo>
                  <a:lnTo>
                    <a:pt x="1034" y="0"/>
                  </a:lnTo>
                  <a:lnTo>
                    <a:pt x="1042" y="0"/>
                  </a:lnTo>
                  <a:lnTo>
                    <a:pt x="1052" y="4"/>
                  </a:lnTo>
                  <a:lnTo>
                    <a:pt x="1058" y="8"/>
                  </a:lnTo>
                  <a:lnTo>
                    <a:pt x="1066" y="14"/>
                  </a:lnTo>
                  <a:lnTo>
                    <a:pt x="1072" y="22"/>
                  </a:lnTo>
                  <a:lnTo>
                    <a:pt x="1076" y="32"/>
                  </a:lnTo>
                  <a:lnTo>
                    <a:pt x="1078" y="40"/>
                  </a:lnTo>
                  <a:lnTo>
                    <a:pt x="1080" y="50"/>
                  </a:lnTo>
                  <a:lnTo>
                    <a:pt x="1080" y="5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9Slide.vn 20">
              <a:extLst>
                <a:ext uri="{FF2B5EF4-FFF2-40B4-BE49-F238E27FC236}">
                  <a16:creationId xmlns:a16="http://schemas.microsoft.com/office/drawing/2014/main" id="{D65CBCDF-3094-4851-B094-5AAA5EBED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9226550"/>
              <a:ext cx="1714500" cy="165100"/>
            </a:xfrm>
            <a:custGeom>
              <a:avLst/>
              <a:gdLst>
                <a:gd name="T0" fmla="*/ 1080 w 1080"/>
                <a:gd name="T1" fmla="*/ 52 h 104"/>
                <a:gd name="T2" fmla="*/ 1080 w 1080"/>
                <a:gd name="T3" fmla="*/ 52 h 104"/>
                <a:gd name="T4" fmla="*/ 1078 w 1080"/>
                <a:gd name="T5" fmla="*/ 62 h 104"/>
                <a:gd name="T6" fmla="*/ 1076 w 1080"/>
                <a:gd name="T7" fmla="*/ 72 h 104"/>
                <a:gd name="T8" fmla="*/ 1072 w 1080"/>
                <a:gd name="T9" fmla="*/ 82 h 104"/>
                <a:gd name="T10" fmla="*/ 1066 w 1080"/>
                <a:gd name="T11" fmla="*/ 88 h 104"/>
                <a:gd name="T12" fmla="*/ 1058 w 1080"/>
                <a:gd name="T13" fmla="*/ 94 h 104"/>
                <a:gd name="T14" fmla="*/ 1052 w 1080"/>
                <a:gd name="T15" fmla="*/ 100 h 104"/>
                <a:gd name="T16" fmla="*/ 1042 w 1080"/>
                <a:gd name="T17" fmla="*/ 102 h 104"/>
                <a:gd name="T18" fmla="*/ 1034 w 1080"/>
                <a:gd name="T19" fmla="*/ 104 h 104"/>
                <a:gd name="T20" fmla="*/ 46 w 1080"/>
                <a:gd name="T21" fmla="*/ 104 h 104"/>
                <a:gd name="T22" fmla="*/ 46 w 1080"/>
                <a:gd name="T23" fmla="*/ 104 h 104"/>
                <a:gd name="T24" fmla="*/ 36 w 1080"/>
                <a:gd name="T25" fmla="*/ 102 h 104"/>
                <a:gd name="T26" fmla="*/ 28 w 1080"/>
                <a:gd name="T27" fmla="*/ 100 h 104"/>
                <a:gd name="T28" fmla="*/ 20 w 1080"/>
                <a:gd name="T29" fmla="*/ 94 h 104"/>
                <a:gd name="T30" fmla="*/ 14 w 1080"/>
                <a:gd name="T31" fmla="*/ 88 h 104"/>
                <a:gd name="T32" fmla="*/ 8 w 1080"/>
                <a:gd name="T33" fmla="*/ 82 h 104"/>
                <a:gd name="T34" fmla="*/ 4 w 1080"/>
                <a:gd name="T35" fmla="*/ 72 h 104"/>
                <a:gd name="T36" fmla="*/ 0 w 1080"/>
                <a:gd name="T37" fmla="*/ 62 h 104"/>
                <a:gd name="T38" fmla="*/ 0 w 1080"/>
                <a:gd name="T39" fmla="*/ 52 h 104"/>
                <a:gd name="T40" fmla="*/ 0 w 1080"/>
                <a:gd name="T41" fmla="*/ 52 h 104"/>
                <a:gd name="T42" fmla="*/ 0 w 1080"/>
                <a:gd name="T43" fmla="*/ 52 h 104"/>
                <a:gd name="T44" fmla="*/ 0 w 1080"/>
                <a:gd name="T45" fmla="*/ 42 h 104"/>
                <a:gd name="T46" fmla="*/ 4 w 1080"/>
                <a:gd name="T47" fmla="*/ 32 h 104"/>
                <a:gd name="T48" fmla="*/ 8 w 1080"/>
                <a:gd name="T49" fmla="*/ 24 h 104"/>
                <a:gd name="T50" fmla="*/ 14 w 1080"/>
                <a:gd name="T51" fmla="*/ 16 h 104"/>
                <a:gd name="T52" fmla="*/ 20 w 1080"/>
                <a:gd name="T53" fmla="*/ 10 h 104"/>
                <a:gd name="T54" fmla="*/ 28 w 1080"/>
                <a:gd name="T55" fmla="*/ 4 h 104"/>
                <a:gd name="T56" fmla="*/ 36 w 1080"/>
                <a:gd name="T57" fmla="*/ 2 h 104"/>
                <a:gd name="T58" fmla="*/ 46 w 1080"/>
                <a:gd name="T59" fmla="*/ 0 h 104"/>
                <a:gd name="T60" fmla="*/ 1034 w 1080"/>
                <a:gd name="T61" fmla="*/ 0 h 104"/>
                <a:gd name="T62" fmla="*/ 1034 w 1080"/>
                <a:gd name="T63" fmla="*/ 0 h 104"/>
                <a:gd name="T64" fmla="*/ 1042 w 1080"/>
                <a:gd name="T65" fmla="*/ 2 h 104"/>
                <a:gd name="T66" fmla="*/ 1052 w 1080"/>
                <a:gd name="T67" fmla="*/ 4 h 104"/>
                <a:gd name="T68" fmla="*/ 1058 w 1080"/>
                <a:gd name="T69" fmla="*/ 10 h 104"/>
                <a:gd name="T70" fmla="*/ 1066 w 1080"/>
                <a:gd name="T71" fmla="*/ 16 h 104"/>
                <a:gd name="T72" fmla="*/ 1072 w 1080"/>
                <a:gd name="T73" fmla="*/ 24 h 104"/>
                <a:gd name="T74" fmla="*/ 1076 w 1080"/>
                <a:gd name="T75" fmla="*/ 32 h 104"/>
                <a:gd name="T76" fmla="*/ 1078 w 1080"/>
                <a:gd name="T77" fmla="*/ 42 h 104"/>
                <a:gd name="T78" fmla="*/ 1080 w 1080"/>
                <a:gd name="T79" fmla="*/ 52 h 104"/>
                <a:gd name="T80" fmla="*/ 1080 w 1080"/>
                <a:gd name="T81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80" h="104">
                  <a:moveTo>
                    <a:pt x="1080" y="52"/>
                  </a:moveTo>
                  <a:lnTo>
                    <a:pt x="1080" y="52"/>
                  </a:lnTo>
                  <a:lnTo>
                    <a:pt x="1078" y="62"/>
                  </a:lnTo>
                  <a:lnTo>
                    <a:pt x="1076" y="72"/>
                  </a:lnTo>
                  <a:lnTo>
                    <a:pt x="1072" y="82"/>
                  </a:lnTo>
                  <a:lnTo>
                    <a:pt x="1066" y="88"/>
                  </a:lnTo>
                  <a:lnTo>
                    <a:pt x="1058" y="94"/>
                  </a:lnTo>
                  <a:lnTo>
                    <a:pt x="1052" y="100"/>
                  </a:lnTo>
                  <a:lnTo>
                    <a:pt x="1042" y="102"/>
                  </a:lnTo>
                  <a:lnTo>
                    <a:pt x="1034" y="104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100"/>
                  </a:lnTo>
                  <a:lnTo>
                    <a:pt x="20" y="94"/>
                  </a:lnTo>
                  <a:lnTo>
                    <a:pt x="14" y="88"/>
                  </a:lnTo>
                  <a:lnTo>
                    <a:pt x="8" y="82"/>
                  </a:lnTo>
                  <a:lnTo>
                    <a:pt x="4" y="72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8" y="24"/>
                  </a:lnTo>
                  <a:lnTo>
                    <a:pt x="14" y="16"/>
                  </a:lnTo>
                  <a:lnTo>
                    <a:pt x="20" y="10"/>
                  </a:lnTo>
                  <a:lnTo>
                    <a:pt x="28" y="4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1034" y="0"/>
                  </a:lnTo>
                  <a:lnTo>
                    <a:pt x="1034" y="0"/>
                  </a:lnTo>
                  <a:lnTo>
                    <a:pt x="1042" y="2"/>
                  </a:lnTo>
                  <a:lnTo>
                    <a:pt x="1052" y="4"/>
                  </a:lnTo>
                  <a:lnTo>
                    <a:pt x="1058" y="10"/>
                  </a:lnTo>
                  <a:lnTo>
                    <a:pt x="1066" y="16"/>
                  </a:lnTo>
                  <a:lnTo>
                    <a:pt x="1072" y="24"/>
                  </a:lnTo>
                  <a:lnTo>
                    <a:pt x="1076" y="32"/>
                  </a:lnTo>
                  <a:lnTo>
                    <a:pt x="1078" y="42"/>
                  </a:lnTo>
                  <a:lnTo>
                    <a:pt x="1080" y="52"/>
                  </a:lnTo>
                  <a:lnTo>
                    <a:pt x="1080" y="5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9Slide.vn 21">
              <a:extLst>
                <a:ext uri="{FF2B5EF4-FFF2-40B4-BE49-F238E27FC236}">
                  <a16:creationId xmlns:a16="http://schemas.microsoft.com/office/drawing/2014/main" id="{FFE9989D-F6FE-49CE-9386-D677A112E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9467850"/>
              <a:ext cx="1714500" cy="165100"/>
            </a:xfrm>
            <a:custGeom>
              <a:avLst/>
              <a:gdLst>
                <a:gd name="T0" fmla="*/ 1080 w 1080"/>
                <a:gd name="T1" fmla="*/ 52 h 104"/>
                <a:gd name="T2" fmla="*/ 1080 w 1080"/>
                <a:gd name="T3" fmla="*/ 52 h 104"/>
                <a:gd name="T4" fmla="*/ 1078 w 1080"/>
                <a:gd name="T5" fmla="*/ 62 h 104"/>
                <a:gd name="T6" fmla="*/ 1076 w 1080"/>
                <a:gd name="T7" fmla="*/ 72 h 104"/>
                <a:gd name="T8" fmla="*/ 1072 w 1080"/>
                <a:gd name="T9" fmla="*/ 80 h 104"/>
                <a:gd name="T10" fmla="*/ 1066 w 1080"/>
                <a:gd name="T11" fmla="*/ 88 h 104"/>
                <a:gd name="T12" fmla="*/ 1058 w 1080"/>
                <a:gd name="T13" fmla="*/ 94 h 104"/>
                <a:gd name="T14" fmla="*/ 1052 w 1080"/>
                <a:gd name="T15" fmla="*/ 100 h 104"/>
                <a:gd name="T16" fmla="*/ 1042 w 1080"/>
                <a:gd name="T17" fmla="*/ 102 h 104"/>
                <a:gd name="T18" fmla="*/ 1034 w 1080"/>
                <a:gd name="T19" fmla="*/ 104 h 104"/>
                <a:gd name="T20" fmla="*/ 46 w 1080"/>
                <a:gd name="T21" fmla="*/ 104 h 104"/>
                <a:gd name="T22" fmla="*/ 46 w 1080"/>
                <a:gd name="T23" fmla="*/ 104 h 104"/>
                <a:gd name="T24" fmla="*/ 36 w 1080"/>
                <a:gd name="T25" fmla="*/ 102 h 104"/>
                <a:gd name="T26" fmla="*/ 28 w 1080"/>
                <a:gd name="T27" fmla="*/ 100 h 104"/>
                <a:gd name="T28" fmla="*/ 20 w 1080"/>
                <a:gd name="T29" fmla="*/ 94 h 104"/>
                <a:gd name="T30" fmla="*/ 14 w 1080"/>
                <a:gd name="T31" fmla="*/ 88 h 104"/>
                <a:gd name="T32" fmla="*/ 8 w 1080"/>
                <a:gd name="T33" fmla="*/ 80 h 104"/>
                <a:gd name="T34" fmla="*/ 4 w 1080"/>
                <a:gd name="T35" fmla="*/ 72 h 104"/>
                <a:gd name="T36" fmla="*/ 0 w 1080"/>
                <a:gd name="T37" fmla="*/ 62 h 104"/>
                <a:gd name="T38" fmla="*/ 0 w 1080"/>
                <a:gd name="T39" fmla="*/ 52 h 104"/>
                <a:gd name="T40" fmla="*/ 0 w 1080"/>
                <a:gd name="T41" fmla="*/ 52 h 104"/>
                <a:gd name="T42" fmla="*/ 0 w 1080"/>
                <a:gd name="T43" fmla="*/ 52 h 104"/>
                <a:gd name="T44" fmla="*/ 0 w 1080"/>
                <a:gd name="T45" fmla="*/ 42 h 104"/>
                <a:gd name="T46" fmla="*/ 4 w 1080"/>
                <a:gd name="T47" fmla="*/ 32 h 104"/>
                <a:gd name="T48" fmla="*/ 8 w 1080"/>
                <a:gd name="T49" fmla="*/ 24 h 104"/>
                <a:gd name="T50" fmla="*/ 14 w 1080"/>
                <a:gd name="T51" fmla="*/ 16 h 104"/>
                <a:gd name="T52" fmla="*/ 20 w 1080"/>
                <a:gd name="T53" fmla="*/ 10 h 104"/>
                <a:gd name="T54" fmla="*/ 28 w 1080"/>
                <a:gd name="T55" fmla="*/ 4 h 104"/>
                <a:gd name="T56" fmla="*/ 36 w 1080"/>
                <a:gd name="T57" fmla="*/ 2 h 104"/>
                <a:gd name="T58" fmla="*/ 46 w 1080"/>
                <a:gd name="T59" fmla="*/ 0 h 104"/>
                <a:gd name="T60" fmla="*/ 1034 w 1080"/>
                <a:gd name="T61" fmla="*/ 0 h 104"/>
                <a:gd name="T62" fmla="*/ 1034 w 1080"/>
                <a:gd name="T63" fmla="*/ 0 h 104"/>
                <a:gd name="T64" fmla="*/ 1042 w 1080"/>
                <a:gd name="T65" fmla="*/ 2 h 104"/>
                <a:gd name="T66" fmla="*/ 1052 w 1080"/>
                <a:gd name="T67" fmla="*/ 4 h 104"/>
                <a:gd name="T68" fmla="*/ 1058 w 1080"/>
                <a:gd name="T69" fmla="*/ 10 h 104"/>
                <a:gd name="T70" fmla="*/ 1066 w 1080"/>
                <a:gd name="T71" fmla="*/ 16 h 104"/>
                <a:gd name="T72" fmla="*/ 1072 w 1080"/>
                <a:gd name="T73" fmla="*/ 24 h 104"/>
                <a:gd name="T74" fmla="*/ 1076 w 1080"/>
                <a:gd name="T75" fmla="*/ 32 h 104"/>
                <a:gd name="T76" fmla="*/ 1078 w 1080"/>
                <a:gd name="T77" fmla="*/ 42 h 104"/>
                <a:gd name="T78" fmla="*/ 1080 w 1080"/>
                <a:gd name="T79" fmla="*/ 52 h 104"/>
                <a:gd name="T80" fmla="*/ 1080 w 1080"/>
                <a:gd name="T81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80" h="104">
                  <a:moveTo>
                    <a:pt x="1080" y="52"/>
                  </a:moveTo>
                  <a:lnTo>
                    <a:pt x="1080" y="52"/>
                  </a:lnTo>
                  <a:lnTo>
                    <a:pt x="1078" y="62"/>
                  </a:lnTo>
                  <a:lnTo>
                    <a:pt x="1076" y="72"/>
                  </a:lnTo>
                  <a:lnTo>
                    <a:pt x="1072" y="80"/>
                  </a:lnTo>
                  <a:lnTo>
                    <a:pt x="1066" y="88"/>
                  </a:lnTo>
                  <a:lnTo>
                    <a:pt x="1058" y="94"/>
                  </a:lnTo>
                  <a:lnTo>
                    <a:pt x="1052" y="100"/>
                  </a:lnTo>
                  <a:lnTo>
                    <a:pt x="1042" y="102"/>
                  </a:lnTo>
                  <a:lnTo>
                    <a:pt x="1034" y="104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100"/>
                  </a:lnTo>
                  <a:lnTo>
                    <a:pt x="20" y="94"/>
                  </a:lnTo>
                  <a:lnTo>
                    <a:pt x="14" y="88"/>
                  </a:lnTo>
                  <a:lnTo>
                    <a:pt x="8" y="80"/>
                  </a:lnTo>
                  <a:lnTo>
                    <a:pt x="4" y="72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8" y="24"/>
                  </a:lnTo>
                  <a:lnTo>
                    <a:pt x="14" y="16"/>
                  </a:lnTo>
                  <a:lnTo>
                    <a:pt x="20" y="10"/>
                  </a:lnTo>
                  <a:lnTo>
                    <a:pt x="28" y="4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1034" y="0"/>
                  </a:lnTo>
                  <a:lnTo>
                    <a:pt x="1034" y="0"/>
                  </a:lnTo>
                  <a:lnTo>
                    <a:pt x="1042" y="2"/>
                  </a:lnTo>
                  <a:lnTo>
                    <a:pt x="1052" y="4"/>
                  </a:lnTo>
                  <a:lnTo>
                    <a:pt x="1058" y="10"/>
                  </a:lnTo>
                  <a:lnTo>
                    <a:pt x="1066" y="16"/>
                  </a:lnTo>
                  <a:lnTo>
                    <a:pt x="1072" y="24"/>
                  </a:lnTo>
                  <a:lnTo>
                    <a:pt x="1076" y="32"/>
                  </a:lnTo>
                  <a:lnTo>
                    <a:pt x="1078" y="42"/>
                  </a:lnTo>
                  <a:lnTo>
                    <a:pt x="1080" y="52"/>
                  </a:lnTo>
                  <a:lnTo>
                    <a:pt x="1080" y="5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9Slide.vn 22">
              <a:extLst>
                <a:ext uri="{FF2B5EF4-FFF2-40B4-BE49-F238E27FC236}">
                  <a16:creationId xmlns:a16="http://schemas.microsoft.com/office/drawing/2014/main" id="{9136E3D5-31D2-4042-8920-002A3A0E9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75" y="9683750"/>
              <a:ext cx="1698625" cy="101600"/>
            </a:xfrm>
            <a:custGeom>
              <a:avLst/>
              <a:gdLst>
                <a:gd name="T0" fmla="*/ 1070 w 1070"/>
                <a:gd name="T1" fmla="*/ 32 h 64"/>
                <a:gd name="T2" fmla="*/ 1070 w 1070"/>
                <a:gd name="T3" fmla="*/ 32 h 64"/>
                <a:gd name="T4" fmla="*/ 1070 w 1070"/>
                <a:gd name="T5" fmla="*/ 38 h 64"/>
                <a:gd name="T6" fmla="*/ 1068 w 1070"/>
                <a:gd name="T7" fmla="*/ 44 h 64"/>
                <a:gd name="T8" fmla="*/ 1064 w 1070"/>
                <a:gd name="T9" fmla="*/ 50 h 64"/>
                <a:gd name="T10" fmla="*/ 1058 w 1070"/>
                <a:gd name="T11" fmla="*/ 56 h 64"/>
                <a:gd name="T12" fmla="*/ 1050 w 1070"/>
                <a:gd name="T13" fmla="*/ 60 h 64"/>
                <a:gd name="T14" fmla="*/ 1044 w 1070"/>
                <a:gd name="T15" fmla="*/ 62 h 64"/>
                <a:gd name="T16" fmla="*/ 1034 w 1070"/>
                <a:gd name="T17" fmla="*/ 64 h 64"/>
                <a:gd name="T18" fmla="*/ 1026 w 1070"/>
                <a:gd name="T19" fmla="*/ 64 h 64"/>
                <a:gd name="T20" fmla="*/ 46 w 1070"/>
                <a:gd name="T21" fmla="*/ 64 h 64"/>
                <a:gd name="T22" fmla="*/ 46 w 1070"/>
                <a:gd name="T23" fmla="*/ 64 h 64"/>
                <a:gd name="T24" fmla="*/ 36 w 1070"/>
                <a:gd name="T25" fmla="*/ 64 h 64"/>
                <a:gd name="T26" fmla="*/ 28 w 1070"/>
                <a:gd name="T27" fmla="*/ 62 h 64"/>
                <a:gd name="T28" fmla="*/ 20 w 1070"/>
                <a:gd name="T29" fmla="*/ 60 h 64"/>
                <a:gd name="T30" fmla="*/ 14 w 1070"/>
                <a:gd name="T31" fmla="*/ 56 h 64"/>
                <a:gd name="T32" fmla="*/ 8 w 1070"/>
                <a:gd name="T33" fmla="*/ 50 h 64"/>
                <a:gd name="T34" fmla="*/ 4 w 1070"/>
                <a:gd name="T35" fmla="*/ 44 h 64"/>
                <a:gd name="T36" fmla="*/ 0 w 1070"/>
                <a:gd name="T37" fmla="*/ 38 h 64"/>
                <a:gd name="T38" fmla="*/ 0 w 1070"/>
                <a:gd name="T39" fmla="*/ 32 h 64"/>
                <a:gd name="T40" fmla="*/ 0 w 1070"/>
                <a:gd name="T41" fmla="*/ 32 h 64"/>
                <a:gd name="T42" fmla="*/ 0 w 1070"/>
                <a:gd name="T43" fmla="*/ 32 h 64"/>
                <a:gd name="T44" fmla="*/ 0 w 1070"/>
                <a:gd name="T45" fmla="*/ 26 h 64"/>
                <a:gd name="T46" fmla="*/ 4 w 1070"/>
                <a:gd name="T47" fmla="*/ 20 h 64"/>
                <a:gd name="T48" fmla="*/ 8 w 1070"/>
                <a:gd name="T49" fmla="*/ 14 h 64"/>
                <a:gd name="T50" fmla="*/ 14 w 1070"/>
                <a:gd name="T51" fmla="*/ 10 h 64"/>
                <a:gd name="T52" fmla="*/ 20 w 1070"/>
                <a:gd name="T53" fmla="*/ 4 h 64"/>
                <a:gd name="T54" fmla="*/ 28 w 1070"/>
                <a:gd name="T55" fmla="*/ 2 h 64"/>
                <a:gd name="T56" fmla="*/ 36 w 1070"/>
                <a:gd name="T57" fmla="*/ 0 h 64"/>
                <a:gd name="T58" fmla="*/ 46 w 1070"/>
                <a:gd name="T59" fmla="*/ 0 h 64"/>
                <a:gd name="T60" fmla="*/ 1026 w 1070"/>
                <a:gd name="T61" fmla="*/ 0 h 64"/>
                <a:gd name="T62" fmla="*/ 1026 w 1070"/>
                <a:gd name="T63" fmla="*/ 0 h 64"/>
                <a:gd name="T64" fmla="*/ 1034 w 1070"/>
                <a:gd name="T65" fmla="*/ 0 h 64"/>
                <a:gd name="T66" fmla="*/ 1044 w 1070"/>
                <a:gd name="T67" fmla="*/ 2 h 64"/>
                <a:gd name="T68" fmla="*/ 1050 w 1070"/>
                <a:gd name="T69" fmla="*/ 4 h 64"/>
                <a:gd name="T70" fmla="*/ 1058 w 1070"/>
                <a:gd name="T71" fmla="*/ 10 h 64"/>
                <a:gd name="T72" fmla="*/ 1064 w 1070"/>
                <a:gd name="T73" fmla="*/ 14 h 64"/>
                <a:gd name="T74" fmla="*/ 1068 w 1070"/>
                <a:gd name="T75" fmla="*/ 20 h 64"/>
                <a:gd name="T76" fmla="*/ 1070 w 1070"/>
                <a:gd name="T77" fmla="*/ 26 h 64"/>
                <a:gd name="T78" fmla="*/ 1070 w 1070"/>
                <a:gd name="T79" fmla="*/ 32 h 64"/>
                <a:gd name="T80" fmla="*/ 1070 w 10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0" h="64">
                  <a:moveTo>
                    <a:pt x="1070" y="32"/>
                  </a:moveTo>
                  <a:lnTo>
                    <a:pt x="1070" y="32"/>
                  </a:lnTo>
                  <a:lnTo>
                    <a:pt x="1070" y="38"/>
                  </a:lnTo>
                  <a:lnTo>
                    <a:pt x="1068" y="44"/>
                  </a:lnTo>
                  <a:lnTo>
                    <a:pt x="1064" y="50"/>
                  </a:lnTo>
                  <a:lnTo>
                    <a:pt x="1058" y="56"/>
                  </a:lnTo>
                  <a:lnTo>
                    <a:pt x="1050" y="60"/>
                  </a:lnTo>
                  <a:lnTo>
                    <a:pt x="1044" y="62"/>
                  </a:lnTo>
                  <a:lnTo>
                    <a:pt x="1034" y="64"/>
                  </a:lnTo>
                  <a:lnTo>
                    <a:pt x="1026" y="64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36" y="64"/>
                  </a:lnTo>
                  <a:lnTo>
                    <a:pt x="28" y="62"/>
                  </a:lnTo>
                  <a:lnTo>
                    <a:pt x="20" y="60"/>
                  </a:lnTo>
                  <a:lnTo>
                    <a:pt x="14" y="56"/>
                  </a:lnTo>
                  <a:lnTo>
                    <a:pt x="8" y="50"/>
                  </a:lnTo>
                  <a:lnTo>
                    <a:pt x="4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8" y="14"/>
                  </a:lnTo>
                  <a:lnTo>
                    <a:pt x="14" y="10"/>
                  </a:lnTo>
                  <a:lnTo>
                    <a:pt x="20" y="4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34" y="0"/>
                  </a:lnTo>
                  <a:lnTo>
                    <a:pt x="1044" y="2"/>
                  </a:lnTo>
                  <a:lnTo>
                    <a:pt x="1050" y="4"/>
                  </a:lnTo>
                  <a:lnTo>
                    <a:pt x="1058" y="10"/>
                  </a:lnTo>
                  <a:lnTo>
                    <a:pt x="1064" y="14"/>
                  </a:lnTo>
                  <a:lnTo>
                    <a:pt x="1068" y="20"/>
                  </a:lnTo>
                  <a:lnTo>
                    <a:pt x="1070" y="26"/>
                  </a:lnTo>
                  <a:lnTo>
                    <a:pt x="1070" y="32"/>
                  </a:lnTo>
                  <a:lnTo>
                    <a:pt x="1070" y="3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9Slide.vn 23">
              <a:extLst>
                <a:ext uri="{FF2B5EF4-FFF2-40B4-BE49-F238E27FC236}">
                  <a16:creationId xmlns:a16="http://schemas.microsoft.com/office/drawing/2014/main" id="{48592A25-96F7-4131-AA7A-6540A65D1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6175" y="8747125"/>
              <a:ext cx="1739900" cy="165100"/>
            </a:xfrm>
            <a:custGeom>
              <a:avLst/>
              <a:gdLst>
                <a:gd name="T0" fmla="*/ 1096 w 1096"/>
                <a:gd name="T1" fmla="*/ 52 h 104"/>
                <a:gd name="T2" fmla="*/ 1096 w 1096"/>
                <a:gd name="T3" fmla="*/ 52 h 104"/>
                <a:gd name="T4" fmla="*/ 1094 w 1096"/>
                <a:gd name="T5" fmla="*/ 62 h 104"/>
                <a:gd name="T6" fmla="*/ 1092 w 1096"/>
                <a:gd name="T7" fmla="*/ 72 h 104"/>
                <a:gd name="T8" fmla="*/ 1088 w 1096"/>
                <a:gd name="T9" fmla="*/ 80 h 104"/>
                <a:gd name="T10" fmla="*/ 1082 w 1096"/>
                <a:gd name="T11" fmla="*/ 88 h 104"/>
                <a:gd name="T12" fmla="*/ 1074 w 1096"/>
                <a:gd name="T13" fmla="*/ 94 h 104"/>
                <a:gd name="T14" fmla="*/ 1066 w 1096"/>
                <a:gd name="T15" fmla="*/ 98 h 104"/>
                <a:gd name="T16" fmla="*/ 1058 w 1096"/>
                <a:gd name="T17" fmla="*/ 102 h 104"/>
                <a:gd name="T18" fmla="*/ 1048 w 1096"/>
                <a:gd name="T19" fmla="*/ 104 h 104"/>
                <a:gd name="T20" fmla="*/ 46 w 1096"/>
                <a:gd name="T21" fmla="*/ 104 h 104"/>
                <a:gd name="T22" fmla="*/ 46 w 1096"/>
                <a:gd name="T23" fmla="*/ 104 h 104"/>
                <a:gd name="T24" fmla="*/ 38 w 1096"/>
                <a:gd name="T25" fmla="*/ 102 h 104"/>
                <a:gd name="T26" fmla="*/ 28 w 1096"/>
                <a:gd name="T27" fmla="*/ 98 h 104"/>
                <a:gd name="T28" fmla="*/ 20 w 1096"/>
                <a:gd name="T29" fmla="*/ 94 h 104"/>
                <a:gd name="T30" fmla="*/ 14 w 1096"/>
                <a:gd name="T31" fmla="*/ 88 h 104"/>
                <a:gd name="T32" fmla="*/ 8 w 1096"/>
                <a:gd name="T33" fmla="*/ 80 h 104"/>
                <a:gd name="T34" fmla="*/ 4 w 1096"/>
                <a:gd name="T35" fmla="*/ 72 h 104"/>
                <a:gd name="T36" fmla="*/ 0 w 1096"/>
                <a:gd name="T37" fmla="*/ 62 h 104"/>
                <a:gd name="T38" fmla="*/ 0 w 1096"/>
                <a:gd name="T39" fmla="*/ 52 h 104"/>
                <a:gd name="T40" fmla="*/ 0 w 1096"/>
                <a:gd name="T41" fmla="*/ 52 h 104"/>
                <a:gd name="T42" fmla="*/ 0 w 1096"/>
                <a:gd name="T43" fmla="*/ 52 h 104"/>
                <a:gd name="T44" fmla="*/ 0 w 1096"/>
                <a:gd name="T45" fmla="*/ 42 h 104"/>
                <a:gd name="T46" fmla="*/ 4 w 1096"/>
                <a:gd name="T47" fmla="*/ 32 h 104"/>
                <a:gd name="T48" fmla="*/ 8 w 1096"/>
                <a:gd name="T49" fmla="*/ 22 h 104"/>
                <a:gd name="T50" fmla="*/ 14 w 1096"/>
                <a:gd name="T51" fmla="*/ 16 h 104"/>
                <a:gd name="T52" fmla="*/ 20 w 1096"/>
                <a:gd name="T53" fmla="*/ 8 h 104"/>
                <a:gd name="T54" fmla="*/ 28 w 1096"/>
                <a:gd name="T55" fmla="*/ 4 h 104"/>
                <a:gd name="T56" fmla="*/ 38 w 1096"/>
                <a:gd name="T57" fmla="*/ 2 h 104"/>
                <a:gd name="T58" fmla="*/ 46 w 1096"/>
                <a:gd name="T59" fmla="*/ 0 h 104"/>
                <a:gd name="T60" fmla="*/ 1048 w 1096"/>
                <a:gd name="T61" fmla="*/ 0 h 104"/>
                <a:gd name="T62" fmla="*/ 1048 w 1096"/>
                <a:gd name="T63" fmla="*/ 0 h 104"/>
                <a:gd name="T64" fmla="*/ 1058 w 1096"/>
                <a:gd name="T65" fmla="*/ 2 h 104"/>
                <a:gd name="T66" fmla="*/ 1066 w 1096"/>
                <a:gd name="T67" fmla="*/ 4 h 104"/>
                <a:gd name="T68" fmla="*/ 1074 w 1096"/>
                <a:gd name="T69" fmla="*/ 8 h 104"/>
                <a:gd name="T70" fmla="*/ 1082 w 1096"/>
                <a:gd name="T71" fmla="*/ 16 h 104"/>
                <a:gd name="T72" fmla="*/ 1088 w 1096"/>
                <a:gd name="T73" fmla="*/ 22 h 104"/>
                <a:gd name="T74" fmla="*/ 1092 w 1096"/>
                <a:gd name="T75" fmla="*/ 32 h 104"/>
                <a:gd name="T76" fmla="*/ 1094 w 1096"/>
                <a:gd name="T77" fmla="*/ 42 h 104"/>
                <a:gd name="T78" fmla="*/ 1096 w 1096"/>
                <a:gd name="T79" fmla="*/ 52 h 104"/>
                <a:gd name="T80" fmla="*/ 1096 w 1096"/>
                <a:gd name="T81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96" h="104">
                  <a:moveTo>
                    <a:pt x="1096" y="52"/>
                  </a:moveTo>
                  <a:lnTo>
                    <a:pt x="1096" y="52"/>
                  </a:lnTo>
                  <a:lnTo>
                    <a:pt x="1094" y="62"/>
                  </a:lnTo>
                  <a:lnTo>
                    <a:pt x="1092" y="72"/>
                  </a:lnTo>
                  <a:lnTo>
                    <a:pt x="1088" y="80"/>
                  </a:lnTo>
                  <a:lnTo>
                    <a:pt x="1082" y="88"/>
                  </a:lnTo>
                  <a:lnTo>
                    <a:pt x="1074" y="94"/>
                  </a:lnTo>
                  <a:lnTo>
                    <a:pt x="1066" y="98"/>
                  </a:lnTo>
                  <a:lnTo>
                    <a:pt x="1058" y="102"/>
                  </a:lnTo>
                  <a:lnTo>
                    <a:pt x="1048" y="104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38" y="102"/>
                  </a:lnTo>
                  <a:lnTo>
                    <a:pt x="28" y="98"/>
                  </a:lnTo>
                  <a:lnTo>
                    <a:pt x="20" y="94"/>
                  </a:lnTo>
                  <a:lnTo>
                    <a:pt x="14" y="88"/>
                  </a:lnTo>
                  <a:lnTo>
                    <a:pt x="8" y="80"/>
                  </a:lnTo>
                  <a:lnTo>
                    <a:pt x="4" y="72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8" y="22"/>
                  </a:lnTo>
                  <a:lnTo>
                    <a:pt x="14" y="16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8" y="2"/>
                  </a:lnTo>
                  <a:lnTo>
                    <a:pt x="46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058" y="2"/>
                  </a:lnTo>
                  <a:lnTo>
                    <a:pt x="1066" y="4"/>
                  </a:lnTo>
                  <a:lnTo>
                    <a:pt x="1074" y="8"/>
                  </a:lnTo>
                  <a:lnTo>
                    <a:pt x="1082" y="16"/>
                  </a:lnTo>
                  <a:lnTo>
                    <a:pt x="1088" y="22"/>
                  </a:lnTo>
                  <a:lnTo>
                    <a:pt x="1092" y="32"/>
                  </a:lnTo>
                  <a:lnTo>
                    <a:pt x="1094" y="42"/>
                  </a:lnTo>
                  <a:lnTo>
                    <a:pt x="1096" y="52"/>
                  </a:lnTo>
                  <a:lnTo>
                    <a:pt x="1096" y="5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9Slide.vn 24">
              <a:extLst>
                <a:ext uri="{FF2B5EF4-FFF2-40B4-BE49-F238E27FC236}">
                  <a16:creationId xmlns:a16="http://schemas.microsoft.com/office/drawing/2014/main" id="{B4611DE9-7AC4-4271-A987-56118111C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7474" y="3552825"/>
              <a:ext cx="2644775" cy="1673225"/>
            </a:xfrm>
            <a:custGeom>
              <a:avLst/>
              <a:gdLst>
                <a:gd name="T0" fmla="*/ 0 w 1666"/>
                <a:gd name="T1" fmla="*/ 0 h 1054"/>
                <a:gd name="T2" fmla="*/ 1666 w 1666"/>
                <a:gd name="T3" fmla="*/ 1054 h 1054"/>
                <a:gd name="T4" fmla="*/ 1348 w 1666"/>
                <a:gd name="T5" fmla="*/ 370 h 1054"/>
                <a:gd name="T6" fmla="*/ 622 w 1666"/>
                <a:gd name="T7" fmla="*/ 0 h 1054"/>
                <a:gd name="T8" fmla="*/ 0 w 1666"/>
                <a:gd name="T9" fmla="*/ 0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6" h="1054">
                  <a:moveTo>
                    <a:pt x="0" y="0"/>
                  </a:moveTo>
                  <a:lnTo>
                    <a:pt x="1666" y="1054"/>
                  </a:lnTo>
                  <a:lnTo>
                    <a:pt x="1348" y="370"/>
                  </a:lnTo>
                  <a:lnTo>
                    <a:pt x="6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9Slide.vn 25">
              <a:extLst>
                <a:ext uri="{FF2B5EF4-FFF2-40B4-BE49-F238E27FC236}">
                  <a16:creationId xmlns:a16="http://schemas.microsoft.com/office/drawing/2014/main" id="{1B7BE229-938B-40D7-8D37-51443DC56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7475" y="3552825"/>
              <a:ext cx="2644775" cy="1673225"/>
            </a:xfrm>
            <a:custGeom>
              <a:avLst/>
              <a:gdLst>
                <a:gd name="T0" fmla="*/ 0 w 1666"/>
                <a:gd name="T1" fmla="*/ 0 h 1054"/>
                <a:gd name="T2" fmla="*/ 1666 w 1666"/>
                <a:gd name="T3" fmla="*/ 1054 h 1054"/>
                <a:gd name="T4" fmla="*/ 1348 w 1666"/>
                <a:gd name="T5" fmla="*/ 370 h 1054"/>
                <a:gd name="T6" fmla="*/ 622 w 1666"/>
                <a:gd name="T7" fmla="*/ 0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6" h="1054">
                  <a:moveTo>
                    <a:pt x="0" y="0"/>
                  </a:moveTo>
                  <a:lnTo>
                    <a:pt x="1666" y="1054"/>
                  </a:lnTo>
                  <a:lnTo>
                    <a:pt x="1348" y="370"/>
                  </a:lnTo>
                  <a:lnTo>
                    <a:pt x="6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9Slide.vn 26">
              <a:extLst>
                <a:ext uri="{FF2B5EF4-FFF2-40B4-BE49-F238E27FC236}">
                  <a16:creationId xmlns:a16="http://schemas.microsoft.com/office/drawing/2014/main" id="{215B97F0-E5D6-46D1-AF73-178644988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0" y="4918075"/>
              <a:ext cx="4006850" cy="1181100"/>
            </a:xfrm>
            <a:custGeom>
              <a:avLst/>
              <a:gdLst>
                <a:gd name="T0" fmla="*/ 0 w 2524"/>
                <a:gd name="T1" fmla="*/ 0 h 744"/>
                <a:gd name="T2" fmla="*/ 2524 w 2524"/>
                <a:gd name="T3" fmla="*/ 318 h 744"/>
                <a:gd name="T4" fmla="*/ 2498 w 2524"/>
                <a:gd name="T5" fmla="*/ 662 h 744"/>
                <a:gd name="T6" fmla="*/ 0 w 2524"/>
                <a:gd name="T7" fmla="*/ 744 h 744"/>
                <a:gd name="T8" fmla="*/ 0 w 2524"/>
                <a:gd name="T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4" h="744">
                  <a:moveTo>
                    <a:pt x="0" y="0"/>
                  </a:moveTo>
                  <a:lnTo>
                    <a:pt x="2524" y="318"/>
                  </a:lnTo>
                  <a:lnTo>
                    <a:pt x="2498" y="662"/>
                  </a:lnTo>
                  <a:lnTo>
                    <a:pt x="0" y="7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9Slide.vn 27">
              <a:extLst>
                <a:ext uri="{FF2B5EF4-FFF2-40B4-BE49-F238E27FC236}">
                  <a16:creationId xmlns:a16="http://schemas.microsoft.com/office/drawing/2014/main" id="{A04B060E-6188-4D2F-A235-62F270250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3375" y="4140200"/>
              <a:ext cx="3698875" cy="2911475"/>
            </a:xfrm>
            <a:custGeom>
              <a:avLst/>
              <a:gdLst>
                <a:gd name="T0" fmla="*/ 2012 w 2330"/>
                <a:gd name="T1" fmla="*/ 0 h 1834"/>
                <a:gd name="T2" fmla="*/ 0 w 2330"/>
                <a:gd name="T3" fmla="*/ 1674 h 1834"/>
                <a:gd name="T4" fmla="*/ 88 w 2330"/>
                <a:gd name="T5" fmla="*/ 1834 h 1834"/>
                <a:gd name="T6" fmla="*/ 2330 w 2330"/>
                <a:gd name="T7" fmla="*/ 684 h 1834"/>
                <a:gd name="T8" fmla="*/ 2012 w 2330"/>
                <a:gd name="T9" fmla="*/ 0 h 1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0" h="1834">
                  <a:moveTo>
                    <a:pt x="2012" y="0"/>
                  </a:moveTo>
                  <a:lnTo>
                    <a:pt x="0" y="1674"/>
                  </a:lnTo>
                  <a:lnTo>
                    <a:pt x="88" y="1834"/>
                  </a:lnTo>
                  <a:lnTo>
                    <a:pt x="2330" y="684"/>
                  </a:lnTo>
                  <a:lnTo>
                    <a:pt x="201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9Slide.vn 28">
              <a:extLst>
                <a:ext uri="{FF2B5EF4-FFF2-40B4-BE49-F238E27FC236}">
                  <a16:creationId xmlns:a16="http://schemas.microsoft.com/office/drawing/2014/main" id="{65A5EE88-BCB6-4541-8E0C-87096457F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3375" y="4140200"/>
              <a:ext cx="3698875" cy="2911475"/>
            </a:xfrm>
            <a:custGeom>
              <a:avLst/>
              <a:gdLst>
                <a:gd name="T0" fmla="*/ 2012 w 2330"/>
                <a:gd name="T1" fmla="*/ 0 h 1834"/>
                <a:gd name="T2" fmla="*/ 0 w 2330"/>
                <a:gd name="T3" fmla="*/ 1674 h 1834"/>
                <a:gd name="T4" fmla="*/ 88 w 2330"/>
                <a:gd name="T5" fmla="*/ 1834 h 1834"/>
                <a:gd name="T6" fmla="*/ 2330 w 2330"/>
                <a:gd name="T7" fmla="*/ 684 h 1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834">
                  <a:moveTo>
                    <a:pt x="2012" y="0"/>
                  </a:moveTo>
                  <a:lnTo>
                    <a:pt x="0" y="1674"/>
                  </a:lnTo>
                  <a:lnTo>
                    <a:pt x="88" y="1834"/>
                  </a:lnTo>
                  <a:lnTo>
                    <a:pt x="2330" y="6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9Slide.vn 29">
              <a:extLst>
                <a:ext uri="{FF2B5EF4-FFF2-40B4-BE49-F238E27FC236}">
                  <a16:creationId xmlns:a16="http://schemas.microsoft.com/office/drawing/2014/main" id="{935AA99B-7D94-44DF-A97A-56EDE3656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3375" y="6797675"/>
              <a:ext cx="2978150" cy="1190625"/>
            </a:xfrm>
            <a:custGeom>
              <a:avLst/>
              <a:gdLst>
                <a:gd name="T0" fmla="*/ 0 w 1876"/>
                <a:gd name="T1" fmla="*/ 0 h 750"/>
                <a:gd name="T2" fmla="*/ 1876 w 1876"/>
                <a:gd name="T3" fmla="*/ 400 h 750"/>
                <a:gd name="T4" fmla="*/ 1768 w 1876"/>
                <a:gd name="T5" fmla="*/ 750 h 750"/>
                <a:gd name="T6" fmla="*/ 88 w 1876"/>
                <a:gd name="T7" fmla="*/ 160 h 750"/>
                <a:gd name="T8" fmla="*/ 0 w 1876"/>
                <a:gd name="T9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6" h="750">
                  <a:moveTo>
                    <a:pt x="0" y="0"/>
                  </a:moveTo>
                  <a:lnTo>
                    <a:pt x="1876" y="400"/>
                  </a:lnTo>
                  <a:lnTo>
                    <a:pt x="1768" y="750"/>
                  </a:lnTo>
                  <a:lnTo>
                    <a:pt x="88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9Slide.vn 30">
              <a:extLst>
                <a:ext uri="{FF2B5EF4-FFF2-40B4-BE49-F238E27FC236}">
                  <a16:creationId xmlns:a16="http://schemas.microsoft.com/office/drawing/2014/main" id="{430ACBD5-38AE-4DDD-9F7C-12611B878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2950" y="5422900"/>
              <a:ext cx="3289300" cy="2397125"/>
            </a:xfrm>
            <a:custGeom>
              <a:avLst/>
              <a:gdLst>
                <a:gd name="T0" fmla="*/ 2072 w 2072"/>
                <a:gd name="T1" fmla="*/ 0 h 1510"/>
                <a:gd name="T2" fmla="*/ 0 w 2072"/>
                <a:gd name="T3" fmla="*/ 1336 h 1510"/>
                <a:gd name="T4" fmla="*/ 48 w 2072"/>
                <a:gd name="T5" fmla="*/ 1510 h 1510"/>
                <a:gd name="T6" fmla="*/ 2046 w 2072"/>
                <a:gd name="T7" fmla="*/ 344 h 1510"/>
                <a:gd name="T8" fmla="*/ 2072 w 2072"/>
                <a:gd name="T9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2" h="1510">
                  <a:moveTo>
                    <a:pt x="2072" y="0"/>
                  </a:moveTo>
                  <a:lnTo>
                    <a:pt x="0" y="1336"/>
                  </a:lnTo>
                  <a:lnTo>
                    <a:pt x="48" y="1510"/>
                  </a:lnTo>
                  <a:lnTo>
                    <a:pt x="2046" y="344"/>
                  </a:lnTo>
                  <a:lnTo>
                    <a:pt x="2072" y="0"/>
                  </a:lnTo>
                  <a:close/>
                </a:path>
              </a:pathLst>
            </a:custGeom>
            <a:solidFill>
              <a:srgbClr val="F794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9Slide.vn 31">
              <a:extLst>
                <a:ext uri="{FF2B5EF4-FFF2-40B4-BE49-F238E27FC236}">
                  <a16:creationId xmlns:a16="http://schemas.microsoft.com/office/drawing/2014/main" id="{40AFEE19-BF2B-4840-8C99-D68338DA1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2950" y="5422900"/>
              <a:ext cx="3289300" cy="2397125"/>
            </a:xfrm>
            <a:custGeom>
              <a:avLst/>
              <a:gdLst>
                <a:gd name="T0" fmla="*/ 2072 w 2072"/>
                <a:gd name="T1" fmla="*/ 0 h 1510"/>
                <a:gd name="T2" fmla="*/ 0 w 2072"/>
                <a:gd name="T3" fmla="*/ 1336 h 1510"/>
                <a:gd name="T4" fmla="*/ 48 w 2072"/>
                <a:gd name="T5" fmla="*/ 1510 h 1510"/>
                <a:gd name="T6" fmla="*/ 2046 w 2072"/>
                <a:gd name="T7" fmla="*/ 344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2" h="1510">
                  <a:moveTo>
                    <a:pt x="2072" y="0"/>
                  </a:moveTo>
                  <a:lnTo>
                    <a:pt x="0" y="1336"/>
                  </a:lnTo>
                  <a:lnTo>
                    <a:pt x="48" y="1510"/>
                  </a:lnTo>
                  <a:lnTo>
                    <a:pt x="2046" y="34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9Slide.vn 32">
              <a:extLst>
                <a:ext uri="{FF2B5EF4-FFF2-40B4-BE49-F238E27FC236}">
                  <a16:creationId xmlns:a16="http://schemas.microsoft.com/office/drawing/2014/main" id="{D4A0AD65-0693-4C90-A72F-4CEA0EB17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2950" y="7543800"/>
              <a:ext cx="2251075" cy="1050925"/>
            </a:xfrm>
            <a:custGeom>
              <a:avLst/>
              <a:gdLst>
                <a:gd name="T0" fmla="*/ 0 w 1418"/>
                <a:gd name="T1" fmla="*/ 0 h 662"/>
                <a:gd name="T2" fmla="*/ 1418 w 1418"/>
                <a:gd name="T3" fmla="*/ 562 h 662"/>
                <a:gd name="T4" fmla="*/ 1342 w 1418"/>
                <a:gd name="T5" fmla="*/ 662 h 662"/>
                <a:gd name="T6" fmla="*/ 48 w 1418"/>
                <a:gd name="T7" fmla="*/ 174 h 662"/>
                <a:gd name="T8" fmla="*/ 0 w 1418"/>
                <a:gd name="T9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8" h="662">
                  <a:moveTo>
                    <a:pt x="0" y="0"/>
                  </a:moveTo>
                  <a:lnTo>
                    <a:pt x="1418" y="562"/>
                  </a:lnTo>
                  <a:lnTo>
                    <a:pt x="1342" y="662"/>
                  </a:lnTo>
                  <a:lnTo>
                    <a:pt x="48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75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9Slide.vn 33">
              <a:extLst>
                <a:ext uri="{FF2B5EF4-FFF2-40B4-BE49-F238E27FC236}">
                  <a16:creationId xmlns:a16="http://schemas.microsoft.com/office/drawing/2014/main" id="{2D1FE994-34D3-4A45-B6CD-7E9932646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0" y="3552825"/>
              <a:ext cx="2349500" cy="2546350"/>
            </a:xfrm>
            <a:custGeom>
              <a:avLst/>
              <a:gdLst>
                <a:gd name="T0" fmla="*/ 858 w 1480"/>
                <a:gd name="T1" fmla="*/ 0 h 1604"/>
                <a:gd name="T2" fmla="*/ 0 w 1480"/>
                <a:gd name="T3" fmla="*/ 860 h 1604"/>
                <a:gd name="T4" fmla="*/ 0 w 1480"/>
                <a:gd name="T5" fmla="*/ 1604 h 1604"/>
                <a:gd name="T6" fmla="*/ 1480 w 1480"/>
                <a:gd name="T7" fmla="*/ 0 h 1604"/>
                <a:gd name="T8" fmla="*/ 858 w 1480"/>
                <a:gd name="T9" fmla="*/ 0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0" h="1604">
                  <a:moveTo>
                    <a:pt x="858" y="0"/>
                  </a:moveTo>
                  <a:lnTo>
                    <a:pt x="0" y="860"/>
                  </a:lnTo>
                  <a:lnTo>
                    <a:pt x="0" y="1604"/>
                  </a:lnTo>
                  <a:lnTo>
                    <a:pt x="1480" y="0"/>
                  </a:lnTo>
                  <a:lnTo>
                    <a:pt x="85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9Slide.vn 34">
              <a:extLst>
                <a:ext uri="{FF2B5EF4-FFF2-40B4-BE49-F238E27FC236}">
                  <a16:creationId xmlns:a16="http://schemas.microsoft.com/office/drawing/2014/main" id="{3E2F8F35-0314-474E-9D7A-8AE0E6915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7432675"/>
              <a:ext cx="2270125" cy="1162050"/>
            </a:xfrm>
            <a:custGeom>
              <a:avLst/>
              <a:gdLst>
                <a:gd name="T0" fmla="*/ 90 w 1430"/>
                <a:gd name="T1" fmla="*/ 732 h 732"/>
                <a:gd name="T2" fmla="*/ 1322 w 1430"/>
                <a:gd name="T3" fmla="*/ 350 h 732"/>
                <a:gd name="T4" fmla="*/ 1430 w 1430"/>
                <a:gd name="T5" fmla="*/ 0 h 732"/>
                <a:gd name="T6" fmla="*/ 0 w 1430"/>
                <a:gd name="T7" fmla="*/ 646 h 732"/>
                <a:gd name="T8" fmla="*/ 90 w 1430"/>
                <a:gd name="T9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0" h="732">
                  <a:moveTo>
                    <a:pt x="90" y="732"/>
                  </a:moveTo>
                  <a:lnTo>
                    <a:pt x="1322" y="350"/>
                  </a:lnTo>
                  <a:lnTo>
                    <a:pt x="1430" y="0"/>
                  </a:lnTo>
                  <a:lnTo>
                    <a:pt x="0" y="646"/>
                  </a:lnTo>
                  <a:lnTo>
                    <a:pt x="90" y="7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9Slide.vn 35">
              <a:extLst>
                <a:ext uri="{FF2B5EF4-FFF2-40B4-BE49-F238E27FC236}">
                  <a16:creationId xmlns:a16="http://schemas.microsoft.com/office/drawing/2014/main" id="{92004F95-437E-4411-8C47-D3C3265E4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8435975"/>
              <a:ext cx="1952625" cy="158750"/>
            </a:xfrm>
            <a:custGeom>
              <a:avLst/>
              <a:gdLst>
                <a:gd name="T0" fmla="*/ 0 w 1230"/>
                <a:gd name="T1" fmla="*/ 14 h 100"/>
                <a:gd name="T2" fmla="*/ 1230 w 1230"/>
                <a:gd name="T3" fmla="*/ 0 h 100"/>
                <a:gd name="T4" fmla="*/ 1154 w 1230"/>
                <a:gd name="T5" fmla="*/ 100 h 100"/>
                <a:gd name="T6" fmla="*/ 90 w 1230"/>
                <a:gd name="T7" fmla="*/ 100 h 100"/>
                <a:gd name="T8" fmla="*/ 0 w 1230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0" h="100">
                  <a:moveTo>
                    <a:pt x="0" y="14"/>
                  </a:moveTo>
                  <a:lnTo>
                    <a:pt x="1230" y="0"/>
                  </a:lnTo>
                  <a:lnTo>
                    <a:pt x="1154" y="100"/>
                  </a:lnTo>
                  <a:lnTo>
                    <a:pt x="90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817101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9Slide.vn 1">
            <a:extLst>
              <a:ext uri="{FF2B5EF4-FFF2-40B4-BE49-F238E27FC236}">
                <a16:creationId xmlns:a16="http://schemas.microsoft.com/office/drawing/2014/main" id="{FAE74B1C-67CB-47AE-AFF5-3FA97C3A199A}"/>
              </a:ext>
            </a:extLst>
          </p:cNvPr>
          <p:cNvSpPr>
            <a:spLocks/>
          </p:cNvSpPr>
          <p:nvPr/>
        </p:nvSpPr>
        <p:spPr bwMode="auto">
          <a:xfrm>
            <a:off x="4938726" y="2098623"/>
            <a:ext cx="2314554" cy="2823529"/>
          </a:xfrm>
          <a:custGeom>
            <a:avLst/>
            <a:gdLst>
              <a:gd name="connsiteX0" fmla="*/ 1153723 w 2314554"/>
              <a:gd name="connsiteY0" fmla="*/ 0 h 2823529"/>
              <a:gd name="connsiteX1" fmla="*/ 1154789 w 2314554"/>
              <a:gd name="connsiteY1" fmla="*/ 0 h 2823529"/>
              <a:gd name="connsiteX2" fmla="*/ 1155145 w 2314554"/>
              <a:gd name="connsiteY2" fmla="*/ 0 h 2823529"/>
              <a:gd name="connsiteX3" fmla="*/ 1156566 w 2314554"/>
              <a:gd name="connsiteY3" fmla="*/ 0 h 2823529"/>
              <a:gd name="connsiteX4" fmla="*/ 1157277 w 2314554"/>
              <a:gd name="connsiteY4" fmla="*/ 0 h 2823529"/>
              <a:gd name="connsiteX5" fmla="*/ 1158344 w 2314554"/>
              <a:gd name="connsiteY5" fmla="*/ 0 h 2823529"/>
              <a:gd name="connsiteX6" fmla="*/ 1159766 w 2314554"/>
              <a:gd name="connsiteY6" fmla="*/ 0 h 2823529"/>
              <a:gd name="connsiteX7" fmla="*/ 1160122 w 2314554"/>
              <a:gd name="connsiteY7" fmla="*/ 0 h 2823529"/>
              <a:gd name="connsiteX8" fmla="*/ 1161188 w 2314554"/>
              <a:gd name="connsiteY8" fmla="*/ 0 h 2823529"/>
              <a:gd name="connsiteX9" fmla="*/ 1190698 w 2314554"/>
              <a:gd name="connsiteY9" fmla="*/ 356 h 2823529"/>
              <a:gd name="connsiteX10" fmla="*/ 1249717 w 2314554"/>
              <a:gd name="connsiteY10" fmla="*/ 4265 h 2823529"/>
              <a:gd name="connsiteX11" fmla="*/ 1308025 w 2314554"/>
              <a:gd name="connsiteY11" fmla="*/ 10662 h 2823529"/>
              <a:gd name="connsiteX12" fmla="*/ 1365267 w 2314554"/>
              <a:gd name="connsiteY12" fmla="*/ 19902 h 2823529"/>
              <a:gd name="connsiteX13" fmla="*/ 1421442 w 2314554"/>
              <a:gd name="connsiteY13" fmla="*/ 31985 h 2823529"/>
              <a:gd name="connsiteX14" fmla="*/ 1476906 w 2314554"/>
              <a:gd name="connsiteY14" fmla="*/ 46911 h 2823529"/>
              <a:gd name="connsiteX15" fmla="*/ 1530948 w 2314554"/>
              <a:gd name="connsiteY15" fmla="*/ 64680 h 2823529"/>
              <a:gd name="connsiteX16" fmla="*/ 1584279 w 2314554"/>
              <a:gd name="connsiteY16" fmla="*/ 84937 h 2823529"/>
              <a:gd name="connsiteX17" fmla="*/ 1635831 w 2314554"/>
              <a:gd name="connsiteY17" fmla="*/ 107682 h 2823529"/>
              <a:gd name="connsiteX18" fmla="*/ 1685962 w 2314554"/>
              <a:gd name="connsiteY18" fmla="*/ 133269 h 2823529"/>
              <a:gd name="connsiteX19" fmla="*/ 1735382 w 2314554"/>
              <a:gd name="connsiteY19" fmla="*/ 160989 h 2823529"/>
              <a:gd name="connsiteX20" fmla="*/ 1782669 w 2314554"/>
              <a:gd name="connsiteY20" fmla="*/ 190842 h 2823529"/>
              <a:gd name="connsiteX21" fmla="*/ 1828889 w 2314554"/>
              <a:gd name="connsiteY21" fmla="*/ 222826 h 2823529"/>
              <a:gd name="connsiteX22" fmla="*/ 1872976 w 2314554"/>
              <a:gd name="connsiteY22" fmla="*/ 257654 h 2823529"/>
              <a:gd name="connsiteX23" fmla="*/ 1915996 w 2314554"/>
              <a:gd name="connsiteY23" fmla="*/ 293903 h 2823529"/>
              <a:gd name="connsiteX24" fmla="*/ 1956882 w 2314554"/>
              <a:gd name="connsiteY24" fmla="*/ 332640 h 2823529"/>
              <a:gd name="connsiteX25" fmla="*/ 1976793 w 2314554"/>
              <a:gd name="connsiteY25" fmla="*/ 352897 h 2823529"/>
              <a:gd name="connsiteX26" fmla="*/ 1995992 w 2314554"/>
              <a:gd name="connsiteY26" fmla="*/ 373154 h 2823529"/>
              <a:gd name="connsiteX27" fmla="*/ 2033323 w 2314554"/>
              <a:gd name="connsiteY27" fmla="*/ 415445 h 2823529"/>
              <a:gd name="connsiteX28" fmla="*/ 2068522 w 2314554"/>
              <a:gd name="connsiteY28" fmla="*/ 459868 h 2823529"/>
              <a:gd name="connsiteX29" fmla="*/ 2101587 w 2314554"/>
              <a:gd name="connsiteY29" fmla="*/ 505712 h 2823529"/>
              <a:gd name="connsiteX30" fmla="*/ 2132874 w 2314554"/>
              <a:gd name="connsiteY30" fmla="*/ 553334 h 2823529"/>
              <a:gd name="connsiteX31" fmla="*/ 2161673 w 2314554"/>
              <a:gd name="connsiteY31" fmla="*/ 602377 h 2823529"/>
              <a:gd name="connsiteX32" fmla="*/ 2188338 w 2314554"/>
              <a:gd name="connsiteY32" fmla="*/ 652841 h 2823529"/>
              <a:gd name="connsiteX33" fmla="*/ 2212514 w 2314554"/>
              <a:gd name="connsiteY33" fmla="*/ 704727 h 2823529"/>
              <a:gd name="connsiteX34" fmla="*/ 2234202 w 2314554"/>
              <a:gd name="connsiteY34" fmla="*/ 758391 h 2823529"/>
              <a:gd name="connsiteX35" fmla="*/ 2253757 w 2314554"/>
              <a:gd name="connsiteY35" fmla="*/ 812764 h 2823529"/>
              <a:gd name="connsiteX36" fmla="*/ 2270823 w 2314554"/>
              <a:gd name="connsiteY36" fmla="*/ 868915 h 2823529"/>
              <a:gd name="connsiteX37" fmla="*/ 2285044 w 2314554"/>
              <a:gd name="connsiteY37" fmla="*/ 925421 h 2823529"/>
              <a:gd name="connsiteX38" fmla="*/ 2296422 w 2314554"/>
              <a:gd name="connsiteY38" fmla="*/ 983349 h 2823529"/>
              <a:gd name="connsiteX39" fmla="*/ 2305310 w 2314554"/>
              <a:gd name="connsiteY39" fmla="*/ 1041987 h 2823529"/>
              <a:gd name="connsiteX40" fmla="*/ 2311354 w 2314554"/>
              <a:gd name="connsiteY40" fmla="*/ 1102047 h 2823529"/>
              <a:gd name="connsiteX41" fmla="*/ 2314198 w 2314554"/>
              <a:gd name="connsiteY41" fmla="*/ 1162107 h 2823529"/>
              <a:gd name="connsiteX42" fmla="*/ 2314554 w 2314554"/>
              <a:gd name="connsiteY42" fmla="*/ 1193026 h 2823529"/>
              <a:gd name="connsiteX43" fmla="*/ 2314554 w 2314554"/>
              <a:gd name="connsiteY43" fmla="*/ 1222522 h 2823529"/>
              <a:gd name="connsiteX44" fmla="*/ 2310999 w 2314554"/>
              <a:gd name="connsiteY44" fmla="*/ 1280450 h 2823529"/>
              <a:gd name="connsiteX45" fmla="*/ 2303888 w 2314554"/>
              <a:gd name="connsiteY45" fmla="*/ 1337312 h 2823529"/>
              <a:gd name="connsiteX46" fmla="*/ 2294288 w 2314554"/>
              <a:gd name="connsiteY46" fmla="*/ 1393462 h 2823529"/>
              <a:gd name="connsiteX47" fmla="*/ 2281489 w 2314554"/>
              <a:gd name="connsiteY47" fmla="*/ 1447836 h 2823529"/>
              <a:gd name="connsiteX48" fmla="*/ 2265490 w 2314554"/>
              <a:gd name="connsiteY48" fmla="*/ 1501855 h 2823529"/>
              <a:gd name="connsiteX49" fmla="*/ 2247713 w 2314554"/>
              <a:gd name="connsiteY49" fmla="*/ 1554807 h 2823529"/>
              <a:gd name="connsiteX50" fmla="*/ 2227803 w 2314554"/>
              <a:gd name="connsiteY50" fmla="*/ 1606338 h 2823529"/>
              <a:gd name="connsiteX51" fmla="*/ 2216781 w 2314554"/>
              <a:gd name="connsiteY51" fmla="*/ 1631570 h 2823529"/>
              <a:gd name="connsiteX52" fmla="*/ 2195093 w 2314554"/>
              <a:gd name="connsiteY52" fmla="*/ 1680968 h 2823529"/>
              <a:gd name="connsiteX53" fmla="*/ 2146384 w 2314554"/>
              <a:gd name="connsiteY53" fmla="*/ 1776211 h 2823529"/>
              <a:gd name="connsiteX54" fmla="*/ 2093409 w 2314554"/>
              <a:gd name="connsiteY54" fmla="*/ 1868256 h 2823529"/>
              <a:gd name="connsiteX55" fmla="*/ 2037945 w 2314554"/>
              <a:gd name="connsiteY55" fmla="*/ 1957102 h 2823529"/>
              <a:gd name="connsiteX56" fmla="*/ 2009502 w 2314554"/>
              <a:gd name="connsiteY56" fmla="*/ 2001170 h 2823529"/>
              <a:gd name="connsiteX57" fmla="*/ 1982126 w 2314554"/>
              <a:gd name="connsiteY57" fmla="*/ 2043816 h 2823529"/>
              <a:gd name="connsiteX58" fmla="*/ 1936617 w 2314554"/>
              <a:gd name="connsiteY58" fmla="*/ 2124488 h 2823529"/>
              <a:gd name="connsiteX59" fmla="*/ 1900708 w 2314554"/>
              <a:gd name="connsiteY59" fmla="*/ 2200540 h 2823529"/>
              <a:gd name="connsiteX60" fmla="*/ 1872264 w 2314554"/>
              <a:gd name="connsiteY60" fmla="*/ 2273749 h 2823529"/>
              <a:gd name="connsiteX61" fmla="*/ 1849510 w 2314554"/>
              <a:gd name="connsiteY61" fmla="*/ 2345537 h 2823529"/>
              <a:gd name="connsiteX62" fmla="*/ 1831733 w 2314554"/>
              <a:gd name="connsiteY62" fmla="*/ 2418036 h 2823529"/>
              <a:gd name="connsiteX63" fmla="*/ 1810045 w 2314554"/>
              <a:gd name="connsiteY63" fmla="*/ 2530692 h 2823529"/>
              <a:gd name="connsiteX64" fmla="*/ 1796179 w 2314554"/>
              <a:gd name="connsiteY64" fmla="*/ 2613142 h 2823529"/>
              <a:gd name="connsiteX65" fmla="*/ 1784446 w 2314554"/>
              <a:gd name="connsiteY65" fmla="*/ 2684218 h 2823529"/>
              <a:gd name="connsiteX66" fmla="*/ 1774847 w 2314554"/>
              <a:gd name="connsiteY66" fmla="*/ 2741080 h 2823529"/>
              <a:gd name="connsiteX67" fmla="*/ 1766670 w 2314554"/>
              <a:gd name="connsiteY67" fmla="*/ 2823529 h 2823529"/>
              <a:gd name="connsiteX68" fmla="*/ 1693429 w 2314554"/>
              <a:gd name="connsiteY68" fmla="*/ 2823529 h 2823529"/>
              <a:gd name="connsiteX69" fmla="*/ 1157988 w 2314554"/>
              <a:gd name="connsiteY69" fmla="*/ 2823529 h 2823529"/>
              <a:gd name="connsiteX70" fmla="*/ 1157277 w 2314554"/>
              <a:gd name="connsiteY70" fmla="*/ 2823529 h 2823529"/>
              <a:gd name="connsiteX71" fmla="*/ 621290 w 2314554"/>
              <a:gd name="connsiteY71" fmla="*/ 2823529 h 2823529"/>
              <a:gd name="connsiteX72" fmla="*/ 551982 w 2314554"/>
              <a:gd name="connsiteY72" fmla="*/ 2823529 h 2823529"/>
              <a:gd name="connsiteX73" fmla="*/ 539897 w 2314554"/>
              <a:gd name="connsiteY73" fmla="*/ 2741080 h 2823529"/>
              <a:gd name="connsiteX74" fmla="*/ 529945 w 2314554"/>
              <a:gd name="connsiteY74" fmla="*/ 2684218 h 2823529"/>
              <a:gd name="connsiteX75" fmla="*/ 518571 w 2314554"/>
              <a:gd name="connsiteY75" fmla="*/ 2613142 h 2823529"/>
              <a:gd name="connsiteX76" fmla="*/ 505065 w 2314554"/>
              <a:gd name="connsiteY76" fmla="*/ 2530692 h 2823529"/>
              <a:gd name="connsiteX77" fmla="*/ 483028 w 2314554"/>
              <a:gd name="connsiteY77" fmla="*/ 2418036 h 2823529"/>
              <a:gd name="connsiteX78" fmla="*/ 464901 w 2314554"/>
              <a:gd name="connsiteY78" fmla="*/ 2345537 h 2823529"/>
              <a:gd name="connsiteX79" fmla="*/ 442865 w 2314554"/>
              <a:gd name="connsiteY79" fmla="*/ 2273749 h 2823529"/>
              <a:gd name="connsiteX80" fmla="*/ 414431 w 2314554"/>
              <a:gd name="connsiteY80" fmla="*/ 2200540 h 2823529"/>
              <a:gd name="connsiteX81" fmla="*/ 377821 w 2314554"/>
              <a:gd name="connsiteY81" fmla="*/ 2124488 h 2823529"/>
              <a:gd name="connsiteX82" fmla="*/ 332326 w 2314554"/>
              <a:gd name="connsiteY82" fmla="*/ 2043816 h 2823529"/>
              <a:gd name="connsiteX83" fmla="*/ 304958 w 2314554"/>
              <a:gd name="connsiteY83" fmla="*/ 2001170 h 2823529"/>
              <a:gd name="connsiteX84" fmla="*/ 276879 w 2314554"/>
              <a:gd name="connsiteY84" fmla="*/ 1957102 h 2823529"/>
              <a:gd name="connsiteX85" fmla="*/ 221433 w 2314554"/>
              <a:gd name="connsiteY85" fmla="*/ 1868256 h 2823529"/>
              <a:gd name="connsiteX86" fmla="*/ 168829 w 2314554"/>
              <a:gd name="connsiteY86" fmla="*/ 1776211 h 2823529"/>
              <a:gd name="connsiteX87" fmla="*/ 119780 w 2314554"/>
              <a:gd name="connsiteY87" fmla="*/ 1680968 h 2823529"/>
              <a:gd name="connsiteX88" fmla="*/ 97743 w 2314554"/>
              <a:gd name="connsiteY88" fmla="*/ 1631570 h 2823529"/>
              <a:gd name="connsiteX89" fmla="*/ 86725 w 2314554"/>
              <a:gd name="connsiteY89" fmla="*/ 1606338 h 2823529"/>
              <a:gd name="connsiteX90" fmla="*/ 66821 w 2314554"/>
              <a:gd name="connsiteY90" fmla="*/ 1554807 h 2823529"/>
              <a:gd name="connsiteX91" fmla="*/ 49049 w 2314554"/>
              <a:gd name="connsiteY91" fmla="*/ 1501855 h 2823529"/>
              <a:gd name="connsiteX92" fmla="*/ 33766 w 2314554"/>
              <a:gd name="connsiteY92" fmla="*/ 1447836 h 2823529"/>
              <a:gd name="connsiteX93" fmla="*/ 20971 w 2314554"/>
              <a:gd name="connsiteY93" fmla="*/ 1393462 h 2823529"/>
              <a:gd name="connsiteX94" fmla="*/ 10663 w 2314554"/>
              <a:gd name="connsiteY94" fmla="*/ 1337312 h 2823529"/>
              <a:gd name="connsiteX95" fmla="*/ 3910 w 2314554"/>
              <a:gd name="connsiteY95" fmla="*/ 1280450 h 2823529"/>
              <a:gd name="connsiteX96" fmla="*/ 711 w 2314554"/>
              <a:gd name="connsiteY96" fmla="*/ 1222522 h 2823529"/>
              <a:gd name="connsiteX97" fmla="*/ 0 w 2314554"/>
              <a:gd name="connsiteY97" fmla="*/ 1193026 h 2823529"/>
              <a:gd name="connsiteX98" fmla="*/ 711 w 2314554"/>
              <a:gd name="connsiteY98" fmla="*/ 1193026 h 2823529"/>
              <a:gd name="connsiteX99" fmla="*/ 711 w 2314554"/>
              <a:gd name="connsiteY99" fmla="*/ 1162107 h 2823529"/>
              <a:gd name="connsiteX100" fmla="*/ 3910 w 2314554"/>
              <a:gd name="connsiteY100" fmla="*/ 1102047 h 2823529"/>
              <a:gd name="connsiteX101" fmla="*/ 9241 w 2314554"/>
              <a:gd name="connsiteY101" fmla="*/ 1041987 h 2823529"/>
              <a:gd name="connsiteX102" fmla="*/ 18127 w 2314554"/>
              <a:gd name="connsiteY102" fmla="*/ 983349 h 2823529"/>
              <a:gd name="connsiteX103" fmla="*/ 29501 w 2314554"/>
              <a:gd name="connsiteY103" fmla="*/ 925421 h 2823529"/>
              <a:gd name="connsiteX104" fmla="*/ 44073 w 2314554"/>
              <a:gd name="connsiteY104" fmla="*/ 868915 h 2823529"/>
              <a:gd name="connsiteX105" fmla="*/ 61134 w 2314554"/>
              <a:gd name="connsiteY105" fmla="*/ 812764 h 2823529"/>
              <a:gd name="connsiteX106" fmla="*/ 80327 w 2314554"/>
              <a:gd name="connsiteY106" fmla="*/ 758391 h 2823529"/>
              <a:gd name="connsiteX107" fmla="*/ 102008 w 2314554"/>
              <a:gd name="connsiteY107" fmla="*/ 704727 h 2823529"/>
              <a:gd name="connsiteX108" fmla="*/ 126533 w 2314554"/>
              <a:gd name="connsiteY108" fmla="*/ 652841 h 2823529"/>
              <a:gd name="connsiteX109" fmla="*/ 153190 w 2314554"/>
              <a:gd name="connsiteY109" fmla="*/ 602377 h 2823529"/>
              <a:gd name="connsiteX110" fmla="*/ 181980 w 2314554"/>
              <a:gd name="connsiteY110" fmla="*/ 553334 h 2823529"/>
              <a:gd name="connsiteX111" fmla="*/ 212902 w 2314554"/>
              <a:gd name="connsiteY111" fmla="*/ 505712 h 2823529"/>
              <a:gd name="connsiteX112" fmla="*/ 246313 w 2314554"/>
              <a:gd name="connsiteY112" fmla="*/ 459868 h 2823529"/>
              <a:gd name="connsiteX113" fmla="*/ 281500 w 2314554"/>
              <a:gd name="connsiteY113" fmla="*/ 415445 h 2823529"/>
              <a:gd name="connsiteX114" fmla="*/ 318820 w 2314554"/>
              <a:gd name="connsiteY114" fmla="*/ 373154 h 2823529"/>
              <a:gd name="connsiteX115" fmla="*/ 338369 w 2314554"/>
              <a:gd name="connsiteY115" fmla="*/ 352897 h 2823529"/>
              <a:gd name="connsiteX116" fmla="*/ 357562 w 2314554"/>
              <a:gd name="connsiteY116" fmla="*/ 332640 h 2823529"/>
              <a:gd name="connsiteX117" fmla="*/ 398792 w 2314554"/>
              <a:gd name="connsiteY117" fmla="*/ 293903 h 2823529"/>
              <a:gd name="connsiteX118" fmla="*/ 441443 w 2314554"/>
              <a:gd name="connsiteY118" fmla="*/ 257654 h 2823529"/>
              <a:gd name="connsiteX119" fmla="*/ 485872 w 2314554"/>
              <a:gd name="connsiteY119" fmla="*/ 222826 h 2823529"/>
              <a:gd name="connsiteX120" fmla="*/ 531722 w 2314554"/>
              <a:gd name="connsiteY120" fmla="*/ 190842 h 2823529"/>
              <a:gd name="connsiteX121" fmla="*/ 579350 w 2314554"/>
              <a:gd name="connsiteY121" fmla="*/ 160989 h 2823529"/>
              <a:gd name="connsiteX122" fmla="*/ 628399 w 2314554"/>
              <a:gd name="connsiteY122" fmla="*/ 133269 h 2823529"/>
              <a:gd name="connsiteX123" fmla="*/ 678870 w 2314554"/>
              <a:gd name="connsiteY123" fmla="*/ 107682 h 2823529"/>
              <a:gd name="connsiteX124" fmla="*/ 730762 w 2314554"/>
              <a:gd name="connsiteY124" fmla="*/ 84937 h 2823529"/>
              <a:gd name="connsiteX125" fmla="*/ 783721 w 2314554"/>
              <a:gd name="connsiteY125" fmla="*/ 64680 h 2823529"/>
              <a:gd name="connsiteX126" fmla="*/ 837746 w 2314554"/>
              <a:gd name="connsiteY126" fmla="*/ 46911 h 2823529"/>
              <a:gd name="connsiteX127" fmla="*/ 892838 w 2314554"/>
              <a:gd name="connsiteY127" fmla="*/ 31985 h 2823529"/>
              <a:gd name="connsiteX128" fmla="*/ 948996 w 2314554"/>
              <a:gd name="connsiteY128" fmla="*/ 19902 h 2823529"/>
              <a:gd name="connsiteX129" fmla="*/ 1006575 w 2314554"/>
              <a:gd name="connsiteY129" fmla="*/ 10662 h 2823529"/>
              <a:gd name="connsiteX130" fmla="*/ 1064866 w 2314554"/>
              <a:gd name="connsiteY130" fmla="*/ 4265 h 2823529"/>
              <a:gd name="connsiteX131" fmla="*/ 1123867 w 2314554"/>
              <a:gd name="connsiteY131" fmla="*/ 356 h 2823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2314554" h="2823529">
                <a:moveTo>
                  <a:pt x="1153723" y="0"/>
                </a:moveTo>
                <a:lnTo>
                  <a:pt x="1154789" y="0"/>
                </a:lnTo>
                <a:lnTo>
                  <a:pt x="1155145" y="0"/>
                </a:lnTo>
                <a:lnTo>
                  <a:pt x="1156566" y="0"/>
                </a:lnTo>
                <a:lnTo>
                  <a:pt x="1157277" y="0"/>
                </a:lnTo>
                <a:lnTo>
                  <a:pt x="1158344" y="0"/>
                </a:lnTo>
                <a:lnTo>
                  <a:pt x="1159766" y="0"/>
                </a:lnTo>
                <a:lnTo>
                  <a:pt x="1160122" y="0"/>
                </a:lnTo>
                <a:lnTo>
                  <a:pt x="1161188" y="0"/>
                </a:lnTo>
                <a:lnTo>
                  <a:pt x="1190698" y="356"/>
                </a:lnTo>
                <a:lnTo>
                  <a:pt x="1249717" y="4265"/>
                </a:lnTo>
                <a:lnTo>
                  <a:pt x="1308025" y="10662"/>
                </a:lnTo>
                <a:lnTo>
                  <a:pt x="1365267" y="19902"/>
                </a:lnTo>
                <a:lnTo>
                  <a:pt x="1421442" y="31985"/>
                </a:lnTo>
                <a:lnTo>
                  <a:pt x="1476906" y="46911"/>
                </a:lnTo>
                <a:lnTo>
                  <a:pt x="1530948" y="64680"/>
                </a:lnTo>
                <a:lnTo>
                  <a:pt x="1584279" y="84937"/>
                </a:lnTo>
                <a:lnTo>
                  <a:pt x="1635831" y="107682"/>
                </a:lnTo>
                <a:lnTo>
                  <a:pt x="1685962" y="133269"/>
                </a:lnTo>
                <a:lnTo>
                  <a:pt x="1735382" y="160989"/>
                </a:lnTo>
                <a:lnTo>
                  <a:pt x="1782669" y="190842"/>
                </a:lnTo>
                <a:lnTo>
                  <a:pt x="1828889" y="222826"/>
                </a:lnTo>
                <a:lnTo>
                  <a:pt x="1872976" y="257654"/>
                </a:lnTo>
                <a:lnTo>
                  <a:pt x="1915996" y="293903"/>
                </a:lnTo>
                <a:lnTo>
                  <a:pt x="1956882" y="332640"/>
                </a:lnTo>
                <a:lnTo>
                  <a:pt x="1976793" y="352897"/>
                </a:lnTo>
                <a:lnTo>
                  <a:pt x="1995992" y="373154"/>
                </a:lnTo>
                <a:lnTo>
                  <a:pt x="2033323" y="415445"/>
                </a:lnTo>
                <a:lnTo>
                  <a:pt x="2068522" y="459868"/>
                </a:lnTo>
                <a:lnTo>
                  <a:pt x="2101587" y="505712"/>
                </a:lnTo>
                <a:lnTo>
                  <a:pt x="2132874" y="553334"/>
                </a:lnTo>
                <a:lnTo>
                  <a:pt x="2161673" y="602377"/>
                </a:lnTo>
                <a:lnTo>
                  <a:pt x="2188338" y="652841"/>
                </a:lnTo>
                <a:lnTo>
                  <a:pt x="2212514" y="704727"/>
                </a:lnTo>
                <a:lnTo>
                  <a:pt x="2234202" y="758391"/>
                </a:lnTo>
                <a:lnTo>
                  <a:pt x="2253757" y="812764"/>
                </a:lnTo>
                <a:lnTo>
                  <a:pt x="2270823" y="868915"/>
                </a:lnTo>
                <a:lnTo>
                  <a:pt x="2285044" y="925421"/>
                </a:lnTo>
                <a:lnTo>
                  <a:pt x="2296422" y="983349"/>
                </a:lnTo>
                <a:lnTo>
                  <a:pt x="2305310" y="1041987"/>
                </a:lnTo>
                <a:lnTo>
                  <a:pt x="2311354" y="1102047"/>
                </a:lnTo>
                <a:lnTo>
                  <a:pt x="2314198" y="1162107"/>
                </a:lnTo>
                <a:lnTo>
                  <a:pt x="2314554" y="1193026"/>
                </a:lnTo>
                <a:lnTo>
                  <a:pt x="2314554" y="1222522"/>
                </a:lnTo>
                <a:lnTo>
                  <a:pt x="2310999" y="1280450"/>
                </a:lnTo>
                <a:lnTo>
                  <a:pt x="2303888" y="1337312"/>
                </a:lnTo>
                <a:lnTo>
                  <a:pt x="2294288" y="1393462"/>
                </a:lnTo>
                <a:lnTo>
                  <a:pt x="2281489" y="1447836"/>
                </a:lnTo>
                <a:lnTo>
                  <a:pt x="2265490" y="1501855"/>
                </a:lnTo>
                <a:lnTo>
                  <a:pt x="2247713" y="1554807"/>
                </a:lnTo>
                <a:lnTo>
                  <a:pt x="2227803" y="1606338"/>
                </a:lnTo>
                <a:lnTo>
                  <a:pt x="2216781" y="1631570"/>
                </a:lnTo>
                <a:lnTo>
                  <a:pt x="2195093" y="1680968"/>
                </a:lnTo>
                <a:lnTo>
                  <a:pt x="2146384" y="1776211"/>
                </a:lnTo>
                <a:lnTo>
                  <a:pt x="2093409" y="1868256"/>
                </a:lnTo>
                <a:lnTo>
                  <a:pt x="2037945" y="1957102"/>
                </a:lnTo>
                <a:lnTo>
                  <a:pt x="2009502" y="2001170"/>
                </a:lnTo>
                <a:lnTo>
                  <a:pt x="1982126" y="2043816"/>
                </a:lnTo>
                <a:lnTo>
                  <a:pt x="1936617" y="2124488"/>
                </a:lnTo>
                <a:lnTo>
                  <a:pt x="1900708" y="2200540"/>
                </a:lnTo>
                <a:lnTo>
                  <a:pt x="1872264" y="2273749"/>
                </a:lnTo>
                <a:lnTo>
                  <a:pt x="1849510" y="2345537"/>
                </a:lnTo>
                <a:lnTo>
                  <a:pt x="1831733" y="2418036"/>
                </a:lnTo>
                <a:lnTo>
                  <a:pt x="1810045" y="2530692"/>
                </a:lnTo>
                <a:lnTo>
                  <a:pt x="1796179" y="2613142"/>
                </a:lnTo>
                <a:lnTo>
                  <a:pt x="1784446" y="2684218"/>
                </a:lnTo>
                <a:lnTo>
                  <a:pt x="1774847" y="2741080"/>
                </a:lnTo>
                <a:lnTo>
                  <a:pt x="1766670" y="2823529"/>
                </a:lnTo>
                <a:lnTo>
                  <a:pt x="1693429" y="2823529"/>
                </a:lnTo>
                <a:lnTo>
                  <a:pt x="1157988" y="2823529"/>
                </a:lnTo>
                <a:lnTo>
                  <a:pt x="1157277" y="2823529"/>
                </a:lnTo>
                <a:lnTo>
                  <a:pt x="621290" y="2823529"/>
                </a:lnTo>
                <a:lnTo>
                  <a:pt x="551982" y="2823529"/>
                </a:lnTo>
                <a:lnTo>
                  <a:pt x="539897" y="2741080"/>
                </a:lnTo>
                <a:lnTo>
                  <a:pt x="529945" y="2684218"/>
                </a:lnTo>
                <a:lnTo>
                  <a:pt x="518571" y="2613142"/>
                </a:lnTo>
                <a:lnTo>
                  <a:pt x="505065" y="2530692"/>
                </a:lnTo>
                <a:lnTo>
                  <a:pt x="483028" y="2418036"/>
                </a:lnTo>
                <a:lnTo>
                  <a:pt x="464901" y="2345537"/>
                </a:lnTo>
                <a:lnTo>
                  <a:pt x="442865" y="2273749"/>
                </a:lnTo>
                <a:lnTo>
                  <a:pt x="414431" y="2200540"/>
                </a:lnTo>
                <a:lnTo>
                  <a:pt x="377821" y="2124488"/>
                </a:lnTo>
                <a:lnTo>
                  <a:pt x="332326" y="2043816"/>
                </a:lnTo>
                <a:lnTo>
                  <a:pt x="304958" y="2001170"/>
                </a:lnTo>
                <a:lnTo>
                  <a:pt x="276879" y="1957102"/>
                </a:lnTo>
                <a:lnTo>
                  <a:pt x="221433" y="1868256"/>
                </a:lnTo>
                <a:lnTo>
                  <a:pt x="168829" y="1776211"/>
                </a:lnTo>
                <a:lnTo>
                  <a:pt x="119780" y="1680968"/>
                </a:lnTo>
                <a:lnTo>
                  <a:pt x="97743" y="1631570"/>
                </a:lnTo>
                <a:lnTo>
                  <a:pt x="86725" y="1606338"/>
                </a:lnTo>
                <a:lnTo>
                  <a:pt x="66821" y="1554807"/>
                </a:lnTo>
                <a:lnTo>
                  <a:pt x="49049" y="1501855"/>
                </a:lnTo>
                <a:lnTo>
                  <a:pt x="33766" y="1447836"/>
                </a:lnTo>
                <a:lnTo>
                  <a:pt x="20971" y="1393462"/>
                </a:lnTo>
                <a:lnTo>
                  <a:pt x="10663" y="1337312"/>
                </a:lnTo>
                <a:lnTo>
                  <a:pt x="3910" y="1280450"/>
                </a:lnTo>
                <a:lnTo>
                  <a:pt x="711" y="1222522"/>
                </a:lnTo>
                <a:lnTo>
                  <a:pt x="0" y="1193026"/>
                </a:lnTo>
                <a:lnTo>
                  <a:pt x="711" y="1193026"/>
                </a:lnTo>
                <a:lnTo>
                  <a:pt x="711" y="1162107"/>
                </a:lnTo>
                <a:lnTo>
                  <a:pt x="3910" y="1102047"/>
                </a:lnTo>
                <a:lnTo>
                  <a:pt x="9241" y="1041987"/>
                </a:lnTo>
                <a:lnTo>
                  <a:pt x="18127" y="983349"/>
                </a:lnTo>
                <a:lnTo>
                  <a:pt x="29501" y="925421"/>
                </a:lnTo>
                <a:lnTo>
                  <a:pt x="44073" y="868915"/>
                </a:lnTo>
                <a:lnTo>
                  <a:pt x="61134" y="812764"/>
                </a:lnTo>
                <a:lnTo>
                  <a:pt x="80327" y="758391"/>
                </a:lnTo>
                <a:lnTo>
                  <a:pt x="102008" y="704727"/>
                </a:lnTo>
                <a:lnTo>
                  <a:pt x="126533" y="652841"/>
                </a:lnTo>
                <a:lnTo>
                  <a:pt x="153190" y="602377"/>
                </a:lnTo>
                <a:lnTo>
                  <a:pt x="181980" y="553334"/>
                </a:lnTo>
                <a:lnTo>
                  <a:pt x="212902" y="505712"/>
                </a:lnTo>
                <a:lnTo>
                  <a:pt x="246313" y="459868"/>
                </a:lnTo>
                <a:lnTo>
                  <a:pt x="281500" y="415445"/>
                </a:lnTo>
                <a:lnTo>
                  <a:pt x="318820" y="373154"/>
                </a:lnTo>
                <a:lnTo>
                  <a:pt x="338369" y="352897"/>
                </a:lnTo>
                <a:lnTo>
                  <a:pt x="357562" y="332640"/>
                </a:lnTo>
                <a:lnTo>
                  <a:pt x="398792" y="293903"/>
                </a:lnTo>
                <a:lnTo>
                  <a:pt x="441443" y="257654"/>
                </a:lnTo>
                <a:lnTo>
                  <a:pt x="485872" y="222826"/>
                </a:lnTo>
                <a:lnTo>
                  <a:pt x="531722" y="190842"/>
                </a:lnTo>
                <a:lnTo>
                  <a:pt x="579350" y="160989"/>
                </a:lnTo>
                <a:lnTo>
                  <a:pt x="628399" y="133269"/>
                </a:lnTo>
                <a:lnTo>
                  <a:pt x="678870" y="107682"/>
                </a:lnTo>
                <a:lnTo>
                  <a:pt x="730762" y="84937"/>
                </a:lnTo>
                <a:lnTo>
                  <a:pt x="783721" y="64680"/>
                </a:lnTo>
                <a:lnTo>
                  <a:pt x="837746" y="46911"/>
                </a:lnTo>
                <a:lnTo>
                  <a:pt x="892838" y="31985"/>
                </a:lnTo>
                <a:lnTo>
                  <a:pt x="948996" y="19902"/>
                </a:lnTo>
                <a:lnTo>
                  <a:pt x="1006575" y="10662"/>
                </a:lnTo>
                <a:lnTo>
                  <a:pt x="1064866" y="4265"/>
                </a:lnTo>
                <a:lnTo>
                  <a:pt x="1123867" y="3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8" name="9Slide.vn 2">
            <a:extLst>
              <a:ext uri="{FF2B5EF4-FFF2-40B4-BE49-F238E27FC236}">
                <a16:creationId xmlns:a16="http://schemas.microsoft.com/office/drawing/2014/main" id="{5E083BAF-2ABA-4C50-84A5-D5268C8AD41F}"/>
              </a:ext>
            </a:extLst>
          </p:cNvPr>
          <p:cNvSpPr>
            <a:spLocks/>
          </p:cNvSpPr>
          <p:nvPr/>
        </p:nvSpPr>
        <p:spPr bwMode="auto">
          <a:xfrm>
            <a:off x="4938726" y="2098623"/>
            <a:ext cx="1157277" cy="2823529"/>
          </a:xfrm>
          <a:custGeom>
            <a:avLst/>
            <a:gdLst>
              <a:gd name="T0" fmla="*/ 1748 w 3256"/>
              <a:gd name="T1" fmla="*/ 7945 h 7945"/>
              <a:gd name="T2" fmla="*/ 1519 w 3256"/>
              <a:gd name="T3" fmla="*/ 7713 h 7945"/>
              <a:gd name="T4" fmla="*/ 1459 w 3256"/>
              <a:gd name="T5" fmla="*/ 7353 h 7945"/>
              <a:gd name="T6" fmla="*/ 1359 w 3256"/>
              <a:gd name="T7" fmla="*/ 6804 h 7945"/>
              <a:gd name="T8" fmla="*/ 1246 w 3256"/>
              <a:gd name="T9" fmla="*/ 6398 h 7945"/>
              <a:gd name="T10" fmla="*/ 1063 w 3256"/>
              <a:gd name="T11" fmla="*/ 5978 h 7945"/>
              <a:gd name="T12" fmla="*/ 858 w 3256"/>
              <a:gd name="T13" fmla="*/ 5631 h 7945"/>
              <a:gd name="T14" fmla="*/ 623 w 3256"/>
              <a:gd name="T15" fmla="*/ 5257 h 7945"/>
              <a:gd name="T16" fmla="*/ 337 w 3256"/>
              <a:gd name="T17" fmla="*/ 4730 h 7945"/>
              <a:gd name="T18" fmla="*/ 244 w 3256"/>
              <a:gd name="T19" fmla="*/ 4520 h 7945"/>
              <a:gd name="T20" fmla="*/ 138 w 3256"/>
              <a:gd name="T21" fmla="*/ 4226 h 7945"/>
              <a:gd name="T22" fmla="*/ 59 w 3256"/>
              <a:gd name="T23" fmla="*/ 3921 h 7945"/>
              <a:gd name="T24" fmla="*/ 11 w 3256"/>
              <a:gd name="T25" fmla="*/ 3603 h 7945"/>
              <a:gd name="T26" fmla="*/ 0 w 3256"/>
              <a:gd name="T27" fmla="*/ 3357 h 7945"/>
              <a:gd name="T28" fmla="*/ 2 w 3256"/>
              <a:gd name="T29" fmla="*/ 3270 h 7945"/>
              <a:gd name="T30" fmla="*/ 26 w 3256"/>
              <a:gd name="T31" fmla="*/ 2932 h 7945"/>
              <a:gd name="T32" fmla="*/ 83 w 3256"/>
              <a:gd name="T33" fmla="*/ 2604 h 7945"/>
              <a:gd name="T34" fmla="*/ 172 w 3256"/>
              <a:gd name="T35" fmla="*/ 2287 h 7945"/>
              <a:gd name="T36" fmla="*/ 287 w 3256"/>
              <a:gd name="T37" fmla="*/ 1983 h 7945"/>
              <a:gd name="T38" fmla="*/ 431 w 3256"/>
              <a:gd name="T39" fmla="*/ 1695 h 7945"/>
              <a:gd name="T40" fmla="*/ 599 w 3256"/>
              <a:gd name="T41" fmla="*/ 1423 h 7945"/>
              <a:gd name="T42" fmla="*/ 792 w 3256"/>
              <a:gd name="T43" fmla="*/ 1169 h 7945"/>
              <a:gd name="T44" fmla="*/ 952 w 3256"/>
              <a:gd name="T45" fmla="*/ 993 h 7945"/>
              <a:gd name="T46" fmla="*/ 1122 w 3256"/>
              <a:gd name="T47" fmla="*/ 827 h 7945"/>
              <a:gd name="T48" fmla="*/ 1367 w 3256"/>
              <a:gd name="T49" fmla="*/ 627 h 7945"/>
              <a:gd name="T50" fmla="*/ 1630 w 3256"/>
              <a:gd name="T51" fmla="*/ 453 h 7945"/>
              <a:gd name="T52" fmla="*/ 1910 w 3256"/>
              <a:gd name="T53" fmla="*/ 303 h 7945"/>
              <a:gd name="T54" fmla="*/ 2205 w 3256"/>
              <a:gd name="T55" fmla="*/ 182 h 7945"/>
              <a:gd name="T56" fmla="*/ 2512 w 3256"/>
              <a:gd name="T57" fmla="*/ 90 h 7945"/>
              <a:gd name="T58" fmla="*/ 2832 w 3256"/>
              <a:gd name="T59" fmla="*/ 30 h 7945"/>
              <a:gd name="T60" fmla="*/ 3162 w 3256"/>
              <a:gd name="T61" fmla="*/ 1 h 7945"/>
              <a:gd name="T62" fmla="*/ 3246 w 3256"/>
              <a:gd name="T63" fmla="*/ 0 h 7945"/>
              <a:gd name="T64" fmla="*/ 3250 w 3256"/>
              <a:gd name="T65" fmla="*/ 0 h 7945"/>
              <a:gd name="T66" fmla="*/ 3256 w 3256"/>
              <a:gd name="T67" fmla="*/ 0 h 7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56" h="7945">
                <a:moveTo>
                  <a:pt x="3256" y="7945"/>
                </a:moveTo>
                <a:lnTo>
                  <a:pt x="1748" y="7945"/>
                </a:lnTo>
                <a:lnTo>
                  <a:pt x="1553" y="7945"/>
                </a:lnTo>
                <a:lnTo>
                  <a:pt x="1519" y="7713"/>
                </a:lnTo>
                <a:lnTo>
                  <a:pt x="1491" y="7553"/>
                </a:lnTo>
                <a:lnTo>
                  <a:pt x="1459" y="7353"/>
                </a:lnTo>
                <a:lnTo>
                  <a:pt x="1421" y="7121"/>
                </a:lnTo>
                <a:lnTo>
                  <a:pt x="1359" y="6804"/>
                </a:lnTo>
                <a:lnTo>
                  <a:pt x="1308" y="6600"/>
                </a:lnTo>
                <a:lnTo>
                  <a:pt x="1246" y="6398"/>
                </a:lnTo>
                <a:lnTo>
                  <a:pt x="1166" y="6192"/>
                </a:lnTo>
                <a:lnTo>
                  <a:pt x="1063" y="5978"/>
                </a:lnTo>
                <a:lnTo>
                  <a:pt x="935" y="5751"/>
                </a:lnTo>
                <a:lnTo>
                  <a:pt x="858" y="5631"/>
                </a:lnTo>
                <a:lnTo>
                  <a:pt x="779" y="5507"/>
                </a:lnTo>
                <a:lnTo>
                  <a:pt x="623" y="5257"/>
                </a:lnTo>
                <a:lnTo>
                  <a:pt x="475" y="4998"/>
                </a:lnTo>
                <a:lnTo>
                  <a:pt x="337" y="4730"/>
                </a:lnTo>
                <a:lnTo>
                  <a:pt x="275" y="4591"/>
                </a:lnTo>
                <a:lnTo>
                  <a:pt x="244" y="4520"/>
                </a:lnTo>
                <a:lnTo>
                  <a:pt x="188" y="4375"/>
                </a:lnTo>
                <a:lnTo>
                  <a:pt x="138" y="4226"/>
                </a:lnTo>
                <a:lnTo>
                  <a:pt x="95" y="4074"/>
                </a:lnTo>
                <a:lnTo>
                  <a:pt x="59" y="3921"/>
                </a:lnTo>
                <a:lnTo>
                  <a:pt x="30" y="3763"/>
                </a:lnTo>
                <a:lnTo>
                  <a:pt x="11" y="3603"/>
                </a:lnTo>
                <a:lnTo>
                  <a:pt x="2" y="3440"/>
                </a:lnTo>
                <a:lnTo>
                  <a:pt x="0" y="3357"/>
                </a:lnTo>
                <a:lnTo>
                  <a:pt x="2" y="3357"/>
                </a:lnTo>
                <a:lnTo>
                  <a:pt x="2" y="3270"/>
                </a:lnTo>
                <a:lnTo>
                  <a:pt x="11" y="3101"/>
                </a:lnTo>
                <a:lnTo>
                  <a:pt x="26" y="2932"/>
                </a:lnTo>
                <a:lnTo>
                  <a:pt x="51" y="2767"/>
                </a:lnTo>
                <a:lnTo>
                  <a:pt x="83" y="2604"/>
                </a:lnTo>
                <a:lnTo>
                  <a:pt x="124" y="2445"/>
                </a:lnTo>
                <a:lnTo>
                  <a:pt x="172" y="2287"/>
                </a:lnTo>
                <a:lnTo>
                  <a:pt x="226" y="2134"/>
                </a:lnTo>
                <a:lnTo>
                  <a:pt x="287" y="1983"/>
                </a:lnTo>
                <a:lnTo>
                  <a:pt x="356" y="1837"/>
                </a:lnTo>
                <a:lnTo>
                  <a:pt x="431" y="1695"/>
                </a:lnTo>
                <a:lnTo>
                  <a:pt x="512" y="1557"/>
                </a:lnTo>
                <a:lnTo>
                  <a:pt x="599" y="1423"/>
                </a:lnTo>
                <a:lnTo>
                  <a:pt x="693" y="1294"/>
                </a:lnTo>
                <a:lnTo>
                  <a:pt x="792" y="1169"/>
                </a:lnTo>
                <a:lnTo>
                  <a:pt x="897" y="1050"/>
                </a:lnTo>
                <a:lnTo>
                  <a:pt x="952" y="993"/>
                </a:lnTo>
                <a:lnTo>
                  <a:pt x="1006" y="936"/>
                </a:lnTo>
                <a:lnTo>
                  <a:pt x="1122" y="827"/>
                </a:lnTo>
                <a:lnTo>
                  <a:pt x="1242" y="725"/>
                </a:lnTo>
                <a:lnTo>
                  <a:pt x="1367" y="627"/>
                </a:lnTo>
                <a:lnTo>
                  <a:pt x="1496" y="537"/>
                </a:lnTo>
                <a:lnTo>
                  <a:pt x="1630" y="453"/>
                </a:lnTo>
                <a:lnTo>
                  <a:pt x="1768" y="375"/>
                </a:lnTo>
                <a:lnTo>
                  <a:pt x="1910" y="303"/>
                </a:lnTo>
                <a:lnTo>
                  <a:pt x="2056" y="239"/>
                </a:lnTo>
                <a:lnTo>
                  <a:pt x="2205" y="182"/>
                </a:lnTo>
                <a:lnTo>
                  <a:pt x="2357" y="132"/>
                </a:lnTo>
                <a:lnTo>
                  <a:pt x="2512" y="90"/>
                </a:lnTo>
                <a:lnTo>
                  <a:pt x="2670" y="56"/>
                </a:lnTo>
                <a:lnTo>
                  <a:pt x="2832" y="30"/>
                </a:lnTo>
                <a:lnTo>
                  <a:pt x="2996" y="12"/>
                </a:lnTo>
                <a:lnTo>
                  <a:pt x="3162" y="1"/>
                </a:lnTo>
                <a:lnTo>
                  <a:pt x="3246" y="0"/>
                </a:lnTo>
                <a:lnTo>
                  <a:pt x="3246" y="0"/>
                </a:lnTo>
                <a:lnTo>
                  <a:pt x="3249" y="0"/>
                </a:lnTo>
                <a:lnTo>
                  <a:pt x="3250" y="0"/>
                </a:lnTo>
                <a:lnTo>
                  <a:pt x="3254" y="0"/>
                </a:lnTo>
                <a:lnTo>
                  <a:pt x="3256" y="0"/>
                </a:lnTo>
                <a:lnTo>
                  <a:pt x="3256" y="7945"/>
                </a:lnTo>
                <a:close/>
              </a:path>
            </a:pathLst>
          </a:custGeom>
          <a:solidFill>
            <a:schemeClr val="bg2">
              <a:lumMod val="10000"/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9Slide.vn 3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4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Glowing Bulb </a:t>
            </a:r>
          </a:p>
        </p:txBody>
      </p:sp>
      <p:sp>
        <p:nvSpPr>
          <p:cNvPr id="9" name="9Slide.vn 5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6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7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8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9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10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11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2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13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14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15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16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17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sp>
        <p:nvSpPr>
          <p:cNvPr id="113" name="9Slide.vn 18">
            <a:extLst>
              <a:ext uri="{FF2B5EF4-FFF2-40B4-BE49-F238E27FC236}">
                <a16:creationId xmlns:a16="http://schemas.microsoft.com/office/drawing/2014/main" id="{C75BE36D-C4A4-4F30-98EE-EB798FE58378}"/>
              </a:ext>
            </a:extLst>
          </p:cNvPr>
          <p:cNvSpPr>
            <a:spLocks/>
          </p:cNvSpPr>
          <p:nvPr/>
        </p:nvSpPr>
        <p:spPr bwMode="auto">
          <a:xfrm>
            <a:off x="5722092" y="5873279"/>
            <a:ext cx="747822" cy="193354"/>
          </a:xfrm>
          <a:custGeom>
            <a:avLst/>
            <a:gdLst>
              <a:gd name="T0" fmla="*/ 2106 w 2106"/>
              <a:gd name="T1" fmla="*/ 0 h 544"/>
              <a:gd name="T2" fmla="*/ 1758 w 2106"/>
              <a:gd name="T3" fmla="*/ 544 h 544"/>
              <a:gd name="T4" fmla="*/ 1615 w 2106"/>
              <a:gd name="T5" fmla="*/ 544 h 544"/>
              <a:gd name="T6" fmla="*/ 491 w 2106"/>
              <a:gd name="T7" fmla="*/ 544 h 544"/>
              <a:gd name="T8" fmla="*/ 369 w 2106"/>
              <a:gd name="T9" fmla="*/ 544 h 544"/>
              <a:gd name="T10" fmla="*/ 299 w 2106"/>
              <a:gd name="T11" fmla="*/ 441 h 544"/>
              <a:gd name="T12" fmla="*/ 0 w 2106"/>
              <a:gd name="T13" fmla="*/ 0 h 544"/>
              <a:gd name="T14" fmla="*/ 2106 w 2106"/>
              <a:gd name="T15" fmla="*/ 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06" h="544">
                <a:moveTo>
                  <a:pt x="2106" y="0"/>
                </a:moveTo>
                <a:lnTo>
                  <a:pt x="1758" y="544"/>
                </a:lnTo>
                <a:lnTo>
                  <a:pt x="1615" y="544"/>
                </a:lnTo>
                <a:lnTo>
                  <a:pt x="491" y="544"/>
                </a:lnTo>
                <a:lnTo>
                  <a:pt x="369" y="544"/>
                </a:lnTo>
                <a:lnTo>
                  <a:pt x="299" y="441"/>
                </a:lnTo>
                <a:lnTo>
                  <a:pt x="0" y="0"/>
                </a:lnTo>
                <a:lnTo>
                  <a:pt x="2106" y="0"/>
                </a:lnTo>
                <a:close/>
              </a:path>
            </a:pathLst>
          </a:custGeom>
          <a:solidFill>
            <a:srgbClr val="4242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4" name="9Slide.vn 19">
            <a:extLst>
              <a:ext uri="{FF2B5EF4-FFF2-40B4-BE49-F238E27FC236}">
                <a16:creationId xmlns:a16="http://schemas.microsoft.com/office/drawing/2014/main" id="{6A17DC39-6938-4235-88AF-3E4666168247}"/>
              </a:ext>
            </a:extLst>
          </p:cNvPr>
          <p:cNvSpPr>
            <a:spLocks/>
          </p:cNvSpPr>
          <p:nvPr/>
        </p:nvSpPr>
        <p:spPr bwMode="auto">
          <a:xfrm>
            <a:off x="5515943" y="5485151"/>
            <a:ext cx="1160121" cy="388129"/>
          </a:xfrm>
          <a:custGeom>
            <a:avLst/>
            <a:gdLst>
              <a:gd name="T0" fmla="*/ 2687 w 3265"/>
              <a:gd name="T1" fmla="*/ 1090 h 1091"/>
              <a:gd name="T2" fmla="*/ 2687 w 3265"/>
              <a:gd name="T3" fmla="*/ 1091 h 1091"/>
              <a:gd name="T4" fmla="*/ 2687 w 3265"/>
              <a:gd name="T5" fmla="*/ 1091 h 1091"/>
              <a:gd name="T6" fmla="*/ 581 w 3265"/>
              <a:gd name="T7" fmla="*/ 1091 h 1091"/>
              <a:gd name="T8" fmla="*/ 581 w 3265"/>
              <a:gd name="T9" fmla="*/ 1090 h 1091"/>
              <a:gd name="T10" fmla="*/ 556 w 3265"/>
              <a:gd name="T11" fmla="*/ 1091 h 1091"/>
              <a:gd name="T12" fmla="*/ 513 w 3265"/>
              <a:gd name="T13" fmla="*/ 1091 h 1091"/>
              <a:gd name="T14" fmla="*/ 470 w 3265"/>
              <a:gd name="T15" fmla="*/ 1088 h 1091"/>
              <a:gd name="T16" fmla="*/ 428 w 3265"/>
              <a:gd name="T17" fmla="*/ 1086 h 1091"/>
              <a:gd name="T18" fmla="*/ 342 w 3265"/>
              <a:gd name="T19" fmla="*/ 1074 h 1091"/>
              <a:gd name="T20" fmla="*/ 262 w 3265"/>
              <a:gd name="T21" fmla="*/ 1053 h 1091"/>
              <a:gd name="T22" fmla="*/ 188 w 3265"/>
              <a:gd name="T23" fmla="*/ 1022 h 1091"/>
              <a:gd name="T24" fmla="*/ 124 w 3265"/>
              <a:gd name="T25" fmla="*/ 976 h 1091"/>
              <a:gd name="T26" fmla="*/ 74 w 3265"/>
              <a:gd name="T27" fmla="*/ 913 h 1091"/>
              <a:gd name="T28" fmla="*/ 36 w 3265"/>
              <a:gd name="T29" fmla="*/ 834 h 1091"/>
              <a:gd name="T30" fmla="*/ 17 w 3265"/>
              <a:gd name="T31" fmla="*/ 733 h 1091"/>
              <a:gd name="T32" fmla="*/ 15 w 3265"/>
              <a:gd name="T33" fmla="*/ 674 h 1091"/>
              <a:gd name="T34" fmla="*/ 15 w 3265"/>
              <a:gd name="T35" fmla="*/ 674 h 1091"/>
              <a:gd name="T36" fmla="*/ 15 w 3265"/>
              <a:gd name="T37" fmla="*/ 615 h 1091"/>
              <a:gd name="T38" fmla="*/ 13 w 3265"/>
              <a:gd name="T39" fmla="*/ 486 h 1091"/>
              <a:gd name="T40" fmla="*/ 10 w 3265"/>
              <a:gd name="T41" fmla="*/ 356 h 1091"/>
              <a:gd name="T42" fmla="*/ 6 w 3265"/>
              <a:gd name="T43" fmla="*/ 238 h 1091"/>
              <a:gd name="T44" fmla="*/ 0 w 3265"/>
              <a:gd name="T45" fmla="*/ 0 h 1091"/>
              <a:gd name="T46" fmla="*/ 238 w 3265"/>
              <a:gd name="T47" fmla="*/ 0 h 1091"/>
              <a:gd name="T48" fmla="*/ 3029 w 3265"/>
              <a:gd name="T49" fmla="*/ 0 h 1091"/>
              <a:gd name="T50" fmla="*/ 3265 w 3265"/>
              <a:gd name="T51" fmla="*/ 0 h 1091"/>
              <a:gd name="T52" fmla="*/ 3261 w 3265"/>
              <a:gd name="T53" fmla="*/ 237 h 1091"/>
              <a:gd name="T54" fmla="*/ 3252 w 3265"/>
              <a:gd name="T55" fmla="*/ 674 h 1091"/>
              <a:gd name="T56" fmla="*/ 3252 w 3265"/>
              <a:gd name="T57" fmla="*/ 674 h 1091"/>
              <a:gd name="T58" fmla="*/ 3252 w 3265"/>
              <a:gd name="T59" fmla="*/ 706 h 1091"/>
              <a:gd name="T60" fmla="*/ 3245 w 3265"/>
              <a:gd name="T61" fmla="*/ 766 h 1091"/>
              <a:gd name="T62" fmla="*/ 3235 w 3265"/>
              <a:gd name="T63" fmla="*/ 820 h 1091"/>
              <a:gd name="T64" fmla="*/ 3218 w 3265"/>
              <a:gd name="T65" fmla="*/ 867 h 1091"/>
              <a:gd name="T66" fmla="*/ 3196 w 3265"/>
              <a:gd name="T67" fmla="*/ 908 h 1091"/>
              <a:gd name="T68" fmla="*/ 3170 w 3265"/>
              <a:gd name="T69" fmla="*/ 945 h 1091"/>
              <a:gd name="T70" fmla="*/ 3125 w 3265"/>
              <a:gd name="T71" fmla="*/ 991 h 1091"/>
              <a:gd name="T72" fmla="*/ 3052 w 3265"/>
              <a:gd name="T73" fmla="*/ 1035 h 1091"/>
              <a:gd name="T74" fmla="*/ 2971 w 3265"/>
              <a:gd name="T75" fmla="*/ 1065 h 1091"/>
              <a:gd name="T76" fmla="*/ 2880 w 3265"/>
              <a:gd name="T77" fmla="*/ 1082 h 1091"/>
              <a:gd name="T78" fmla="*/ 2787 w 3265"/>
              <a:gd name="T79" fmla="*/ 1090 h 1091"/>
              <a:gd name="T80" fmla="*/ 2739 w 3265"/>
              <a:gd name="T81" fmla="*/ 1091 h 1091"/>
              <a:gd name="T82" fmla="*/ 2726 w 3265"/>
              <a:gd name="T83" fmla="*/ 1091 h 1091"/>
              <a:gd name="T84" fmla="*/ 2711 w 3265"/>
              <a:gd name="T85" fmla="*/ 1091 h 1091"/>
              <a:gd name="T86" fmla="*/ 2697 w 3265"/>
              <a:gd name="T87" fmla="*/ 1091 h 1091"/>
              <a:gd name="T88" fmla="*/ 2687 w 3265"/>
              <a:gd name="T89" fmla="*/ 109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5" h="1091">
                <a:moveTo>
                  <a:pt x="2687" y="1090"/>
                </a:moveTo>
                <a:lnTo>
                  <a:pt x="2687" y="1091"/>
                </a:lnTo>
                <a:lnTo>
                  <a:pt x="2687" y="1091"/>
                </a:lnTo>
                <a:lnTo>
                  <a:pt x="581" y="1091"/>
                </a:lnTo>
                <a:lnTo>
                  <a:pt x="581" y="1090"/>
                </a:lnTo>
                <a:lnTo>
                  <a:pt x="556" y="1091"/>
                </a:lnTo>
                <a:lnTo>
                  <a:pt x="513" y="1091"/>
                </a:lnTo>
                <a:lnTo>
                  <a:pt x="470" y="1088"/>
                </a:lnTo>
                <a:lnTo>
                  <a:pt x="428" y="1086"/>
                </a:lnTo>
                <a:lnTo>
                  <a:pt x="342" y="1074"/>
                </a:lnTo>
                <a:lnTo>
                  <a:pt x="262" y="1053"/>
                </a:lnTo>
                <a:lnTo>
                  <a:pt x="188" y="1022"/>
                </a:lnTo>
                <a:lnTo>
                  <a:pt x="124" y="976"/>
                </a:lnTo>
                <a:lnTo>
                  <a:pt x="74" y="913"/>
                </a:lnTo>
                <a:lnTo>
                  <a:pt x="36" y="834"/>
                </a:lnTo>
                <a:lnTo>
                  <a:pt x="17" y="733"/>
                </a:lnTo>
                <a:lnTo>
                  <a:pt x="15" y="674"/>
                </a:lnTo>
                <a:lnTo>
                  <a:pt x="15" y="674"/>
                </a:lnTo>
                <a:lnTo>
                  <a:pt x="15" y="615"/>
                </a:lnTo>
                <a:lnTo>
                  <a:pt x="13" y="486"/>
                </a:lnTo>
                <a:lnTo>
                  <a:pt x="10" y="356"/>
                </a:lnTo>
                <a:lnTo>
                  <a:pt x="6" y="238"/>
                </a:lnTo>
                <a:lnTo>
                  <a:pt x="0" y="0"/>
                </a:lnTo>
                <a:lnTo>
                  <a:pt x="238" y="0"/>
                </a:lnTo>
                <a:lnTo>
                  <a:pt x="3029" y="0"/>
                </a:lnTo>
                <a:lnTo>
                  <a:pt x="3265" y="0"/>
                </a:lnTo>
                <a:lnTo>
                  <a:pt x="3261" y="237"/>
                </a:lnTo>
                <a:lnTo>
                  <a:pt x="3252" y="674"/>
                </a:lnTo>
                <a:lnTo>
                  <a:pt x="3252" y="674"/>
                </a:lnTo>
                <a:lnTo>
                  <a:pt x="3252" y="706"/>
                </a:lnTo>
                <a:lnTo>
                  <a:pt x="3245" y="766"/>
                </a:lnTo>
                <a:lnTo>
                  <a:pt x="3235" y="820"/>
                </a:lnTo>
                <a:lnTo>
                  <a:pt x="3218" y="867"/>
                </a:lnTo>
                <a:lnTo>
                  <a:pt x="3196" y="908"/>
                </a:lnTo>
                <a:lnTo>
                  <a:pt x="3170" y="945"/>
                </a:lnTo>
                <a:lnTo>
                  <a:pt x="3125" y="991"/>
                </a:lnTo>
                <a:lnTo>
                  <a:pt x="3052" y="1035"/>
                </a:lnTo>
                <a:lnTo>
                  <a:pt x="2971" y="1065"/>
                </a:lnTo>
                <a:lnTo>
                  <a:pt x="2880" y="1082"/>
                </a:lnTo>
                <a:lnTo>
                  <a:pt x="2787" y="1090"/>
                </a:lnTo>
                <a:lnTo>
                  <a:pt x="2739" y="1091"/>
                </a:lnTo>
                <a:lnTo>
                  <a:pt x="2726" y="1091"/>
                </a:lnTo>
                <a:lnTo>
                  <a:pt x="2711" y="1091"/>
                </a:lnTo>
                <a:lnTo>
                  <a:pt x="2697" y="1091"/>
                </a:lnTo>
                <a:lnTo>
                  <a:pt x="2687" y="10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5" name="9Slide.vn 20">
            <a:extLst>
              <a:ext uri="{FF2B5EF4-FFF2-40B4-BE49-F238E27FC236}">
                <a16:creationId xmlns:a16="http://schemas.microsoft.com/office/drawing/2014/main" id="{1268B44A-810E-4559-92FB-69785B551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1822" y="4910778"/>
            <a:ext cx="1229785" cy="74213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6" name="9Slide.vn 21">
            <a:extLst>
              <a:ext uri="{FF2B5EF4-FFF2-40B4-BE49-F238E27FC236}">
                <a16:creationId xmlns:a16="http://schemas.microsoft.com/office/drawing/2014/main" id="{9618BCC7-EE48-4EC2-B57D-0E6D80EF5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905" y="5156735"/>
            <a:ext cx="1322196" cy="162076"/>
          </a:xfrm>
          <a:prstGeom prst="rect">
            <a:avLst/>
          </a:prstGeom>
          <a:solidFill>
            <a:srgbClr val="3747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7" name="9Slide.vn 22">
            <a:extLst>
              <a:ext uri="{FF2B5EF4-FFF2-40B4-BE49-F238E27FC236}">
                <a16:creationId xmlns:a16="http://schemas.microsoft.com/office/drawing/2014/main" id="{8541BDD6-5742-474D-A75F-C5F045AA1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905" y="5402692"/>
            <a:ext cx="1322196" cy="162076"/>
          </a:xfrm>
          <a:prstGeom prst="rect">
            <a:avLst/>
          </a:prstGeom>
          <a:solidFill>
            <a:srgbClr val="3747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8" name="9Slide.vn 23">
            <a:extLst>
              <a:ext uri="{FF2B5EF4-FFF2-40B4-BE49-F238E27FC236}">
                <a16:creationId xmlns:a16="http://schemas.microsoft.com/office/drawing/2014/main" id="{ACB5D01E-26FA-470E-A43C-DB2B47ED96AD}"/>
              </a:ext>
            </a:extLst>
          </p:cNvPr>
          <p:cNvSpPr>
            <a:spLocks/>
          </p:cNvSpPr>
          <p:nvPr/>
        </p:nvSpPr>
        <p:spPr bwMode="auto">
          <a:xfrm>
            <a:off x="5722092" y="5873279"/>
            <a:ext cx="372489" cy="193354"/>
          </a:xfrm>
          <a:custGeom>
            <a:avLst/>
            <a:gdLst>
              <a:gd name="T0" fmla="*/ 1049 w 1049"/>
              <a:gd name="T1" fmla="*/ 544 h 544"/>
              <a:gd name="T2" fmla="*/ 491 w 1049"/>
              <a:gd name="T3" fmla="*/ 544 h 544"/>
              <a:gd name="T4" fmla="*/ 369 w 1049"/>
              <a:gd name="T5" fmla="*/ 544 h 544"/>
              <a:gd name="T6" fmla="*/ 299 w 1049"/>
              <a:gd name="T7" fmla="*/ 441 h 544"/>
              <a:gd name="T8" fmla="*/ 0 w 1049"/>
              <a:gd name="T9" fmla="*/ 0 h 544"/>
              <a:gd name="T10" fmla="*/ 1049 w 1049"/>
              <a:gd name="T11" fmla="*/ 0 h 544"/>
              <a:gd name="T12" fmla="*/ 1049 w 1049"/>
              <a:gd name="T13" fmla="*/ 54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9" h="544">
                <a:moveTo>
                  <a:pt x="1049" y="544"/>
                </a:moveTo>
                <a:lnTo>
                  <a:pt x="491" y="544"/>
                </a:lnTo>
                <a:lnTo>
                  <a:pt x="369" y="544"/>
                </a:lnTo>
                <a:lnTo>
                  <a:pt x="299" y="441"/>
                </a:lnTo>
                <a:lnTo>
                  <a:pt x="0" y="0"/>
                </a:lnTo>
                <a:lnTo>
                  <a:pt x="1049" y="0"/>
                </a:lnTo>
                <a:lnTo>
                  <a:pt x="1049" y="544"/>
                </a:ln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9" name="9Slide.vn 24">
            <a:extLst>
              <a:ext uri="{FF2B5EF4-FFF2-40B4-BE49-F238E27FC236}">
                <a16:creationId xmlns:a16="http://schemas.microsoft.com/office/drawing/2014/main" id="{7462086E-C960-4A4E-8DB2-9DD49C5EDC8E}"/>
              </a:ext>
            </a:extLst>
          </p:cNvPr>
          <p:cNvSpPr>
            <a:spLocks/>
          </p:cNvSpPr>
          <p:nvPr/>
        </p:nvSpPr>
        <p:spPr bwMode="auto">
          <a:xfrm>
            <a:off x="5515943" y="5485151"/>
            <a:ext cx="578639" cy="388129"/>
          </a:xfrm>
          <a:custGeom>
            <a:avLst/>
            <a:gdLst>
              <a:gd name="T0" fmla="*/ 1630 w 1630"/>
              <a:gd name="T1" fmla="*/ 1091 h 1091"/>
              <a:gd name="T2" fmla="*/ 581 w 1630"/>
              <a:gd name="T3" fmla="*/ 1091 h 1091"/>
              <a:gd name="T4" fmla="*/ 581 w 1630"/>
              <a:gd name="T5" fmla="*/ 1090 h 1091"/>
              <a:gd name="T6" fmla="*/ 556 w 1630"/>
              <a:gd name="T7" fmla="*/ 1091 h 1091"/>
              <a:gd name="T8" fmla="*/ 513 w 1630"/>
              <a:gd name="T9" fmla="*/ 1091 h 1091"/>
              <a:gd name="T10" fmla="*/ 470 w 1630"/>
              <a:gd name="T11" fmla="*/ 1088 h 1091"/>
              <a:gd name="T12" fmla="*/ 428 w 1630"/>
              <a:gd name="T13" fmla="*/ 1086 h 1091"/>
              <a:gd name="T14" fmla="*/ 342 w 1630"/>
              <a:gd name="T15" fmla="*/ 1074 h 1091"/>
              <a:gd name="T16" fmla="*/ 262 w 1630"/>
              <a:gd name="T17" fmla="*/ 1053 h 1091"/>
              <a:gd name="T18" fmla="*/ 188 w 1630"/>
              <a:gd name="T19" fmla="*/ 1022 h 1091"/>
              <a:gd name="T20" fmla="*/ 124 w 1630"/>
              <a:gd name="T21" fmla="*/ 976 h 1091"/>
              <a:gd name="T22" fmla="*/ 74 w 1630"/>
              <a:gd name="T23" fmla="*/ 913 h 1091"/>
              <a:gd name="T24" fmla="*/ 36 w 1630"/>
              <a:gd name="T25" fmla="*/ 834 h 1091"/>
              <a:gd name="T26" fmla="*/ 17 w 1630"/>
              <a:gd name="T27" fmla="*/ 733 h 1091"/>
              <a:gd name="T28" fmla="*/ 15 w 1630"/>
              <a:gd name="T29" fmla="*/ 674 h 1091"/>
              <a:gd name="T30" fmla="*/ 15 w 1630"/>
              <a:gd name="T31" fmla="*/ 674 h 1091"/>
              <a:gd name="T32" fmla="*/ 15 w 1630"/>
              <a:gd name="T33" fmla="*/ 615 h 1091"/>
              <a:gd name="T34" fmla="*/ 13 w 1630"/>
              <a:gd name="T35" fmla="*/ 486 h 1091"/>
              <a:gd name="T36" fmla="*/ 10 w 1630"/>
              <a:gd name="T37" fmla="*/ 356 h 1091"/>
              <a:gd name="T38" fmla="*/ 6 w 1630"/>
              <a:gd name="T39" fmla="*/ 238 h 1091"/>
              <a:gd name="T40" fmla="*/ 0 w 1630"/>
              <a:gd name="T41" fmla="*/ 0 h 1091"/>
              <a:gd name="T42" fmla="*/ 238 w 1630"/>
              <a:gd name="T43" fmla="*/ 0 h 1091"/>
              <a:gd name="T44" fmla="*/ 1630 w 1630"/>
              <a:gd name="T45" fmla="*/ 0 h 1091"/>
              <a:gd name="T46" fmla="*/ 1630 w 1630"/>
              <a:gd name="T47" fmla="*/ 1091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30" h="1091">
                <a:moveTo>
                  <a:pt x="1630" y="1091"/>
                </a:moveTo>
                <a:lnTo>
                  <a:pt x="581" y="1091"/>
                </a:lnTo>
                <a:lnTo>
                  <a:pt x="581" y="1090"/>
                </a:lnTo>
                <a:lnTo>
                  <a:pt x="556" y="1091"/>
                </a:lnTo>
                <a:lnTo>
                  <a:pt x="513" y="1091"/>
                </a:lnTo>
                <a:lnTo>
                  <a:pt x="470" y="1088"/>
                </a:lnTo>
                <a:lnTo>
                  <a:pt x="428" y="1086"/>
                </a:lnTo>
                <a:lnTo>
                  <a:pt x="342" y="1074"/>
                </a:lnTo>
                <a:lnTo>
                  <a:pt x="262" y="1053"/>
                </a:lnTo>
                <a:lnTo>
                  <a:pt x="188" y="1022"/>
                </a:lnTo>
                <a:lnTo>
                  <a:pt x="124" y="976"/>
                </a:lnTo>
                <a:lnTo>
                  <a:pt x="74" y="913"/>
                </a:lnTo>
                <a:lnTo>
                  <a:pt x="36" y="834"/>
                </a:lnTo>
                <a:lnTo>
                  <a:pt x="17" y="733"/>
                </a:lnTo>
                <a:lnTo>
                  <a:pt x="15" y="674"/>
                </a:lnTo>
                <a:lnTo>
                  <a:pt x="15" y="674"/>
                </a:lnTo>
                <a:lnTo>
                  <a:pt x="15" y="615"/>
                </a:lnTo>
                <a:lnTo>
                  <a:pt x="13" y="486"/>
                </a:lnTo>
                <a:lnTo>
                  <a:pt x="10" y="356"/>
                </a:lnTo>
                <a:lnTo>
                  <a:pt x="6" y="238"/>
                </a:lnTo>
                <a:lnTo>
                  <a:pt x="0" y="0"/>
                </a:lnTo>
                <a:lnTo>
                  <a:pt x="238" y="0"/>
                </a:lnTo>
                <a:lnTo>
                  <a:pt x="1630" y="0"/>
                </a:lnTo>
                <a:lnTo>
                  <a:pt x="1630" y="1091"/>
                </a:lnTo>
                <a:close/>
              </a:path>
            </a:pathLst>
          </a:custGeom>
          <a:solidFill>
            <a:srgbClr val="C1C3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0" name="9Slide.vn 25">
            <a:extLst>
              <a:ext uri="{FF2B5EF4-FFF2-40B4-BE49-F238E27FC236}">
                <a16:creationId xmlns:a16="http://schemas.microsoft.com/office/drawing/2014/main" id="{53F793EE-DB29-4DB3-83FF-C403E1DFB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1822" y="4910778"/>
            <a:ext cx="612760" cy="742136"/>
          </a:xfrm>
          <a:prstGeom prst="rect">
            <a:avLst/>
          </a:prstGeom>
          <a:solidFill>
            <a:srgbClr val="3946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1" name="9Slide.vn 26">
            <a:extLst>
              <a:ext uri="{FF2B5EF4-FFF2-40B4-BE49-F238E27FC236}">
                <a16:creationId xmlns:a16="http://schemas.microsoft.com/office/drawing/2014/main" id="{2EE44B64-BC77-44FD-9CF0-7F22CEE13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905" y="5156735"/>
            <a:ext cx="659676" cy="162076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2" name="9Slide.vn 27">
            <a:extLst>
              <a:ext uri="{FF2B5EF4-FFF2-40B4-BE49-F238E27FC236}">
                <a16:creationId xmlns:a16="http://schemas.microsoft.com/office/drawing/2014/main" id="{2EBD62CB-87C3-406F-B596-69D8010FB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905" y="5402692"/>
            <a:ext cx="659676" cy="162076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3" name="9Slide.vn 28">
            <a:extLst>
              <a:ext uri="{FF2B5EF4-FFF2-40B4-BE49-F238E27FC236}">
                <a16:creationId xmlns:a16="http://schemas.microsoft.com/office/drawing/2014/main" id="{24415C9C-FC03-460B-8A9E-E2F4A9686E22}"/>
              </a:ext>
            </a:extLst>
          </p:cNvPr>
          <p:cNvSpPr>
            <a:spLocks noEditPoints="1"/>
          </p:cNvSpPr>
          <p:nvPr/>
        </p:nvSpPr>
        <p:spPr bwMode="auto">
          <a:xfrm>
            <a:off x="5367164" y="2985798"/>
            <a:ext cx="1389937" cy="2034140"/>
          </a:xfrm>
          <a:custGeom>
            <a:avLst/>
            <a:gdLst>
              <a:gd name="T0" fmla="*/ 1241 w 1587"/>
              <a:gd name="T1" fmla="*/ 2231 h 2324"/>
              <a:gd name="T2" fmla="*/ 1232 w 1587"/>
              <a:gd name="T3" fmla="*/ 2244 h 2324"/>
              <a:gd name="T4" fmla="*/ 1214 w 1587"/>
              <a:gd name="T5" fmla="*/ 2258 h 2324"/>
              <a:gd name="T6" fmla="*/ 1190 w 1587"/>
              <a:gd name="T7" fmla="*/ 2268 h 2324"/>
              <a:gd name="T8" fmla="*/ 1167 w 1587"/>
              <a:gd name="T9" fmla="*/ 2271 h 2324"/>
              <a:gd name="T10" fmla="*/ 1152 w 1587"/>
              <a:gd name="T11" fmla="*/ 2268 h 2324"/>
              <a:gd name="T12" fmla="*/ 1113 w 1587"/>
              <a:gd name="T13" fmla="*/ 2178 h 2324"/>
              <a:gd name="T14" fmla="*/ 1046 w 1587"/>
              <a:gd name="T15" fmla="*/ 1594 h 2324"/>
              <a:gd name="T16" fmla="*/ 1109 w 1587"/>
              <a:gd name="T17" fmla="*/ 927 h 2324"/>
              <a:gd name="T18" fmla="*/ 1253 w 1587"/>
              <a:gd name="T19" fmla="*/ 422 h 2324"/>
              <a:gd name="T20" fmla="*/ 1217 w 1587"/>
              <a:gd name="T21" fmla="*/ 837 h 2324"/>
              <a:gd name="T22" fmla="*/ 1144 w 1587"/>
              <a:gd name="T23" fmla="*/ 1494 h 2324"/>
              <a:gd name="T24" fmla="*/ 1195 w 1587"/>
              <a:gd name="T25" fmla="*/ 2092 h 2324"/>
              <a:gd name="T26" fmla="*/ 1345 w 1587"/>
              <a:gd name="T27" fmla="*/ 293 h 2324"/>
              <a:gd name="T28" fmla="*/ 1558 w 1587"/>
              <a:gd name="T29" fmla="*/ 280 h 2324"/>
              <a:gd name="T30" fmla="*/ 1572 w 1587"/>
              <a:gd name="T31" fmla="*/ 455 h 2324"/>
              <a:gd name="T32" fmla="*/ 1431 w 1587"/>
              <a:gd name="T33" fmla="*/ 535 h 2324"/>
              <a:gd name="T34" fmla="*/ 1490 w 1587"/>
              <a:gd name="T35" fmla="*/ 394 h 2324"/>
              <a:gd name="T36" fmla="*/ 1423 w 1587"/>
              <a:gd name="T37" fmla="*/ 298 h 2324"/>
              <a:gd name="T38" fmla="*/ 1345 w 1587"/>
              <a:gd name="T39" fmla="*/ 404 h 2324"/>
              <a:gd name="T40" fmla="*/ 1205 w 1587"/>
              <a:gd name="T41" fmla="*/ 657 h 2324"/>
              <a:gd name="T42" fmla="*/ 948 w 1587"/>
              <a:gd name="T43" fmla="*/ 631 h 2324"/>
              <a:gd name="T44" fmla="*/ 741 w 1587"/>
              <a:gd name="T45" fmla="*/ 452 h 2324"/>
              <a:gd name="T46" fmla="*/ 851 w 1587"/>
              <a:gd name="T47" fmla="*/ 431 h 2324"/>
              <a:gd name="T48" fmla="*/ 1050 w 1587"/>
              <a:gd name="T49" fmla="*/ 584 h 2324"/>
              <a:gd name="T50" fmla="*/ 1261 w 1587"/>
              <a:gd name="T51" fmla="*/ 596 h 2324"/>
              <a:gd name="T52" fmla="*/ 661 w 1587"/>
              <a:gd name="T53" fmla="*/ 295 h 2324"/>
              <a:gd name="T54" fmla="*/ 690 w 1587"/>
              <a:gd name="T55" fmla="*/ 56 h 2324"/>
              <a:gd name="T56" fmla="*/ 916 w 1587"/>
              <a:gd name="T57" fmla="*/ 28 h 2324"/>
              <a:gd name="T58" fmla="*/ 974 w 1587"/>
              <a:gd name="T59" fmla="*/ 251 h 2324"/>
              <a:gd name="T60" fmla="*/ 860 w 1587"/>
              <a:gd name="T61" fmla="*/ 115 h 2324"/>
              <a:gd name="T62" fmla="*/ 767 w 1587"/>
              <a:gd name="T63" fmla="*/ 59 h 2324"/>
              <a:gd name="T64" fmla="*/ 737 w 1587"/>
              <a:gd name="T65" fmla="*/ 171 h 2324"/>
              <a:gd name="T66" fmla="*/ 915 w 1587"/>
              <a:gd name="T67" fmla="*/ 416 h 2324"/>
              <a:gd name="T68" fmla="*/ 676 w 1587"/>
              <a:gd name="T69" fmla="*/ 649 h 2324"/>
              <a:gd name="T70" fmla="*/ 352 w 1587"/>
              <a:gd name="T71" fmla="*/ 700 h 2324"/>
              <a:gd name="T72" fmla="*/ 230 w 1587"/>
              <a:gd name="T73" fmla="*/ 564 h 2324"/>
              <a:gd name="T74" fmla="*/ 499 w 1587"/>
              <a:gd name="T75" fmla="*/ 648 h 2324"/>
              <a:gd name="T76" fmla="*/ 702 w 1587"/>
              <a:gd name="T77" fmla="*/ 578 h 2324"/>
              <a:gd name="T78" fmla="*/ 860 w 1587"/>
              <a:gd name="T79" fmla="*/ 343 h 2324"/>
              <a:gd name="T80" fmla="*/ 3 w 1587"/>
              <a:gd name="T81" fmla="*/ 451 h 2324"/>
              <a:gd name="T82" fmla="*/ 112 w 1587"/>
              <a:gd name="T83" fmla="*/ 282 h 2324"/>
              <a:gd name="T84" fmla="*/ 348 w 1587"/>
              <a:gd name="T85" fmla="*/ 334 h 2324"/>
              <a:gd name="T86" fmla="*/ 280 w 1587"/>
              <a:gd name="T87" fmla="*/ 403 h 2324"/>
              <a:gd name="T88" fmla="*/ 118 w 1587"/>
              <a:gd name="T89" fmla="*/ 329 h 2324"/>
              <a:gd name="T90" fmla="*/ 97 w 1587"/>
              <a:gd name="T91" fmla="*/ 396 h 2324"/>
              <a:gd name="T92" fmla="*/ 449 w 1587"/>
              <a:gd name="T93" fmla="*/ 464 h 2324"/>
              <a:gd name="T94" fmla="*/ 613 w 1587"/>
              <a:gd name="T95" fmla="*/ 951 h 2324"/>
              <a:gd name="T96" fmla="*/ 689 w 1587"/>
              <a:gd name="T97" fmla="*/ 1597 h 2324"/>
              <a:gd name="T98" fmla="*/ 622 w 1587"/>
              <a:gd name="T99" fmla="*/ 2190 h 2324"/>
              <a:gd name="T100" fmla="*/ 582 w 1587"/>
              <a:gd name="T101" fmla="*/ 1943 h 2324"/>
              <a:gd name="T102" fmla="*/ 569 w 1587"/>
              <a:gd name="T103" fmla="*/ 1304 h 2324"/>
              <a:gd name="T104" fmla="*/ 443 w 1587"/>
              <a:gd name="T105" fmla="*/ 715 h 2324"/>
              <a:gd name="T106" fmla="*/ 583 w 1587"/>
              <a:gd name="T107" fmla="*/ 2289 h 2324"/>
              <a:gd name="T108" fmla="*/ 569 w 1587"/>
              <a:gd name="T109" fmla="*/ 2303 h 2324"/>
              <a:gd name="T110" fmla="*/ 548 w 1587"/>
              <a:gd name="T111" fmla="*/ 2315 h 2324"/>
              <a:gd name="T112" fmla="*/ 523 w 1587"/>
              <a:gd name="T113" fmla="*/ 2323 h 2324"/>
              <a:gd name="T114" fmla="*/ 504 w 1587"/>
              <a:gd name="T115" fmla="*/ 2323 h 2324"/>
              <a:gd name="T116" fmla="*/ 492 w 1587"/>
              <a:gd name="T117" fmla="*/ 2316 h 2324"/>
              <a:gd name="T118" fmla="*/ 492 w 1587"/>
              <a:gd name="T119" fmla="*/ 2305 h 2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7" h="2324">
                <a:moveTo>
                  <a:pt x="1147" y="2263"/>
                </a:moveTo>
                <a:lnTo>
                  <a:pt x="1241" y="2220"/>
                </a:lnTo>
                <a:lnTo>
                  <a:pt x="1241" y="2222"/>
                </a:lnTo>
                <a:lnTo>
                  <a:pt x="1243" y="2223"/>
                </a:lnTo>
                <a:lnTo>
                  <a:pt x="1243" y="2224"/>
                </a:lnTo>
                <a:lnTo>
                  <a:pt x="1243" y="2225"/>
                </a:lnTo>
                <a:lnTo>
                  <a:pt x="1243" y="2227"/>
                </a:lnTo>
                <a:lnTo>
                  <a:pt x="1243" y="2228"/>
                </a:lnTo>
                <a:lnTo>
                  <a:pt x="1243" y="2229"/>
                </a:lnTo>
                <a:lnTo>
                  <a:pt x="1241" y="2231"/>
                </a:lnTo>
                <a:lnTo>
                  <a:pt x="1241" y="2232"/>
                </a:lnTo>
                <a:lnTo>
                  <a:pt x="1240" y="2233"/>
                </a:lnTo>
                <a:lnTo>
                  <a:pt x="1240" y="2235"/>
                </a:lnTo>
                <a:lnTo>
                  <a:pt x="1239" y="2236"/>
                </a:lnTo>
                <a:lnTo>
                  <a:pt x="1237" y="2237"/>
                </a:lnTo>
                <a:lnTo>
                  <a:pt x="1237" y="2238"/>
                </a:lnTo>
                <a:lnTo>
                  <a:pt x="1236" y="2240"/>
                </a:lnTo>
                <a:lnTo>
                  <a:pt x="1235" y="2241"/>
                </a:lnTo>
                <a:lnTo>
                  <a:pt x="1234" y="2242"/>
                </a:lnTo>
                <a:lnTo>
                  <a:pt x="1232" y="2244"/>
                </a:lnTo>
                <a:lnTo>
                  <a:pt x="1231" y="2246"/>
                </a:lnTo>
                <a:lnTo>
                  <a:pt x="1228" y="2247"/>
                </a:lnTo>
                <a:lnTo>
                  <a:pt x="1227" y="2249"/>
                </a:lnTo>
                <a:lnTo>
                  <a:pt x="1226" y="2250"/>
                </a:lnTo>
                <a:lnTo>
                  <a:pt x="1223" y="2251"/>
                </a:lnTo>
                <a:lnTo>
                  <a:pt x="1222" y="2253"/>
                </a:lnTo>
                <a:lnTo>
                  <a:pt x="1219" y="2254"/>
                </a:lnTo>
                <a:lnTo>
                  <a:pt x="1218" y="2255"/>
                </a:lnTo>
                <a:lnTo>
                  <a:pt x="1215" y="2257"/>
                </a:lnTo>
                <a:lnTo>
                  <a:pt x="1214" y="2258"/>
                </a:lnTo>
                <a:lnTo>
                  <a:pt x="1212" y="2259"/>
                </a:lnTo>
                <a:lnTo>
                  <a:pt x="1209" y="2260"/>
                </a:lnTo>
                <a:lnTo>
                  <a:pt x="1206" y="2262"/>
                </a:lnTo>
                <a:lnTo>
                  <a:pt x="1204" y="2262"/>
                </a:lnTo>
                <a:lnTo>
                  <a:pt x="1201" y="2263"/>
                </a:lnTo>
                <a:lnTo>
                  <a:pt x="1200" y="2264"/>
                </a:lnTo>
                <a:lnTo>
                  <a:pt x="1197" y="2266"/>
                </a:lnTo>
                <a:lnTo>
                  <a:pt x="1195" y="2266"/>
                </a:lnTo>
                <a:lnTo>
                  <a:pt x="1192" y="2267"/>
                </a:lnTo>
                <a:lnTo>
                  <a:pt x="1190" y="2268"/>
                </a:lnTo>
                <a:lnTo>
                  <a:pt x="1187" y="2268"/>
                </a:lnTo>
                <a:lnTo>
                  <a:pt x="1186" y="2270"/>
                </a:lnTo>
                <a:lnTo>
                  <a:pt x="1183" y="2270"/>
                </a:lnTo>
                <a:lnTo>
                  <a:pt x="1180" y="2270"/>
                </a:lnTo>
                <a:lnTo>
                  <a:pt x="1178" y="2271"/>
                </a:lnTo>
                <a:lnTo>
                  <a:pt x="1177" y="2271"/>
                </a:lnTo>
                <a:lnTo>
                  <a:pt x="1174" y="2271"/>
                </a:lnTo>
                <a:lnTo>
                  <a:pt x="1171" y="2271"/>
                </a:lnTo>
                <a:lnTo>
                  <a:pt x="1170" y="2271"/>
                </a:lnTo>
                <a:lnTo>
                  <a:pt x="1167" y="2271"/>
                </a:lnTo>
                <a:lnTo>
                  <a:pt x="1166" y="2271"/>
                </a:lnTo>
                <a:lnTo>
                  <a:pt x="1164" y="2271"/>
                </a:lnTo>
                <a:lnTo>
                  <a:pt x="1162" y="2271"/>
                </a:lnTo>
                <a:lnTo>
                  <a:pt x="1161" y="2271"/>
                </a:lnTo>
                <a:lnTo>
                  <a:pt x="1158" y="2271"/>
                </a:lnTo>
                <a:lnTo>
                  <a:pt x="1157" y="2271"/>
                </a:lnTo>
                <a:lnTo>
                  <a:pt x="1156" y="2270"/>
                </a:lnTo>
                <a:lnTo>
                  <a:pt x="1155" y="2270"/>
                </a:lnTo>
                <a:lnTo>
                  <a:pt x="1153" y="2268"/>
                </a:lnTo>
                <a:lnTo>
                  <a:pt x="1152" y="2268"/>
                </a:lnTo>
                <a:lnTo>
                  <a:pt x="1151" y="2267"/>
                </a:lnTo>
                <a:lnTo>
                  <a:pt x="1149" y="2267"/>
                </a:lnTo>
                <a:lnTo>
                  <a:pt x="1149" y="2266"/>
                </a:lnTo>
                <a:lnTo>
                  <a:pt x="1148" y="2264"/>
                </a:lnTo>
                <a:lnTo>
                  <a:pt x="1148" y="2264"/>
                </a:lnTo>
                <a:lnTo>
                  <a:pt x="1147" y="2263"/>
                </a:lnTo>
                <a:close/>
                <a:moveTo>
                  <a:pt x="1241" y="2220"/>
                </a:moveTo>
                <a:lnTo>
                  <a:pt x="1147" y="2263"/>
                </a:lnTo>
                <a:lnTo>
                  <a:pt x="1129" y="2222"/>
                </a:lnTo>
                <a:lnTo>
                  <a:pt x="1113" y="2178"/>
                </a:lnTo>
                <a:lnTo>
                  <a:pt x="1099" y="2131"/>
                </a:lnTo>
                <a:lnTo>
                  <a:pt x="1086" y="2080"/>
                </a:lnTo>
                <a:lnTo>
                  <a:pt x="1075" y="2026"/>
                </a:lnTo>
                <a:lnTo>
                  <a:pt x="1066" y="1970"/>
                </a:lnTo>
                <a:lnTo>
                  <a:pt x="1060" y="1912"/>
                </a:lnTo>
                <a:lnTo>
                  <a:pt x="1053" y="1851"/>
                </a:lnTo>
                <a:lnTo>
                  <a:pt x="1050" y="1789"/>
                </a:lnTo>
                <a:lnTo>
                  <a:pt x="1047" y="1725"/>
                </a:lnTo>
                <a:lnTo>
                  <a:pt x="1046" y="1660"/>
                </a:lnTo>
                <a:lnTo>
                  <a:pt x="1046" y="1594"/>
                </a:lnTo>
                <a:lnTo>
                  <a:pt x="1047" y="1527"/>
                </a:lnTo>
                <a:lnTo>
                  <a:pt x="1050" y="1459"/>
                </a:lnTo>
                <a:lnTo>
                  <a:pt x="1053" y="1391"/>
                </a:lnTo>
                <a:lnTo>
                  <a:pt x="1059" y="1323"/>
                </a:lnTo>
                <a:lnTo>
                  <a:pt x="1065" y="1256"/>
                </a:lnTo>
                <a:lnTo>
                  <a:pt x="1072" y="1187"/>
                </a:lnTo>
                <a:lnTo>
                  <a:pt x="1079" y="1121"/>
                </a:lnTo>
                <a:lnTo>
                  <a:pt x="1088" y="1055"/>
                </a:lnTo>
                <a:lnTo>
                  <a:pt x="1099" y="990"/>
                </a:lnTo>
                <a:lnTo>
                  <a:pt x="1109" y="927"/>
                </a:lnTo>
                <a:lnTo>
                  <a:pt x="1121" y="864"/>
                </a:lnTo>
                <a:lnTo>
                  <a:pt x="1134" y="805"/>
                </a:lnTo>
                <a:lnTo>
                  <a:pt x="1147" y="746"/>
                </a:lnTo>
                <a:lnTo>
                  <a:pt x="1160" y="692"/>
                </a:lnTo>
                <a:lnTo>
                  <a:pt x="1174" y="639"/>
                </a:lnTo>
                <a:lnTo>
                  <a:pt x="1188" y="588"/>
                </a:lnTo>
                <a:lnTo>
                  <a:pt x="1204" y="542"/>
                </a:lnTo>
                <a:lnTo>
                  <a:pt x="1219" y="499"/>
                </a:lnTo>
                <a:lnTo>
                  <a:pt x="1236" y="459"/>
                </a:lnTo>
                <a:lnTo>
                  <a:pt x="1253" y="422"/>
                </a:lnTo>
                <a:lnTo>
                  <a:pt x="1345" y="404"/>
                </a:lnTo>
                <a:lnTo>
                  <a:pt x="1330" y="438"/>
                </a:lnTo>
                <a:lnTo>
                  <a:pt x="1314" y="477"/>
                </a:lnTo>
                <a:lnTo>
                  <a:pt x="1298" y="520"/>
                </a:lnTo>
                <a:lnTo>
                  <a:pt x="1284" y="565"/>
                </a:lnTo>
                <a:lnTo>
                  <a:pt x="1270" y="614"/>
                </a:lnTo>
                <a:lnTo>
                  <a:pt x="1256" y="666"/>
                </a:lnTo>
                <a:lnTo>
                  <a:pt x="1243" y="721"/>
                </a:lnTo>
                <a:lnTo>
                  <a:pt x="1230" y="778"/>
                </a:lnTo>
                <a:lnTo>
                  <a:pt x="1217" y="837"/>
                </a:lnTo>
                <a:lnTo>
                  <a:pt x="1206" y="898"/>
                </a:lnTo>
                <a:lnTo>
                  <a:pt x="1195" y="962"/>
                </a:lnTo>
                <a:lnTo>
                  <a:pt x="1186" y="1025"/>
                </a:lnTo>
                <a:lnTo>
                  <a:pt x="1177" y="1091"/>
                </a:lnTo>
                <a:lnTo>
                  <a:pt x="1169" y="1157"/>
                </a:lnTo>
                <a:lnTo>
                  <a:pt x="1161" y="1225"/>
                </a:lnTo>
                <a:lnTo>
                  <a:pt x="1155" y="1292"/>
                </a:lnTo>
                <a:lnTo>
                  <a:pt x="1151" y="1360"/>
                </a:lnTo>
                <a:lnTo>
                  <a:pt x="1147" y="1427"/>
                </a:lnTo>
                <a:lnTo>
                  <a:pt x="1144" y="1494"/>
                </a:lnTo>
                <a:lnTo>
                  <a:pt x="1143" y="1562"/>
                </a:lnTo>
                <a:lnTo>
                  <a:pt x="1143" y="1627"/>
                </a:lnTo>
                <a:lnTo>
                  <a:pt x="1144" y="1691"/>
                </a:lnTo>
                <a:lnTo>
                  <a:pt x="1147" y="1755"/>
                </a:lnTo>
                <a:lnTo>
                  <a:pt x="1151" y="1817"/>
                </a:lnTo>
                <a:lnTo>
                  <a:pt x="1156" y="1877"/>
                </a:lnTo>
                <a:lnTo>
                  <a:pt x="1164" y="1934"/>
                </a:lnTo>
                <a:lnTo>
                  <a:pt x="1173" y="1990"/>
                </a:lnTo>
                <a:lnTo>
                  <a:pt x="1183" y="2041"/>
                </a:lnTo>
                <a:lnTo>
                  <a:pt x="1195" y="2092"/>
                </a:lnTo>
                <a:lnTo>
                  <a:pt x="1209" y="2139"/>
                </a:lnTo>
                <a:lnTo>
                  <a:pt x="1225" y="2181"/>
                </a:lnTo>
                <a:lnTo>
                  <a:pt x="1241" y="2220"/>
                </a:lnTo>
                <a:close/>
                <a:moveTo>
                  <a:pt x="1345" y="404"/>
                </a:moveTo>
                <a:lnTo>
                  <a:pt x="1253" y="422"/>
                </a:lnTo>
                <a:lnTo>
                  <a:pt x="1270" y="389"/>
                </a:lnTo>
                <a:lnTo>
                  <a:pt x="1287" y="360"/>
                </a:lnTo>
                <a:lnTo>
                  <a:pt x="1305" y="336"/>
                </a:lnTo>
                <a:lnTo>
                  <a:pt x="1324" y="312"/>
                </a:lnTo>
                <a:lnTo>
                  <a:pt x="1345" y="293"/>
                </a:lnTo>
                <a:lnTo>
                  <a:pt x="1370" y="273"/>
                </a:lnTo>
                <a:lnTo>
                  <a:pt x="1400" y="258"/>
                </a:lnTo>
                <a:lnTo>
                  <a:pt x="1432" y="245"/>
                </a:lnTo>
                <a:lnTo>
                  <a:pt x="1462" y="240"/>
                </a:lnTo>
                <a:lnTo>
                  <a:pt x="1486" y="240"/>
                </a:lnTo>
                <a:lnTo>
                  <a:pt x="1506" y="244"/>
                </a:lnTo>
                <a:lnTo>
                  <a:pt x="1521" y="249"/>
                </a:lnTo>
                <a:lnTo>
                  <a:pt x="1536" y="258"/>
                </a:lnTo>
                <a:lnTo>
                  <a:pt x="1547" y="268"/>
                </a:lnTo>
                <a:lnTo>
                  <a:pt x="1558" y="280"/>
                </a:lnTo>
                <a:lnTo>
                  <a:pt x="1567" y="293"/>
                </a:lnTo>
                <a:lnTo>
                  <a:pt x="1573" y="308"/>
                </a:lnTo>
                <a:lnTo>
                  <a:pt x="1580" y="324"/>
                </a:lnTo>
                <a:lnTo>
                  <a:pt x="1584" y="341"/>
                </a:lnTo>
                <a:lnTo>
                  <a:pt x="1586" y="358"/>
                </a:lnTo>
                <a:lnTo>
                  <a:pt x="1587" y="377"/>
                </a:lnTo>
                <a:lnTo>
                  <a:pt x="1586" y="395"/>
                </a:lnTo>
                <a:lnTo>
                  <a:pt x="1584" y="415"/>
                </a:lnTo>
                <a:lnTo>
                  <a:pt x="1578" y="434"/>
                </a:lnTo>
                <a:lnTo>
                  <a:pt x="1572" y="455"/>
                </a:lnTo>
                <a:lnTo>
                  <a:pt x="1562" y="474"/>
                </a:lnTo>
                <a:lnTo>
                  <a:pt x="1550" y="495"/>
                </a:lnTo>
                <a:lnTo>
                  <a:pt x="1533" y="514"/>
                </a:lnTo>
                <a:lnTo>
                  <a:pt x="1514" y="535"/>
                </a:lnTo>
                <a:lnTo>
                  <a:pt x="1489" y="555"/>
                </a:lnTo>
                <a:lnTo>
                  <a:pt x="1460" y="573"/>
                </a:lnTo>
                <a:lnTo>
                  <a:pt x="1427" y="590"/>
                </a:lnTo>
                <a:lnTo>
                  <a:pt x="1407" y="549"/>
                </a:lnTo>
                <a:lnTo>
                  <a:pt x="1419" y="543"/>
                </a:lnTo>
                <a:lnTo>
                  <a:pt x="1431" y="535"/>
                </a:lnTo>
                <a:lnTo>
                  <a:pt x="1441" y="526"/>
                </a:lnTo>
                <a:lnTo>
                  <a:pt x="1453" y="516"/>
                </a:lnTo>
                <a:lnTo>
                  <a:pt x="1462" y="504"/>
                </a:lnTo>
                <a:lnTo>
                  <a:pt x="1471" y="490"/>
                </a:lnTo>
                <a:lnTo>
                  <a:pt x="1477" y="474"/>
                </a:lnTo>
                <a:lnTo>
                  <a:pt x="1484" y="459"/>
                </a:lnTo>
                <a:lnTo>
                  <a:pt x="1488" y="443"/>
                </a:lnTo>
                <a:lnTo>
                  <a:pt x="1490" y="426"/>
                </a:lnTo>
                <a:lnTo>
                  <a:pt x="1490" y="409"/>
                </a:lnTo>
                <a:lnTo>
                  <a:pt x="1490" y="394"/>
                </a:lnTo>
                <a:lnTo>
                  <a:pt x="1488" y="378"/>
                </a:lnTo>
                <a:lnTo>
                  <a:pt x="1484" y="363"/>
                </a:lnTo>
                <a:lnTo>
                  <a:pt x="1479" y="350"/>
                </a:lnTo>
                <a:lnTo>
                  <a:pt x="1472" y="337"/>
                </a:lnTo>
                <a:lnTo>
                  <a:pt x="1464" y="325"/>
                </a:lnTo>
                <a:lnTo>
                  <a:pt x="1457" y="316"/>
                </a:lnTo>
                <a:lnTo>
                  <a:pt x="1447" y="308"/>
                </a:lnTo>
                <a:lnTo>
                  <a:pt x="1438" y="303"/>
                </a:lnTo>
                <a:lnTo>
                  <a:pt x="1431" y="299"/>
                </a:lnTo>
                <a:lnTo>
                  <a:pt x="1423" y="298"/>
                </a:lnTo>
                <a:lnTo>
                  <a:pt x="1420" y="298"/>
                </a:lnTo>
                <a:lnTo>
                  <a:pt x="1422" y="298"/>
                </a:lnTo>
                <a:lnTo>
                  <a:pt x="1423" y="297"/>
                </a:lnTo>
                <a:lnTo>
                  <a:pt x="1422" y="298"/>
                </a:lnTo>
                <a:lnTo>
                  <a:pt x="1415" y="303"/>
                </a:lnTo>
                <a:lnTo>
                  <a:pt x="1403" y="314"/>
                </a:lnTo>
                <a:lnTo>
                  <a:pt x="1390" y="329"/>
                </a:lnTo>
                <a:lnTo>
                  <a:pt x="1376" y="350"/>
                </a:lnTo>
                <a:lnTo>
                  <a:pt x="1361" y="374"/>
                </a:lnTo>
                <a:lnTo>
                  <a:pt x="1345" y="404"/>
                </a:lnTo>
                <a:close/>
                <a:moveTo>
                  <a:pt x="1407" y="549"/>
                </a:moveTo>
                <a:lnTo>
                  <a:pt x="1427" y="590"/>
                </a:lnTo>
                <a:lnTo>
                  <a:pt x="1400" y="601"/>
                </a:lnTo>
                <a:lnTo>
                  <a:pt x="1372" y="613"/>
                </a:lnTo>
                <a:lnTo>
                  <a:pt x="1345" y="623"/>
                </a:lnTo>
                <a:lnTo>
                  <a:pt x="1317" y="632"/>
                </a:lnTo>
                <a:lnTo>
                  <a:pt x="1289" y="640"/>
                </a:lnTo>
                <a:lnTo>
                  <a:pt x="1261" y="647"/>
                </a:lnTo>
                <a:lnTo>
                  <a:pt x="1234" y="653"/>
                </a:lnTo>
                <a:lnTo>
                  <a:pt x="1205" y="657"/>
                </a:lnTo>
                <a:lnTo>
                  <a:pt x="1178" y="661"/>
                </a:lnTo>
                <a:lnTo>
                  <a:pt x="1151" y="664"/>
                </a:lnTo>
                <a:lnTo>
                  <a:pt x="1123" y="664"/>
                </a:lnTo>
                <a:lnTo>
                  <a:pt x="1097" y="664"/>
                </a:lnTo>
                <a:lnTo>
                  <a:pt x="1072" y="661"/>
                </a:lnTo>
                <a:lnTo>
                  <a:pt x="1046" y="658"/>
                </a:lnTo>
                <a:lnTo>
                  <a:pt x="1021" y="653"/>
                </a:lnTo>
                <a:lnTo>
                  <a:pt x="996" y="648"/>
                </a:lnTo>
                <a:lnTo>
                  <a:pt x="972" y="640"/>
                </a:lnTo>
                <a:lnTo>
                  <a:pt x="948" y="631"/>
                </a:lnTo>
                <a:lnTo>
                  <a:pt x="925" y="621"/>
                </a:lnTo>
                <a:lnTo>
                  <a:pt x="903" y="608"/>
                </a:lnTo>
                <a:lnTo>
                  <a:pt x="881" y="595"/>
                </a:lnTo>
                <a:lnTo>
                  <a:pt x="859" y="579"/>
                </a:lnTo>
                <a:lnTo>
                  <a:pt x="838" y="562"/>
                </a:lnTo>
                <a:lnTo>
                  <a:pt x="818" y="544"/>
                </a:lnTo>
                <a:lnTo>
                  <a:pt x="797" y="524"/>
                </a:lnTo>
                <a:lnTo>
                  <a:pt x="777" y="501"/>
                </a:lnTo>
                <a:lnTo>
                  <a:pt x="759" y="478"/>
                </a:lnTo>
                <a:lnTo>
                  <a:pt x="741" y="452"/>
                </a:lnTo>
                <a:lnTo>
                  <a:pt x="723" y="424"/>
                </a:lnTo>
                <a:lnTo>
                  <a:pt x="706" y="394"/>
                </a:lnTo>
                <a:lnTo>
                  <a:pt x="690" y="363"/>
                </a:lnTo>
                <a:lnTo>
                  <a:pt x="675" y="329"/>
                </a:lnTo>
                <a:lnTo>
                  <a:pt x="770" y="288"/>
                </a:lnTo>
                <a:lnTo>
                  <a:pt x="785" y="320"/>
                </a:lnTo>
                <a:lnTo>
                  <a:pt x="801" y="351"/>
                </a:lnTo>
                <a:lnTo>
                  <a:pt x="818" y="380"/>
                </a:lnTo>
                <a:lnTo>
                  <a:pt x="834" y="407"/>
                </a:lnTo>
                <a:lnTo>
                  <a:pt x="851" y="431"/>
                </a:lnTo>
                <a:lnTo>
                  <a:pt x="869" y="455"/>
                </a:lnTo>
                <a:lnTo>
                  <a:pt x="889" y="476"/>
                </a:lnTo>
                <a:lnTo>
                  <a:pt x="907" y="495"/>
                </a:lnTo>
                <a:lnTo>
                  <a:pt x="926" y="513"/>
                </a:lnTo>
                <a:lnTo>
                  <a:pt x="947" y="529"/>
                </a:lnTo>
                <a:lnTo>
                  <a:pt x="967" y="543"/>
                </a:lnTo>
                <a:lnTo>
                  <a:pt x="987" y="556"/>
                </a:lnTo>
                <a:lnTo>
                  <a:pt x="1008" y="566"/>
                </a:lnTo>
                <a:lnTo>
                  <a:pt x="1029" y="577"/>
                </a:lnTo>
                <a:lnTo>
                  <a:pt x="1050" y="584"/>
                </a:lnTo>
                <a:lnTo>
                  <a:pt x="1072" y="591"/>
                </a:lnTo>
                <a:lnTo>
                  <a:pt x="1092" y="596"/>
                </a:lnTo>
                <a:lnTo>
                  <a:pt x="1113" y="600"/>
                </a:lnTo>
                <a:lnTo>
                  <a:pt x="1135" y="603"/>
                </a:lnTo>
                <a:lnTo>
                  <a:pt x="1156" y="605"/>
                </a:lnTo>
                <a:lnTo>
                  <a:pt x="1177" y="605"/>
                </a:lnTo>
                <a:lnTo>
                  <a:pt x="1199" y="604"/>
                </a:lnTo>
                <a:lnTo>
                  <a:pt x="1219" y="603"/>
                </a:lnTo>
                <a:lnTo>
                  <a:pt x="1240" y="600"/>
                </a:lnTo>
                <a:lnTo>
                  <a:pt x="1261" y="596"/>
                </a:lnTo>
                <a:lnTo>
                  <a:pt x="1282" y="592"/>
                </a:lnTo>
                <a:lnTo>
                  <a:pt x="1302" y="587"/>
                </a:lnTo>
                <a:lnTo>
                  <a:pt x="1323" y="581"/>
                </a:lnTo>
                <a:lnTo>
                  <a:pt x="1344" y="574"/>
                </a:lnTo>
                <a:lnTo>
                  <a:pt x="1365" y="566"/>
                </a:lnTo>
                <a:lnTo>
                  <a:pt x="1385" y="559"/>
                </a:lnTo>
                <a:lnTo>
                  <a:pt x="1407" y="549"/>
                </a:lnTo>
                <a:close/>
                <a:moveTo>
                  <a:pt x="770" y="288"/>
                </a:moveTo>
                <a:lnTo>
                  <a:pt x="675" y="329"/>
                </a:lnTo>
                <a:lnTo>
                  <a:pt x="661" y="295"/>
                </a:lnTo>
                <a:lnTo>
                  <a:pt x="650" y="263"/>
                </a:lnTo>
                <a:lnTo>
                  <a:pt x="644" y="233"/>
                </a:lnTo>
                <a:lnTo>
                  <a:pt x="640" y="206"/>
                </a:lnTo>
                <a:lnTo>
                  <a:pt x="639" y="179"/>
                </a:lnTo>
                <a:lnTo>
                  <a:pt x="641" y="155"/>
                </a:lnTo>
                <a:lnTo>
                  <a:pt x="645" y="132"/>
                </a:lnTo>
                <a:lnTo>
                  <a:pt x="652" y="111"/>
                </a:lnTo>
                <a:lnTo>
                  <a:pt x="661" y="92"/>
                </a:lnTo>
                <a:lnTo>
                  <a:pt x="674" y="74"/>
                </a:lnTo>
                <a:lnTo>
                  <a:pt x="690" y="56"/>
                </a:lnTo>
                <a:lnTo>
                  <a:pt x="713" y="37"/>
                </a:lnTo>
                <a:lnTo>
                  <a:pt x="738" y="22"/>
                </a:lnTo>
                <a:lnTo>
                  <a:pt x="768" y="9"/>
                </a:lnTo>
                <a:lnTo>
                  <a:pt x="798" y="2"/>
                </a:lnTo>
                <a:lnTo>
                  <a:pt x="823" y="0"/>
                </a:lnTo>
                <a:lnTo>
                  <a:pt x="845" y="0"/>
                </a:lnTo>
                <a:lnTo>
                  <a:pt x="865" y="4"/>
                </a:lnTo>
                <a:lnTo>
                  <a:pt x="884" y="10"/>
                </a:lnTo>
                <a:lnTo>
                  <a:pt x="900" y="18"/>
                </a:lnTo>
                <a:lnTo>
                  <a:pt x="916" y="28"/>
                </a:lnTo>
                <a:lnTo>
                  <a:pt x="930" y="40"/>
                </a:lnTo>
                <a:lnTo>
                  <a:pt x="943" y="56"/>
                </a:lnTo>
                <a:lnTo>
                  <a:pt x="955" y="72"/>
                </a:lnTo>
                <a:lnTo>
                  <a:pt x="964" y="91"/>
                </a:lnTo>
                <a:lnTo>
                  <a:pt x="972" y="113"/>
                </a:lnTo>
                <a:lnTo>
                  <a:pt x="977" y="136"/>
                </a:lnTo>
                <a:lnTo>
                  <a:pt x="981" y="161"/>
                </a:lnTo>
                <a:lnTo>
                  <a:pt x="981" y="189"/>
                </a:lnTo>
                <a:lnTo>
                  <a:pt x="980" y="219"/>
                </a:lnTo>
                <a:lnTo>
                  <a:pt x="974" y="251"/>
                </a:lnTo>
                <a:lnTo>
                  <a:pt x="967" y="285"/>
                </a:lnTo>
                <a:lnTo>
                  <a:pt x="871" y="311"/>
                </a:lnTo>
                <a:lnTo>
                  <a:pt x="878" y="279"/>
                </a:lnTo>
                <a:lnTo>
                  <a:pt x="882" y="249"/>
                </a:lnTo>
                <a:lnTo>
                  <a:pt x="885" y="221"/>
                </a:lnTo>
                <a:lnTo>
                  <a:pt x="884" y="196"/>
                </a:lnTo>
                <a:lnTo>
                  <a:pt x="881" y="172"/>
                </a:lnTo>
                <a:lnTo>
                  <a:pt x="876" y="152"/>
                </a:lnTo>
                <a:lnTo>
                  <a:pt x="869" y="132"/>
                </a:lnTo>
                <a:lnTo>
                  <a:pt x="860" y="115"/>
                </a:lnTo>
                <a:lnTo>
                  <a:pt x="851" y="101"/>
                </a:lnTo>
                <a:lnTo>
                  <a:pt x="840" y="89"/>
                </a:lnTo>
                <a:lnTo>
                  <a:pt x="828" y="79"/>
                </a:lnTo>
                <a:lnTo>
                  <a:pt x="816" y="70"/>
                </a:lnTo>
                <a:lnTo>
                  <a:pt x="803" y="65"/>
                </a:lnTo>
                <a:lnTo>
                  <a:pt x="792" y="61"/>
                </a:lnTo>
                <a:lnTo>
                  <a:pt x="781" y="58"/>
                </a:lnTo>
                <a:lnTo>
                  <a:pt x="772" y="58"/>
                </a:lnTo>
                <a:lnTo>
                  <a:pt x="767" y="58"/>
                </a:lnTo>
                <a:lnTo>
                  <a:pt x="767" y="59"/>
                </a:lnTo>
                <a:lnTo>
                  <a:pt x="768" y="58"/>
                </a:lnTo>
                <a:lnTo>
                  <a:pt x="768" y="58"/>
                </a:lnTo>
                <a:lnTo>
                  <a:pt x="764" y="61"/>
                </a:lnTo>
                <a:lnTo>
                  <a:pt x="759" y="67"/>
                </a:lnTo>
                <a:lnTo>
                  <a:pt x="753" y="78"/>
                </a:lnTo>
                <a:lnTo>
                  <a:pt x="746" y="91"/>
                </a:lnTo>
                <a:lnTo>
                  <a:pt x="741" y="106"/>
                </a:lnTo>
                <a:lnTo>
                  <a:pt x="737" y="126"/>
                </a:lnTo>
                <a:lnTo>
                  <a:pt x="736" y="146"/>
                </a:lnTo>
                <a:lnTo>
                  <a:pt x="737" y="171"/>
                </a:lnTo>
                <a:lnTo>
                  <a:pt x="740" y="197"/>
                </a:lnTo>
                <a:lnTo>
                  <a:pt x="746" y="224"/>
                </a:lnTo>
                <a:lnTo>
                  <a:pt x="757" y="255"/>
                </a:lnTo>
                <a:lnTo>
                  <a:pt x="770" y="288"/>
                </a:lnTo>
                <a:close/>
                <a:moveTo>
                  <a:pt x="871" y="311"/>
                </a:moveTo>
                <a:lnTo>
                  <a:pt x="967" y="285"/>
                </a:lnTo>
                <a:lnTo>
                  <a:pt x="955" y="320"/>
                </a:lnTo>
                <a:lnTo>
                  <a:pt x="943" y="354"/>
                </a:lnTo>
                <a:lnTo>
                  <a:pt x="929" y="385"/>
                </a:lnTo>
                <a:lnTo>
                  <a:pt x="915" y="416"/>
                </a:lnTo>
                <a:lnTo>
                  <a:pt x="898" y="444"/>
                </a:lnTo>
                <a:lnTo>
                  <a:pt x="880" y="473"/>
                </a:lnTo>
                <a:lnTo>
                  <a:pt x="859" y="500"/>
                </a:lnTo>
                <a:lnTo>
                  <a:pt x="838" y="525"/>
                </a:lnTo>
                <a:lnTo>
                  <a:pt x="815" y="549"/>
                </a:lnTo>
                <a:lnTo>
                  <a:pt x="790" y="571"/>
                </a:lnTo>
                <a:lnTo>
                  <a:pt x="764" y="594"/>
                </a:lnTo>
                <a:lnTo>
                  <a:pt x="737" y="614"/>
                </a:lnTo>
                <a:lnTo>
                  <a:pt x="707" y="632"/>
                </a:lnTo>
                <a:lnTo>
                  <a:pt x="676" y="649"/>
                </a:lnTo>
                <a:lnTo>
                  <a:pt x="644" y="665"/>
                </a:lnTo>
                <a:lnTo>
                  <a:pt x="611" y="678"/>
                </a:lnTo>
                <a:lnTo>
                  <a:pt x="578" y="688"/>
                </a:lnTo>
                <a:lnTo>
                  <a:pt x="544" y="696"/>
                </a:lnTo>
                <a:lnTo>
                  <a:pt x="512" y="702"/>
                </a:lnTo>
                <a:lnTo>
                  <a:pt x="478" y="706"/>
                </a:lnTo>
                <a:lnTo>
                  <a:pt x="447" y="708"/>
                </a:lnTo>
                <a:lnTo>
                  <a:pt x="414" y="708"/>
                </a:lnTo>
                <a:lnTo>
                  <a:pt x="383" y="705"/>
                </a:lnTo>
                <a:lnTo>
                  <a:pt x="352" y="700"/>
                </a:lnTo>
                <a:lnTo>
                  <a:pt x="321" y="693"/>
                </a:lnTo>
                <a:lnTo>
                  <a:pt x="291" y="686"/>
                </a:lnTo>
                <a:lnTo>
                  <a:pt x="261" y="675"/>
                </a:lnTo>
                <a:lnTo>
                  <a:pt x="232" y="664"/>
                </a:lnTo>
                <a:lnTo>
                  <a:pt x="202" y="649"/>
                </a:lnTo>
                <a:lnTo>
                  <a:pt x="173" y="632"/>
                </a:lnTo>
                <a:lnTo>
                  <a:pt x="145" y="614"/>
                </a:lnTo>
                <a:lnTo>
                  <a:pt x="116" y="595"/>
                </a:lnTo>
                <a:lnTo>
                  <a:pt x="204" y="544"/>
                </a:lnTo>
                <a:lnTo>
                  <a:pt x="230" y="564"/>
                </a:lnTo>
                <a:lnTo>
                  <a:pt x="258" y="581"/>
                </a:lnTo>
                <a:lnTo>
                  <a:pt x="285" y="596"/>
                </a:lnTo>
                <a:lnTo>
                  <a:pt x="312" y="609"/>
                </a:lnTo>
                <a:lnTo>
                  <a:pt x="339" y="621"/>
                </a:lnTo>
                <a:lnTo>
                  <a:pt x="368" y="630"/>
                </a:lnTo>
                <a:lnTo>
                  <a:pt x="394" y="636"/>
                </a:lnTo>
                <a:lnTo>
                  <a:pt x="421" y="643"/>
                </a:lnTo>
                <a:lnTo>
                  <a:pt x="448" y="647"/>
                </a:lnTo>
                <a:lnTo>
                  <a:pt x="473" y="648"/>
                </a:lnTo>
                <a:lnTo>
                  <a:pt x="499" y="648"/>
                </a:lnTo>
                <a:lnTo>
                  <a:pt x="522" y="648"/>
                </a:lnTo>
                <a:lnTo>
                  <a:pt x="545" y="644"/>
                </a:lnTo>
                <a:lnTo>
                  <a:pt x="567" y="640"/>
                </a:lnTo>
                <a:lnTo>
                  <a:pt x="588" y="635"/>
                </a:lnTo>
                <a:lnTo>
                  <a:pt x="609" y="630"/>
                </a:lnTo>
                <a:lnTo>
                  <a:pt x="627" y="622"/>
                </a:lnTo>
                <a:lnTo>
                  <a:pt x="646" y="613"/>
                </a:lnTo>
                <a:lnTo>
                  <a:pt x="665" y="603"/>
                </a:lnTo>
                <a:lnTo>
                  <a:pt x="683" y="591"/>
                </a:lnTo>
                <a:lnTo>
                  <a:pt x="702" y="578"/>
                </a:lnTo>
                <a:lnTo>
                  <a:pt x="720" y="562"/>
                </a:lnTo>
                <a:lnTo>
                  <a:pt x="738" y="546"/>
                </a:lnTo>
                <a:lnTo>
                  <a:pt x="757" y="526"/>
                </a:lnTo>
                <a:lnTo>
                  <a:pt x="775" y="505"/>
                </a:lnTo>
                <a:lnTo>
                  <a:pt x="792" y="482"/>
                </a:lnTo>
                <a:lnTo>
                  <a:pt x="807" y="457"/>
                </a:lnTo>
                <a:lnTo>
                  <a:pt x="823" y="431"/>
                </a:lnTo>
                <a:lnTo>
                  <a:pt x="836" y="404"/>
                </a:lnTo>
                <a:lnTo>
                  <a:pt x="849" y="374"/>
                </a:lnTo>
                <a:lnTo>
                  <a:pt x="860" y="343"/>
                </a:lnTo>
                <a:lnTo>
                  <a:pt x="871" y="311"/>
                </a:lnTo>
                <a:close/>
                <a:moveTo>
                  <a:pt x="204" y="544"/>
                </a:moveTo>
                <a:lnTo>
                  <a:pt x="116" y="595"/>
                </a:lnTo>
                <a:lnTo>
                  <a:pt x="90" y="574"/>
                </a:lnTo>
                <a:lnTo>
                  <a:pt x="68" y="552"/>
                </a:lnTo>
                <a:lnTo>
                  <a:pt x="49" y="531"/>
                </a:lnTo>
                <a:lnTo>
                  <a:pt x="33" y="511"/>
                </a:lnTo>
                <a:lnTo>
                  <a:pt x="20" y="491"/>
                </a:lnTo>
                <a:lnTo>
                  <a:pt x="11" y="470"/>
                </a:lnTo>
                <a:lnTo>
                  <a:pt x="3" y="451"/>
                </a:lnTo>
                <a:lnTo>
                  <a:pt x="0" y="431"/>
                </a:lnTo>
                <a:lnTo>
                  <a:pt x="0" y="413"/>
                </a:lnTo>
                <a:lnTo>
                  <a:pt x="1" y="395"/>
                </a:lnTo>
                <a:lnTo>
                  <a:pt x="5" y="378"/>
                </a:lnTo>
                <a:lnTo>
                  <a:pt x="13" y="361"/>
                </a:lnTo>
                <a:lnTo>
                  <a:pt x="23" y="345"/>
                </a:lnTo>
                <a:lnTo>
                  <a:pt x="37" y="328"/>
                </a:lnTo>
                <a:lnTo>
                  <a:pt x="58" y="311"/>
                </a:lnTo>
                <a:lnTo>
                  <a:pt x="84" y="295"/>
                </a:lnTo>
                <a:lnTo>
                  <a:pt x="112" y="282"/>
                </a:lnTo>
                <a:lnTo>
                  <a:pt x="141" y="273"/>
                </a:lnTo>
                <a:lnTo>
                  <a:pt x="168" y="269"/>
                </a:lnTo>
                <a:lnTo>
                  <a:pt x="193" y="269"/>
                </a:lnTo>
                <a:lnTo>
                  <a:pt x="216" y="271"/>
                </a:lnTo>
                <a:lnTo>
                  <a:pt x="238" y="276"/>
                </a:lnTo>
                <a:lnTo>
                  <a:pt x="260" y="282"/>
                </a:lnTo>
                <a:lnTo>
                  <a:pt x="283" y="291"/>
                </a:lnTo>
                <a:lnTo>
                  <a:pt x="305" y="303"/>
                </a:lnTo>
                <a:lnTo>
                  <a:pt x="326" y="317"/>
                </a:lnTo>
                <a:lnTo>
                  <a:pt x="348" y="334"/>
                </a:lnTo>
                <a:lnTo>
                  <a:pt x="370" y="355"/>
                </a:lnTo>
                <a:lnTo>
                  <a:pt x="391" y="377"/>
                </a:lnTo>
                <a:lnTo>
                  <a:pt x="410" y="403"/>
                </a:lnTo>
                <a:lnTo>
                  <a:pt x="431" y="433"/>
                </a:lnTo>
                <a:lnTo>
                  <a:pt x="449" y="464"/>
                </a:lnTo>
                <a:lnTo>
                  <a:pt x="356" y="508"/>
                </a:lnTo>
                <a:lnTo>
                  <a:pt x="338" y="477"/>
                </a:lnTo>
                <a:lnTo>
                  <a:pt x="318" y="448"/>
                </a:lnTo>
                <a:lnTo>
                  <a:pt x="299" y="424"/>
                </a:lnTo>
                <a:lnTo>
                  <a:pt x="280" y="403"/>
                </a:lnTo>
                <a:lnTo>
                  <a:pt x="259" y="384"/>
                </a:lnTo>
                <a:lnTo>
                  <a:pt x="239" y="368"/>
                </a:lnTo>
                <a:lnTo>
                  <a:pt x="220" y="355"/>
                </a:lnTo>
                <a:lnTo>
                  <a:pt x="200" y="345"/>
                </a:lnTo>
                <a:lnTo>
                  <a:pt x="182" y="338"/>
                </a:lnTo>
                <a:lnTo>
                  <a:pt x="166" y="332"/>
                </a:lnTo>
                <a:lnTo>
                  <a:pt x="149" y="329"/>
                </a:lnTo>
                <a:lnTo>
                  <a:pt x="136" y="328"/>
                </a:lnTo>
                <a:lnTo>
                  <a:pt x="125" y="328"/>
                </a:lnTo>
                <a:lnTo>
                  <a:pt x="118" y="329"/>
                </a:lnTo>
                <a:lnTo>
                  <a:pt x="116" y="330"/>
                </a:lnTo>
                <a:lnTo>
                  <a:pt x="116" y="330"/>
                </a:lnTo>
                <a:lnTo>
                  <a:pt x="116" y="330"/>
                </a:lnTo>
                <a:lnTo>
                  <a:pt x="114" y="332"/>
                </a:lnTo>
                <a:lnTo>
                  <a:pt x="108" y="337"/>
                </a:lnTo>
                <a:lnTo>
                  <a:pt x="105" y="345"/>
                </a:lnTo>
                <a:lnTo>
                  <a:pt x="99" y="355"/>
                </a:lnTo>
                <a:lnTo>
                  <a:pt x="97" y="367"/>
                </a:lnTo>
                <a:lnTo>
                  <a:pt x="96" y="381"/>
                </a:lnTo>
                <a:lnTo>
                  <a:pt x="97" y="396"/>
                </a:lnTo>
                <a:lnTo>
                  <a:pt x="99" y="412"/>
                </a:lnTo>
                <a:lnTo>
                  <a:pt x="106" y="429"/>
                </a:lnTo>
                <a:lnTo>
                  <a:pt x="115" y="447"/>
                </a:lnTo>
                <a:lnTo>
                  <a:pt x="125" y="466"/>
                </a:lnTo>
                <a:lnTo>
                  <a:pt x="141" y="485"/>
                </a:lnTo>
                <a:lnTo>
                  <a:pt x="158" y="504"/>
                </a:lnTo>
                <a:lnTo>
                  <a:pt x="180" y="525"/>
                </a:lnTo>
                <a:lnTo>
                  <a:pt x="204" y="544"/>
                </a:lnTo>
                <a:close/>
                <a:moveTo>
                  <a:pt x="356" y="508"/>
                </a:moveTo>
                <a:lnTo>
                  <a:pt x="449" y="464"/>
                </a:lnTo>
                <a:lnTo>
                  <a:pt x="469" y="500"/>
                </a:lnTo>
                <a:lnTo>
                  <a:pt x="487" y="539"/>
                </a:lnTo>
                <a:lnTo>
                  <a:pt x="504" y="582"/>
                </a:lnTo>
                <a:lnTo>
                  <a:pt x="521" y="627"/>
                </a:lnTo>
                <a:lnTo>
                  <a:pt x="538" y="675"/>
                </a:lnTo>
                <a:lnTo>
                  <a:pt x="554" y="726"/>
                </a:lnTo>
                <a:lnTo>
                  <a:pt x="570" y="779"/>
                </a:lnTo>
                <a:lnTo>
                  <a:pt x="584" y="835"/>
                </a:lnTo>
                <a:lnTo>
                  <a:pt x="598" y="892"/>
                </a:lnTo>
                <a:lnTo>
                  <a:pt x="613" y="951"/>
                </a:lnTo>
                <a:lnTo>
                  <a:pt x="624" y="1012"/>
                </a:lnTo>
                <a:lnTo>
                  <a:pt x="636" y="1074"/>
                </a:lnTo>
                <a:lnTo>
                  <a:pt x="646" y="1138"/>
                </a:lnTo>
                <a:lnTo>
                  <a:pt x="657" y="1203"/>
                </a:lnTo>
                <a:lnTo>
                  <a:pt x="665" y="1268"/>
                </a:lnTo>
                <a:lnTo>
                  <a:pt x="672" y="1334"/>
                </a:lnTo>
                <a:lnTo>
                  <a:pt x="679" y="1400"/>
                </a:lnTo>
                <a:lnTo>
                  <a:pt x="684" y="1466"/>
                </a:lnTo>
                <a:lnTo>
                  <a:pt x="688" y="1531"/>
                </a:lnTo>
                <a:lnTo>
                  <a:pt x="689" y="1597"/>
                </a:lnTo>
                <a:lnTo>
                  <a:pt x="690" y="1662"/>
                </a:lnTo>
                <a:lnTo>
                  <a:pt x="689" y="1726"/>
                </a:lnTo>
                <a:lnTo>
                  <a:pt x="688" y="1790"/>
                </a:lnTo>
                <a:lnTo>
                  <a:pt x="684" y="1852"/>
                </a:lnTo>
                <a:lnTo>
                  <a:pt x="678" y="1913"/>
                </a:lnTo>
                <a:lnTo>
                  <a:pt x="671" y="1973"/>
                </a:lnTo>
                <a:lnTo>
                  <a:pt x="662" y="2030"/>
                </a:lnTo>
                <a:lnTo>
                  <a:pt x="650" y="2085"/>
                </a:lnTo>
                <a:lnTo>
                  <a:pt x="637" y="2139"/>
                </a:lnTo>
                <a:lnTo>
                  <a:pt x="622" y="2190"/>
                </a:lnTo>
                <a:lnTo>
                  <a:pt x="605" y="2238"/>
                </a:lnTo>
                <a:lnTo>
                  <a:pt x="585" y="2285"/>
                </a:lnTo>
                <a:lnTo>
                  <a:pt x="492" y="2303"/>
                </a:lnTo>
                <a:lnTo>
                  <a:pt x="510" y="2260"/>
                </a:lnTo>
                <a:lnTo>
                  <a:pt x="527" y="2214"/>
                </a:lnTo>
                <a:lnTo>
                  <a:pt x="541" y="2165"/>
                </a:lnTo>
                <a:lnTo>
                  <a:pt x="554" y="2113"/>
                </a:lnTo>
                <a:lnTo>
                  <a:pt x="565" y="2058"/>
                </a:lnTo>
                <a:lnTo>
                  <a:pt x="574" y="2001"/>
                </a:lnTo>
                <a:lnTo>
                  <a:pt x="582" y="1943"/>
                </a:lnTo>
                <a:lnTo>
                  <a:pt x="587" y="1883"/>
                </a:lnTo>
                <a:lnTo>
                  <a:pt x="591" y="1821"/>
                </a:lnTo>
                <a:lnTo>
                  <a:pt x="593" y="1759"/>
                </a:lnTo>
                <a:lnTo>
                  <a:pt x="593" y="1695"/>
                </a:lnTo>
                <a:lnTo>
                  <a:pt x="593" y="1630"/>
                </a:lnTo>
                <a:lnTo>
                  <a:pt x="591" y="1566"/>
                </a:lnTo>
                <a:lnTo>
                  <a:pt x="587" y="1500"/>
                </a:lnTo>
                <a:lnTo>
                  <a:pt x="582" y="1433"/>
                </a:lnTo>
                <a:lnTo>
                  <a:pt x="576" y="1369"/>
                </a:lnTo>
                <a:lnTo>
                  <a:pt x="569" y="1304"/>
                </a:lnTo>
                <a:lnTo>
                  <a:pt x="560" y="1239"/>
                </a:lnTo>
                <a:lnTo>
                  <a:pt x="550" y="1174"/>
                </a:lnTo>
                <a:lnTo>
                  <a:pt x="540" y="1112"/>
                </a:lnTo>
                <a:lnTo>
                  <a:pt x="528" y="1050"/>
                </a:lnTo>
                <a:lnTo>
                  <a:pt x="515" y="989"/>
                </a:lnTo>
                <a:lnTo>
                  <a:pt x="503" y="931"/>
                </a:lnTo>
                <a:lnTo>
                  <a:pt x="488" y="873"/>
                </a:lnTo>
                <a:lnTo>
                  <a:pt x="474" y="818"/>
                </a:lnTo>
                <a:lnTo>
                  <a:pt x="458" y="765"/>
                </a:lnTo>
                <a:lnTo>
                  <a:pt x="443" y="715"/>
                </a:lnTo>
                <a:lnTo>
                  <a:pt x="426" y="667"/>
                </a:lnTo>
                <a:lnTo>
                  <a:pt x="409" y="622"/>
                </a:lnTo>
                <a:lnTo>
                  <a:pt x="391" y="581"/>
                </a:lnTo>
                <a:lnTo>
                  <a:pt x="374" y="543"/>
                </a:lnTo>
                <a:lnTo>
                  <a:pt x="356" y="508"/>
                </a:lnTo>
                <a:close/>
                <a:moveTo>
                  <a:pt x="492" y="2303"/>
                </a:moveTo>
                <a:lnTo>
                  <a:pt x="585" y="2285"/>
                </a:lnTo>
                <a:lnTo>
                  <a:pt x="584" y="2286"/>
                </a:lnTo>
                <a:lnTo>
                  <a:pt x="584" y="2288"/>
                </a:lnTo>
                <a:lnTo>
                  <a:pt x="583" y="2289"/>
                </a:lnTo>
                <a:lnTo>
                  <a:pt x="582" y="2290"/>
                </a:lnTo>
                <a:lnTo>
                  <a:pt x="580" y="2292"/>
                </a:lnTo>
                <a:lnTo>
                  <a:pt x="579" y="2293"/>
                </a:lnTo>
                <a:lnTo>
                  <a:pt x="578" y="2295"/>
                </a:lnTo>
                <a:lnTo>
                  <a:pt x="576" y="2297"/>
                </a:lnTo>
                <a:lnTo>
                  <a:pt x="575" y="2298"/>
                </a:lnTo>
                <a:lnTo>
                  <a:pt x="574" y="2299"/>
                </a:lnTo>
                <a:lnTo>
                  <a:pt x="573" y="2301"/>
                </a:lnTo>
                <a:lnTo>
                  <a:pt x="570" y="2302"/>
                </a:lnTo>
                <a:lnTo>
                  <a:pt x="569" y="2303"/>
                </a:lnTo>
                <a:lnTo>
                  <a:pt x="566" y="2305"/>
                </a:lnTo>
                <a:lnTo>
                  <a:pt x="565" y="2306"/>
                </a:lnTo>
                <a:lnTo>
                  <a:pt x="562" y="2307"/>
                </a:lnTo>
                <a:lnTo>
                  <a:pt x="561" y="2308"/>
                </a:lnTo>
                <a:lnTo>
                  <a:pt x="558" y="2310"/>
                </a:lnTo>
                <a:lnTo>
                  <a:pt x="557" y="2311"/>
                </a:lnTo>
                <a:lnTo>
                  <a:pt x="554" y="2312"/>
                </a:lnTo>
                <a:lnTo>
                  <a:pt x="552" y="2314"/>
                </a:lnTo>
                <a:lnTo>
                  <a:pt x="549" y="2314"/>
                </a:lnTo>
                <a:lnTo>
                  <a:pt x="548" y="2315"/>
                </a:lnTo>
                <a:lnTo>
                  <a:pt x="545" y="2316"/>
                </a:lnTo>
                <a:lnTo>
                  <a:pt x="543" y="2317"/>
                </a:lnTo>
                <a:lnTo>
                  <a:pt x="540" y="2317"/>
                </a:lnTo>
                <a:lnTo>
                  <a:pt x="538" y="2319"/>
                </a:lnTo>
                <a:lnTo>
                  <a:pt x="536" y="2320"/>
                </a:lnTo>
                <a:lnTo>
                  <a:pt x="534" y="2320"/>
                </a:lnTo>
                <a:lnTo>
                  <a:pt x="531" y="2321"/>
                </a:lnTo>
                <a:lnTo>
                  <a:pt x="528" y="2321"/>
                </a:lnTo>
                <a:lnTo>
                  <a:pt x="526" y="2321"/>
                </a:lnTo>
                <a:lnTo>
                  <a:pt x="523" y="2323"/>
                </a:lnTo>
                <a:lnTo>
                  <a:pt x="521" y="2323"/>
                </a:lnTo>
                <a:lnTo>
                  <a:pt x="519" y="2323"/>
                </a:lnTo>
                <a:lnTo>
                  <a:pt x="517" y="2323"/>
                </a:lnTo>
                <a:lnTo>
                  <a:pt x="514" y="2324"/>
                </a:lnTo>
                <a:lnTo>
                  <a:pt x="513" y="2324"/>
                </a:lnTo>
                <a:lnTo>
                  <a:pt x="510" y="2324"/>
                </a:lnTo>
                <a:lnTo>
                  <a:pt x="509" y="2324"/>
                </a:lnTo>
                <a:lnTo>
                  <a:pt x="506" y="2323"/>
                </a:lnTo>
                <a:lnTo>
                  <a:pt x="505" y="2323"/>
                </a:lnTo>
                <a:lnTo>
                  <a:pt x="504" y="2323"/>
                </a:lnTo>
                <a:lnTo>
                  <a:pt x="503" y="2323"/>
                </a:lnTo>
                <a:lnTo>
                  <a:pt x="501" y="2321"/>
                </a:lnTo>
                <a:lnTo>
                  <a:pt x="499" y="2321"/>
                </a:lnTo>
                <a:lnTo>
                  <a:pt x="499" y="2321"/>
                </a:lnTo>
                <a:lnTo>
                  <a:pt x="497" y="2320"/>
                </a:lnTo>
                <a:lnTo>
                  <a:pt x="496" y="2320"/>
                </a:lnTo>
                <a:lnTo>
                  <a:pt x="495" y="2319"/>
                </a:lnTo>
                <a:lnTo>
                  <a:pt x="493" y="2319"/>
                </a:lnTo>
                <a:lnTo>
                  <a:pt x="493" y="2317"/>
                </a:lnTo>
                <a:lnTo>
                  <a:pt x="492" y="2316"/>
                </a:lnTo>
                <a:lnTo>
                  <a:pt x="492" y="2315"/>
                </a:lnTo>
                <a:lnTo>
                  <a:pt x="491" y="2315"/>
                </a:lnTo>
                <a:lnTo>
                  <a:pt x="491" y="2314"/>
                </a:lnTo>
                <a:lnTo>
                  <a:pt x="491" y="2312"/>
                </a:lnTo>
                <a:lnTo>
                  <a:pt x="491" y="2311"/>
                </a:lnTo>
                <a:lnTo>
                  <a:pt x="491" y="2310"/>
                </a:lnTo>
                <a:lnTo>
                  <a:pt x="491" y="2308"/>
                </a:lnTo>
                <a:lnTo>
                  <a:pt x="491" y="2307"/>
                </a:lnTo>
                <a:lnTo>
                  <a:pt x="491" y="2306"/>
                </a:lnTo>
                <a:lnTo>
                  <a:pt x="492" y="2305"/>
                </a:lnTo>
                <a:lnTo>
                  <a:pt x="492" y="2303"/>
                </a:lnTo>
                <a:close/>
              </a:path>
            </a:pathLst>
          </a:custGeom>
          <a:solidFill>
            <a:srgbClr val="2C33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4" name="9Slide.vn 29">
            <a:extLst>
              <a:ext uri="{FF2B5EF4-FFF2-40B4-BE49-F238E27FC236}">
                <a16:creationId xmlns:a16="http://schemas.microsoft.com/office/drawing/2014/main" id="{EED3BE4F-D0B7-4477-A185-5D0802168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905" y="4910778"/>
            <a:ext cx="1322196" cy="163498"/>
          </a:xfrm>
          <a:prstGeom prst="rect">
            <a:avLst/>
          </a:prstGeom>
          <a:solidFill>
            <a:srgbClr val="3747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5" name="9Slide.vn 30">
            <a:extLst>
              <a:ext uri="{FF2B5EF4-FFF2-40B4-BE49-F238E27FC236}">
                <a16:creationId xmlns:a16="http://schemas.microsoft.com/office/drawing/2014/main" id="{EA429BA2-43F9-490B-AD69-5D4838B30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905" y="4910778"/>
            <a:ext cx="659676" cy="163498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7" name="9Slide.vn 31">
            <a:extLst>
              <a:ext uri="{FF2B5EF4-FFF2-40B4-BE49-F238E27FC236}">
                <a16:creationId xmlns:a16="http://schemas.microsoft.com/office/drawing/2014/main" id="{D632D763-94FD-4F36-899E-BB00914B973D}"/>
              </a:ext>
            </a:extLst>
          </p:cNvPr>
          <p:cNvGrpSpPr/>
          <p:nvPr/>
        </p:nvGrpSpPr>
        <p:grpSpPr>
          <a:xfrm>
            <a:off x="3889712" y="1035190"/>
            <a:ext cx="4412577" cy="2042988"/>
            <a:chOff x="2949244" y="1769606"/>
            <a:chExt cx="3109912" cy="1439863"/>
          </a:xfrm>
          <a:solidFill>
            <a:schemeClr val="accent4"/>
          </a:solidFill>
        </p:grpSpPr>
        <p:sp>
          <p:nvSpPr>
            <p:cNvPr id="99" name="9Slide.vn 32">
              <a:extLst>
                <a:ext uri="{FF2B5EF4-FFF2-40B4-BE49-F238E27FC236}">
                  <a16:creationId xmlns:a16="http://schemas.microsoft.com/office/drawing/2014/main" id="{C9E78881-E668-4EC5-891B-26FF57572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556" y="1863269"/>
              <a:ext cx="255588" cy="561975"/>
            </a:xfrm>
            <a:custGeom>
              <a:avLst/>
              <a:gdLst>
                <a:gd name="T0" fmla="*/ 450 w 644"/>
                <a:gd name="T1" fmla="*/ 65 h 1418"/>
                <a:gd name="T2" fmla="*/ 458 w 644"/>
                <a:gd name="T3" fmla="*/ 47 h 1418"/>
                <a:gd name="T4" fmla="*/ 485 w 644"/>
                <a:gd name="T5" fmla="*/ 18 h 1418"/>
                <a:gd name="T6" fmla="*/ 520 w 644"/>
                <a:gd name="T7" fmla="*/ 1 h 1418"/>
                <a:gd name="T8" fmla="*/ 559 w 644"/>
                <a:gd name="T9" fmla="*/ 0 h 1418"/>
                <a:gd name="T10" fmla="*/ 578 w 644"/>
                <a:gd name="T11" fmla="*/ 5 h 1418"/>
                <a:gd name="T12" fmla="*/ 597 w 644"/>
                <a:gd name="T13" fmla="*/ 13 h 1418"/>
                <a:gd name="T14" fmla="*/ 626 w 644"/>
                <a:gd name="T15" fmla="*/ 40 h 1418"/>
                <a:gd name="T16" fmla="*/ 642 w 644"/>
                <a:gd name="T17" fmla="*/ 75 h 1418"/>
                <a:gd name="T18" fmla="*/ 644 w 644"/>
                <a:gd name="T19" fmla="*/ 114 h 1418"/>
                <a:gd name="T20" fmla="*/ 638 w 644"/>
                <a:gd name="T21" fmla="*/ 134 h 1418"/>
                <a:gd name="T22" fmla="*/ 195 w 644"/>
                <a:gd name="T23" fmla="*/ 1352 h 1418"/>
                <a:gd name="T24" fmla="*/ 187 w 644"/>
                <a:gd name="T25" fmla="*/ 1370 h 1418"/>
                <a:gd name="T26" fmla="*/ 160 w 644"/>
                <a:gd name="T27" fmla="*/ 1399 h 1418"/>
                <a:gd name="T28" fmla="*/ 126 w 644"/>
                <a:gd name="T29" fmla="*/ 1416 h 1418"/>
                <a:gd name="T30" fmla="*/ 86 w 644"/>
                <a:gd name="T31" fmla="*/ 1418 h 1418"/>
                <a:gd name="T32" fmla="*/ 66 w 644"/>
                <a:gd name="T33" fmla="*/ 1412 h 1418"/>
                <a:gd name="T34" fmla="*/ 48 w 644"/>
                <a:gd name="T35" fmla="*/ 1404 h 1418"/>
                <a:gd name="T36" fmla="*/ 20 w 644"/>
                <a:gd name="T37" fmla="*/ 1377 h 1418"/>
                <a:gd name="T38" fmla="*/ 3 w 644"/>
                <a:gd name="T39" fmla="*/ 1342 h 1418"/>
                <a:gd name="T40" fmla="*/ 0 w 644"/>
                <a:gd name="T41" fmla="*/ 1303 h 1418"/>
                <a:gd name="T42" fmla="*/ 7 w 644"/>
                <a:gd name="T43" fmla="*/ 1283 h 1418"/>
                <a:gd name="T44" fmla="*/ 450 w 644"/>
                <a:gd name="T45" fmla="*/ 65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1418">
                  <a:moveTo>
                    <a:pt x="450" y="65"/>
                  </a:moveTo>
                  <a:lnTo>
                    <a:pt x="458" y="47"/>
                  </a:lnTo>
                  <a:lnTo>
                    <a:pt x="485" y="18"/>
                  </a:lnTo>
                  <a:lnTo>
                    <a:pt x="520" y="1"/>
                  </a:lnTo>
                  <a:lnTo>
                    <a:pt x="559" y="0"/>
                  </a:lnTo>
                  <a:lnTo>
                    <a:pt x="578" y="5"/>
                  </a:lnTo>
                  <a:lnTo>
                    <a:pt x="597" y="13"/>
                  </a:lnTo>
                  <a:lnTo>
                    <a:pt x="626" y="40"/>
                  </a:lnTo>
                  <a:lnTo>
                    <a:pt x="642" y="75"/>
                  </a:lnTo>
                  <a:lnTo>
                    <a:pt x="644" y="114"/>
                  </a:lnTo>
                  <a:lnTo>
                    <a:pt x="638" y="134"/>
                  </a:lnTo>
                  <a:lnTo>
                    <a:pt x="195" y="1352"/>
                  </a:lnTo>
                  <a:lnTo>
                    <a:pt x="187" y="1370"/>
                  </a:lnTo>
                  <a:lnTo>
                    <a:pt x="160" y="1399"/>
                  </a:lnTo>
                  <a:lnTo>
                    <a:pt x="126" y="1416"/>
                  </a:lnTo>
                  <a:lnTo>
                    <a:pt x="86" y="1418"/>
                  </a:lnTo>
                  <a:lnTo>
                    <a:pt x="66" y="1412"/>
                  </a:lnTo>
                  <a:lnTo>
                    <a:pt x="48" y="1404"/>
                  </a:lnTo>
                  <a:lnTo>
                    <a:pt x="20" y="1377"/>
                  </a:lnTo>
                  <a:lnTo>
                    <a:pt x="3" y="1342"/>
                  </a:lnTo>
                  <a:lnTo>
                    <a:pt x="0" y="1303"/>
                  </a:lnTo>
                  <a:lnTo>
                    <a:pt x="7" y="1283"/>
                  </a:lnTo>
                  <a:lnTo>
                    <a:pt x="45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9Slide.vn 33">
              <a:extLst>
                <a:ext uri="{FF2B5EF4-FFF2-40B4-BE49-F238E27FC236}">
                  <a16:creationId xmlns:a16="http://schemas.microsoft.com/office/drawing/2014/main" id="{E8893A05-06B1-4B8C-8D8E-B7A252045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531" y="2129969"/>
              <a:ext cx="409575" cy="473075"/>
            </a:xfrm>
            <a:custGeom>
              <a:avLst/>
              <a:gdLst>
                <a:gd name="T0" fmla="*/ 855 w 1033"/>
                <a:gd name="T1" fmla="*/ 36 h 1193"/>
                <a:gd name="T2" fmla="*/ 869 w 1033"/>
                <a:gd name="T3" fmla="*/ 20 h 1193"/>
                <a:gd name="T4" fmla="*/ 904 w 1033"/>
                <a:gd name="T5" fmla="*/ 3 h 1193"/>
                <a:gd name="T6" fmla="*/ 943 w 1033"/>
                <a:gd name="T7" fmla="*/ 0 h 1193"/>
                <a:gd name="T8" fmla="*/ 981 w 1033"/>
                <a:gd name="T9" fmla="*/ 11 h 1193"/>
                <a:gd name="T10" fmla="*/ 998 w 1033"/>
                <a:gd name="T11" fmla="*/ 23 h 1193"/>
                <a:gd name="T12" fmla="*/ 1012 w 1033"/>
                <a:gd name="T13" fmla="*/ 37 h 1193"/>
                <a:gd name="T14" fmla="*/ 1030 w 1033"/>
                <a:gd name="T15" fmla="*/ 72 h 1193"/>
                <a:gd name="T16" fmla="*/ 1033 w 1033"/>
                <a:gd name="T17" fmla="*/ 111 h 1193"/>
                <a:gd name="T18" fmla="*/ 1022 w 1033"/>
                <a:gd name="T19" fmla="*/ 149 h 1193"/>
                <a:gd name="T20" fmla="*/ 1009 w 1033"/>
                <a:gd name="T21" fmla="*/ 164 h 1193"/>
                <a:gd name="T22" fmla="*/ 177 w 1033"/>
                <a:gd name="T23" fmla="*/ 1157 h 1193"/>
                <a:gd name="T24" fmla="*/ 163 w 1033"/>
                <a:gd name="T25" fmla="*/ 1173 h 1193"/>
                <a:gd name="T26" fmla="*/ 128 w 1033"/>
                <a:gd name="T27" fmla="*/ 1191 h 1193"/>
                <a:gd name="T28" fmla="*/ 89 w 1033"/>
                <a:gd name="T29" fmla="*/ 1193 h 1193"/>
                <a:gd name="T30" fmla="*/ 52 w 1033"/>
                <a:gd name="T31" fmla="*/ 1182 h 1193"/>
                <a:gd name="T32" fmla="*/ 35 w 1033"/>
                <a:gd name="T33" fmla="*/ 1170 h 1193"/>
                <a:gd name="T34" fmla="*/ 20 w 1033"/>
                <a:gd name="T35" fmla="*/ 1156 h 1193"/>
                <a:gd name="T36" fmla="*/ 2 w 1033"/>
                <a:gd name="T37" fmla="*/ 1121 h 1193"/>
                <a:gd name="T38" fmla="*/ 0 w 1033"/>
                <a:gd name="T39" fmla="*/ 1083 h 1193"/>
                <a:gd name="T40" fmla="*/ 10 w 1033"/>
                <a:gd name="T41" fmla="*/ 1046 h 1193"/>
                <a:gd name="T42" fmla="*/ 23 w 1033"/>
                <a:gd name="T43" fmla="*/ 1029 h 1193"/>
                <a:gd name="T44" fmla="*/ 855 w 1033"/>
                <a:gd name="T45" fmla="*/ 36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3" h="1193">
                  <a:moveTo>
                    <a:pt x="855" y="36"/>
                  </a:moveTo>
                  <a:lnTo>
                    <a:pt x="869" y="20"/>
                  </a:lnTo>
                  <a:lnTo>
                    <a:pt x="904" y="3"/>
                  </a:lnTo>
                  <a:lnTo>
                    <a:pt x="943" y="0"/>
                  </a:lnTo>
                  <a:lnTo>
                    <a:pt x="981" y="11"/>
                  </a:lnTo>
                  <a:lnTo>
                    <a:pt x="998" y="23"/>
                  </a:lnTo>
                  <a:lnTo>
                    <a:pt x="1012" y="37"/>
                  </a:lnTo>
                  <a:lnTo>
                    <a:pt x="1030" y="72"/>
                  </a:lnTo>
                  <a:lnTo>
                    <a:pt x="1033" y="111"/>
                  </a:lnTo>
                  <a:lnTo>
                    <a:pt x="1022" y="149"/>
                  </a:lnTo>
                  <a:lnTo>
                    <a:pt x="1009" y="164"/>
                  </a:lnTo>
                  <a:lnTo>
                    <a:pt x="177" y="1157"/>
                  </a:lnTo>
                  <a:lnTo>
                    <a:pt x="163" y="1173"/>
                  </a:lnTo>
                  <a:lnTo>
                    <a:pt x="128" y="1191"/>
                  </a:lnTo>
                  <a:lnTo>
                    <a:pt x="89" y="1193"/>
                  </a:lnTo>
                  <a:lnTo>
                    <a:pt x="52" y="1182"/>
                  </a:lnTo>
                  <a:lnTo>
                    <a:pt x="35" y="1170"/>
                  </a:lnTo>
                  <a:lnTo>
                    <a:pt x="20" y="1156"/>
                  </a:lnTo>
                  <a:lnTo>
                    <a:pt x="2" y="1121"/>
                  </a:lnTo>
                  <a:lnTo>
                    <a:pt x="0" y="1083"/>
                  </a:lnTo>
                  <a:lnTo>
                    <a:pt x="10" y="1046"/>
                  </a:lnTo>
                  <a:lnTo>
                    <a:pt x="23" y="1029"/>
                  </a:lnTo>
                  <a:lnTo>
                    <a:pt x="85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9Slide.vn 34">
              <a:extLst>
                <a:ext uri="{FF2B5EF4-FFF2-40B4-BE49-F238E27FC236}">
                  <a16:creationId xmlns:a16="http://schemas.microsoft.com/office/drawing/2014/main" id="{DAA2DC9C-0B72-4700-8169-5FFA99515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131" y="2537956"/>
              <a:ext cx="523875" cy="338138"/>
            </a:xfrm>
            <a:custGeom>
              <a:avLst/>
              <a:gdLst>
                <a:gd name="T0" fmla="*/ 1173 w 1324"/>
                <a:gd name="T1" fmla="*/ 14 h 850"/>
                <a:gd name="T2" fmla="*/ 1191 w 1324"/>
                <a:gd name="T3" fmla="*/ 5 h 850"/>
                <a:gd name="T4" fmla="*/ 1230 w 1324"/>
                <a:gd name="T5" fmla="*/ 0 h 850"/>
                <a:gd name="T6" fmla="*/ 1268 w 1324"/>
                <a:gd name="T7" fmla="*/ 10 h 850"/>
                <a:gd name="T8" fmla="*/ 1299 w 1324"/>
                <a:gd name="T9" fmla="*/ 34 h 850"/>
                <a:gd name="T10" fmla="*/ 1311 w 1324"/>
                <a:gd name="T11" fmla="*/ 51 h 850"/>
                <a:gd name="T12" fmla="*/ 1320 w 1324"/>
                <a:gd name="T13" fmla="*/ 69 h 850"/>
                <a:gd name="T14" fmla="*/ 1324 w 1324"/>
                <a:gd name="T15" fmla="*/ 108 h 850"/>
                <a:gd name="T16" fmla="*/ 1315 w 1324"/>
                <a:gd name="T17" fmla="*/ 145 h 850"/>
                <a:gd name="T18" fmla="*/ 1291 w 1324"/>
                <a:gd name="T19" fmla="*/ 176 h 850"/>
                <a:gd name="T20" fmla="*/ 1273 w 1324"/>
                <a:gd name="T21" fmla="*/ 188 h 850"/>
                <a:gd name="T22" fmla="*/ 152 w 1324"/>
                <a:gd name="T23" fmla="*/ 836 h 850"/>
                <a:gd name="T24" fmla="*/ 132 w 1324"/>
                <a:gd name="T25" fmla="*/ 845 h 850"/>
                <a:gd name="T26" fmla="*/ 94 w 1324"/>
                <a:gd name="T27" fmla="*/ 850 h 850"/>
                <a:gd name="T28" fmla="*/ 57 w 1324"/>
                <a:gd name="T29" fmla="*/ 840 h 850"/>
                <a:gd name="T30" fmla="*/ 26 w 1324"/>
                <a:gd name="T31" fmla="*/ 817 h 850"/>
                <a:gd name="T32" fmla="*/ 14 w 1324"/>
                <a:gd name="T33" fmla="*/ 800 h 850"/>
                <a:gd name="T34" fmla="*/ 5 w 1324"/>
                <a:gd name="T35" fmla="*/ 780 h 850"/>
                <a:gd name="T36" fmla="*/ 0 w 1324"/>
                <a:gd name="T37" fmla="*/ 742 h 850"/>
                <a:gd name="T38" fmla="*/ 11 w 1324"/>
                <a:gd name="T39" fmla="*/ 705 h 850"/>
                <a:gd name="T40" fmla="*/ 34 w 1324"/>
                <a:gd name="T41" fmla="*/ 674 h 850"/>
                <a:gd name="T42" fmla="*/ 51 w 1324"/>
                <a:gd name="T43" fmla="*/ 662 h 850"/>
                <a:gd name="T44" fmla="*/ 1173 w 1324"/>
                <a:gd name="T45" fmla="*/ 1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4" h="850">
                  <a:moveTo>
                    <a:pt x="1173" y="14"/>
                  </a:moveTo>
                  <a:lnTo>
                    <a:pt x="1191" y="5"/>
                  </a:lnTo>
                  <a:lnTo>
                    <a:pt x="1230" y="0"/>
                  </a:lnTo>
                  <a:lnTo>
                    <a:pt x="1268" y="10"/>
                  </a:lnTo>
                  <a:lnTo>
                    <a:pt x="1299" y="34"/>
                  </a:lnTo>
                  <a:lnTo>
                    <a:pt x="1311" y="51"/>
                  </a:lnTo>
                  <a:lnTo>
                    <a:pt x="1320" y="69"/>
                  </a:lnTo>
                  <a:lnTo>
                    <a:pt x="1324" y="108"/>
                  </a:lnTo>
                  <a:lnTo>
                    <a:pt x="1315" y="145"/>
                  </a:lnTo>
                  <a:lnTo>
                    <a:pt x="1291" y="176"/>
                  </a:lnTo>
                  <a:lnTo>
                    <a:pt x="1273" y="188"/>
                  </a:lnTo>
                  <a:lnTo>
                    <a:pt x="152" y="836"/>
                  </a:lnTo>
                  <a:lnTo>
                    <a:pt x="132" y="845"/>
                  </a:lnTo>
                  <a:lnTo>
                    <a:pt x="94" y="850"/>
                  </a:lnTo>
                  <a:lnTo>
                    <a:pt x="57" y="840"/>
                  </a:lnTo>
                  <a:lnTo>
                    <a:pt x="26" y="817"/>
                  </a:lnTo>
                  <a:lnTo>
                    <a:pt x="14" y="800"/>
                  </a:lnTo>
                  <a:lnTo>
                    <a:pt x="5" y="780"/>
                  </a:lnTo>
                  <a:lnTo>
                    <a:pt x="0" y="742"/>
                  </a:lnTo>
                  <a:lnTo>
                    <a:pt x="11" y="705"/>
                  </a:lnTo>
                  <a:lnTo>
                    <a:pt x="34" y="674"/>
                  </a:lnTo>
                  <a:lnTo>
                    <a:pt x="51" y="662"/>
                  </a:lnTo>
                  <a:lnTo>
                    <a:pt x="117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9Slide.vn 35">
              <a:extLst>
                <a:ext uri="{FF2B5EF4-FFF2-40B4-BE49-F238E27FC236}">
                  <a16:creationId xmlns:a16="http://schemas.microsoft.com/office/drawing/2014/main" id="{19628996-F436-44CE-8510-6056C67BC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781" y="3039606"/>
              <a:ext cx="587375" cy="169863"/>
            </a:xfrm>
            <a:custGeom>
              <a:avLst/>
              <a:gdLst>
                <a:gd name="T0" fmla="*/ 1361 w 1479"/>
                <a:gd name="T1" fmla="*/ 2 h 428"/>
                <a:gd name="T2" fmla="*/ 1381 w 1479"/>
                <a:gd name="T3" fmla="*/ 0 h 428"/>
                <a:gd name="T4" fmla="*/ 1420 w 1479"/>
                <a:gd name="T5" fmla="*/ 9 h 428"/>
                <a:gd name="T6" fmla="*/ 1451 w 1479"/>
                <a:gd name="T7" fmla="*/ 31 h 428"/>
                <a:gd name="T8" fmla="*/ 1473 w 1479"/>
                <a:gd name="T9" fmla="*/ 65 h 428"/>
                <a:gd name="T10" fmla="*/ 1477 w 1479"/>
                <a:gd name="T11" fmla="*/ 84 h 428"/>
                <a:gd name="T12" fmla="*/ 1479 w 1479"/>
                <a:gd name="T13" fmla="*/ 105 h 428"/>
                <a:gd name="T14" fmla="*/ 1470 w 1479"/>
                <a:gd name="T15" fmla="*/ 142 h 428"/>
                <a:gd name="T16" fmla="*/ 1448 w 1479"/>
                <a:gd name="T17" fmla="*/ 175 h 428"/>
                <a:gd name="T18" fmla="*/ 1416 w 1479"/>
                <a:gd name="T19" fmla="*/ 196 h 428"/>
                <a:gd name="T20" fmla="*/ 1395 w 1479"/>
                <a:gd name="T21" fmla="*/ 201 h 428"/>
                <a:gd name="T22" fmla="*/ 119 w 1479"/>
                <a:gd name="T23" fmla="*/ 425 h 428"/>
                <a:gd name="T24" fmla="*/ 99 w 1479"/>
                <a:gd name="T25" fmla="*/ 428 h 428"/>
                <a:gd name="T26" fmla="*/ 60 w 1479"/>
                <a:gd name="T27" fmla="*/ 419 h 428"/>
                <a:gd name="T28" fmla="*/ 29 w 1479"/>
                <a:gd name="T29" fmla="*/ 397 h 428"/>
                <a:gd name="T30" fmla="*/ 8 w 1479"/>
                <a:gd name="T31" fmla="*/ 364 h 428"/>
                <a:gd name="T32" fmla="*/ 3 w 1479"/>
                <a:gd name="T33" fmla="*/ 343 h 428"/>
                <a:gd name="T34" fmla="*/ 0 w 1479"/>
                <a:gd name="T35" fmla="*/ 324 h 428"/>
                <a:gd name="T36" fmla="*/ 9 w 1479"/>
                <a:gd name="T37" fmla="*/ 285 h 428"/>
                <a:gd name="T38" fmla="*/ 31 w 1479"/>
                <a:gd name="T39" fmla="*/ 254 h 428"/>
                <a:gd name="T40" fmla="*/ 65 w 1479"/>
                <a:gd name="T41" fmla="*/ 232 h 428"/>
                <a:gd name="T42" fmla="*/ 84 w 1479"/>
                <a:gd name="T43" fmla="*/ 228 h 428"/>
                <a:gd name="T44" fmla="*/ 1361 w 1479"/>
                <a:gd name="T45" fmla="*/ 2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9" h="428">
                  <a:moveTo>
                    <a:pt x="1361" y="2"/>
                  </a:moveTo>
                  <a:lnTo>
                    <a:pt x="1381" y="0"/>
                  </a:lnTo>
                  <a:lnTo>
                    <a:pt x="1420" y="9"/>
                  </a:lnTo>
                  <a:lnTo>
                    <a:pt x="1451" y="31"/>
                  </a:lnTo>
                  <a:lnTo>
                    <a:pt x="1473" y="65"/>
                  </a:lnTo>
                  <a:lnTo>
                    <a:pt x="1477" y="84"/>
                  </a:lnTo>
                  <a:lnTo>
                    <a:pt x="1479" y="105"/>
                  </a:lnTo>
                  <a:lnTo>
                    <a:pt x="1470" y="142"/>
                  </a:lnTo>
                  <a:lnTo>
                    <a:pt x="1448" y="175"/>
                  </a:lnTo>
                  <a:lnTo>
                    <a:pt x="1416" y="196"/>
                  </a:lnTo>
                  <a:lnTo>
                    <a:pt x="1395" y="201"/>
                  </a:lnTo>
                  <a:lnTo>
                    <a:pt x="119" y="425"/>
                  </a:lnTo>
                  <a:lnTo>
                    <a:pt x="99" y="428"/>
                  </a:lnTo>
                  <a:lnTo>
                    <a:pt x="60" y="419"/>
                  </a:lnTo>
                  <a:lnTo>
                    <a:pt x="29" y="397"/>
                  </a:lnTo>
                  <a:lnTo>
                    <a:pt x="8" y="364"/>
                  </a:lnTo>
                  <a:lnTo>
                    <a:pt x="3" y="343"/>
                  </a:lnTo>
                  <a:lnTo>
                    <a:pt x="0" y="324"/>
                  </a:lnTo>
                  <a:lnTo>
                    <a:pt x="9" y="285"/>
                  </a:lnTo>
                  <a:lnTo>
                    <a:pt x="31" y="254"/>
                  </a:lnTo>
                  <a:lnTo>
                    <a:pt x="65" y="232"/>
                  </a:lnTo>
                  <a:lnTo>
                    <a:pt x="84" y="228"/>
                  </a:lnTo>
                  <a:lnTo>
                    <a:pt x="136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9Slide.vn 36">
              <a:extLst>
                <a:ext uri="{FF2B5EF4-FFF2-40B4-BE49-F238E27FC236}">
                  <a16:creationId xmlns:a16="http://schemas.microsoft.com/office/drawing/2014/main" id="{785FEB36-CCDC-4670-A086-248F94F97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719" y="1769606"/>
              <a:ext cx="79375" cy="593725"/>
            </a:xfrm>
            <a:custGeom>
              <a:avLst/>
              <a:gdLst>
                <a:gd name="T0" fmla="*/ 0 w 202"/>
                <a:gd name="T1" fmla="*/ 102 h 1498"/>
                <a:gd name="T2" fmla="*/ 1 w 202"/>
                <a:gd name="T3" fmla="*/ 81 h 1498"/>
                <a:gd name="T4" fmla="*/ 16 w 202"/>
                <a:gd name="T5" fmla="*/ 45 h 1498"/>
                <a:gd name="T6" fmla="*/ 44 w 202"/>
                <a:gd name="T7" fmla="*/ 17 h 1498"/>
                <a:gd name="T8" fmla="*/ 80 w 202"/>
                <a:gd name="T9" fmla="*/ 2 h 1498"/>
                <a:gd name="T10" fmla="*/ 101 w 202"/>
                <a:gd name="T11" fmla="*/ 0 h 1498"/>
                <a:gd name="T12" fmla="*/ 121 w 202"/>
                <a:gd name="T13" fmla="*/ 2 h 1498"/>
                <a:gd name="T14" fmla="*/ 158 w 202"/>
                <a:gd name="T15" fmla="*/ 17 h 1498"/>
                <a:gd name="T16" fmla="*/ 185 w 202"/>
                <a:gd name="T17" fmla="*/ 45 h 1498"/>
                <a:gd name="T18" fmla="*/ 200 w 202"/>
                <a:gd name="T19" fmla="*/ 81 h 1498"/>
                <a:gd name="T20" fmla="*/ 202 w 202"/>
                <a:gd name="T21" fmla="*/ 102 h 1498"/>
                <a:gd name="T22" fmla="*/ 202 w 202"/>
                <a:gd name="T23" fmla="*/ 1398 h 1498"/>
                <a:gd name="T24" fmla="*/ 200 w 202"/>
                <a:gd name="T25" fmla="*/ 1417 h 1498"/>
                <a:gd name="T26" fmla="*/ 185 w 202"/>
                <a:gd name="T27" fmla="*/ 1454 h 1498"/>
                <a:gd name="T28" fmla="*/ 158 w 202"/>
                <a:gd name="T29" fmla="*/ 1481 h 1498"/>
                <a:gd name="T30" fmla="*/ 121 w 202"/>
                <a:gd name="T31" fmla="*/ 1496 h 1498"/>
                <a:gd name="T32" fmla="*/ 101 w 202"/>
                <a:gd name="T33" fmla="*/ 1498 h 1498"/>
                <a:gd name="T34" fmla="*/ 80 w 202"/>
                <a:gd name="T35" fmla="*/ 1496 h 1498"/>
                <a:gd name="T36" fmla="*/ 44 w 202"/>
                <a:gd name="T37" fmla="*/ 1481 h 1498"/>
                <a:gd name="T38" fmla="*/ 16 w 202"/>
                <a:gd name="T39" fmla="*/ 1454 h 1498"/>
                <a:gd name="T40" fmla="*/ 1 w 202"/>
                <a:gd name="T41" fmla="*/ 1417 h 1498"/>
                <a:gd name="T42" fmla="*/ 0 w 202"/>
                <a:gd name="T43" fmla="*/ 1398 h 1498"/>
                <a:gd name="T44" fmla="*/ 0 w 202"/>
                <a:gd name="T45" fmla="*/ 102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2" h="1498">
                  <a:moveTo>
                    <a:pt x="0" y="102"/>
                  </a:moveTo>
                  <a:lnTo>
                    <a:pt x="1" y="81"/>
                  </a:lnTo>
                  <a:lnTo>
                    <a:pt x="16" y="45"/>
                  </a:lnTo>
                  <a:lnTo>
                    <a:pt x="44" y="17"/>
                  </a:lnTo>
                  <a:lnTo>
                    <a:pt x="80" y="2"/>
                  </a:lnTo>
                  <a:lnTo>
                    <a:pt x="101" y="0"/>
                  </a:lnTo>
                  <a:lnTo>
                    <a:pt x="121" y="2"/>
                  </a:lnTo>
                  <a:lnTo>
                    <a:pt x="158" y="17"/>
                  </a:lnTo>
                  <a:lnTo>
                    <a:pt x="185" y="45"/>
                  </a:lnTo>
                  <a:lnTo>
                    <a:pt x="200" y="81"/>
                  </a:lnTo>
                  <a:lnTo>
                    <a:pt x="202" y="102"/>
                  </a:lnTo>
                  <a:lnTo>
                    <a:pt x="202" y="1398"/>
                  </a:lnTo>
                  <a:lnTo>
                    <a:pt x="200" y="1417"/>
                  </a:lnTo>
                  <a:lnTo>
                    <a:pt x="185" y="1454"/>
                  </a:lnTo>
                  <a:lnTo>
                    <a:pt x="158" y="1481"/>
                  </a:lnTo>
                  <a:lnTo>
                    <a:pt x="121" y="1496"/>
                  </a:lnTo>
                  <a:lnTo>
                    <a:pt x="101" y="1498"/>
                  </a:lnTo>
                  <a:lnTo>
                    <a:pt x="80" y="1496"/>
                  </a:lnTo>
                  <a:lnTo>
                    <a:pt x="44" y="1481"/>
                  </a:lnTo>
                  <a:lnTo>
                    <a:pt x="16" y="1454"/>
                  </a:lnTo>
                  <a:lnTo>
                    <a:pt x="1" y="1417"/>
                  </a:lnTo>
                  <a:lnTo>
                    <a:pt x="0" y="1398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9Slide.vn 37">
              <a:extLst>
                <a:ext uri="{FF2B5EF4-FFF2-40B4-BE49-F238E27FC236}">
                  <a16:creationId xmlns:a16="http://schemas.microsoft.com/office/drawing/2014/main" id="{38FFDD9F-F225-4049-A62A-0288A1951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256" y="1863269"/>
              <a:ext cx="255588" cy="561975"/>
            </a:xfrm>
            <a:custGeom>
              <a:avLst/>
              <a:gdLst>
                <a:gd name="T0" fmla="*/ 6 w 644"/>
                <a:gd name="T1" fmla="*/ 134 h 1418"/>
                <a:gd name="T2" fmla="*/ 0 w 644"/>
                <a:gd name="T3" fmla="*/ 114 h 1418"/>
                <a:gd name="T4" fmla="*/ 2 w 644"/>
                <a:gd name="T5" fmla="*/ 75 h 1418"/>
                <a:gd name="T6" fmla="*/ 18 w 644"/>
                <a:gd name="T7" fmla="*/ 40 h 1418"/>
                <a:gd name="T8" fmla="*/ 48 w 644"/>
                <a:gd name="T9" fmla="*/ 13 h 1418"/>
                <a:gd name="T10" fmla="*/ 66 w 644"/>
                <a:gd name="T11" fmla="*/ 5 h 1418"/>
                <a:gd name="T12" fmla="*/ 85 w 644"/>
                <a:gd name="T13" fmla="*/ 0 h 1418"/>
                <a:gd name="T14" fmla="*/ 124 w 644"/>
                <a:gd name="T15" fmla="*/ 1 h 1418"/>
                <a:gd name="T16" fmla="*/ 159 w 644"/>
                <a:gd name="T17" fmla="*/ 18 h 1418"/>
                <a:gd name="T18" fmla="*/ 186 w 644"/>
                <a:gd name="T19" fmla="*/ 47 h 1418"/>
                <a:gd name="T20" fmla="*/ 194 w 644"/>
                <a:gd name="T21" fmla="*/ 65 h 1418"/>
                <a:gd name="T22" fmla="*/ 638 w 644"/>
                <a:gd name="T23" fmla="*/ 1283 h 1418"/>
                <a:gd name="T24" fmla="*/ 644 w 644"/>
                <a:gd name="T25" fmla="*/ 1303 h 1418"/>
                <a:gd name="T26" fmla="*/ 641 w 644"/>
                <a:gd name="T27" fmla="*/ 1342 h 1418"/>
                <a:gd name="T28" fmla="*/ 625 w 644"/>
                <a:gd name="T29" fmla="*/ 1377 h 1418"/>
                <a:gd name="T30" fmla="*/ 596 w 644"/>
                <a:gd name="T31" fmla="*/ 1404 h 1418"/>
                <a:gd name="T32" fmla="*/ 578 w 644"/>
                <a:gd name="T33" fmla="*/ 1412 h 1418"/>
                <a:gd name="T34" fmla="*/ 558 w 644"/>
                <a:gd name="T35" fmla="*/ 1418 h 1418"/>
                <a:gd name="T36" fmla="*/ 518 w 644"/>
                <a:gd name="T37" fmla="*/ 1416 h 1418"/>
                <a:gd name="T38" fmla="*/ 483 w 644"/>
                <a:gd name="T39" fmla="*/ 1399 h 1418"/>
                <a:gd name="T40" fmla="*/ 457 w 644"/>
                <a:gd name="T41" fmla="*/ 1370 h 1418"/>
                <a:gd name="T42" fmla="*/ 450 w 644"/>
                <a:gd name="T43" fmla="*/ 1352 h 1418"/>
                <a:gd name="T44" fmla="*/ 6 w 644"/>
                <a:gd name="T45" fmla="*/ 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4" h="1418">
                  <a:moveTo>
                    <a:pt x="6" y="134"/>
                  </a:moveTo>
                  <a:lnTo>
                    <a:pt x="0" y="114"/>
                  </a:lnTo>
                  <a:lnTo>
                    <a:pt x="2" y="75"/>
                  </a:lnTo>
                  <a:lnTo>
                    <a:pt x="18" y="40"/>
                  </a:lnTo>
                  <a:lnTo>
                    <a:pt x="48" y="13"/>
                  </a:lnTo>
                  <a:lnTo>
                    <a:pt x="66" y="5"/>
                  </a:lnTo>
                  <a:lnTo>
                    <a:pt x="85" y="0"/>
                  </a:lnTo>
                  <a:lnTo>
                    <a:pt x="124" y="1"/>
                  </a:lnTo>
                  <a:lnTo>
                    <a:pt x="159" y="18"/>
                  </a:lnTo>
                  <a:lnTo>
                    <a:pt x="186" y="47"/>
                  </a:lnTo>
                  <a:lnTo>
                    <a:pt x="194" y="65"/>
                  </a:lnTo>
                  <a:lnTo>
                    <a:pt x="638" y="1283"/>
                  </a:lnTo>
                  <a:lnTo>
                    <a:pt x="644" y="1303"/>
                  </a:lnTo>
                  <a:lnTo>
                    <a:pt x="641" y="1342"/>
                  </a:lnTo>
                  <a:lnTo>
                    <a:pt x="625" y="1377"/>
                  </a:lnTo>
                  <a:lnTo>
                    <a:pt x="596" y="1404"/>
                  </a:lnTo>
                  <a:lnTo>
                    <a:pt x="578" y="1412"/>
                  </a:lnTo>
                  <a:lnTo>
                    <a:pt x="558" y="1418"/>
                  </a:lnTo>
                  <a:lnTo>
                    <a:pt x="518" y="1416"/>
                  </a:lnTo>
                  <a:lnTo>
                    <a:pt x="483" y="1399"/>
                  </a:lnTo>
                  <a:lnTo>
                    <a:pt x="457" y="1370"/>
                  </a:lnTo>
                  <a:lnTo>
                    <a:pt x="450" y="1352"/>
                  </a:lnTo>
                  <a:lnTo>
                    <a:pt x="6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" name="9Slide.vn 38">
              <a:extLst>
                <a:ext uri="{FF2B5EF4-FFF2-40B4-BE49-F238E27FC236}">
                  <a16:creationId xmlns:a16="http://schemas.microsoft.com/office/drawing/2014/main" id="{37CBA868-3488-4EE8-AC94-C08249857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4706" y="2129969"/>
              <a:ext cx="411163" cy="473075"/>
            </a:xfrm>
            <a:custGeom>
              <a:avLst/>
              <a:gdLst>
                <a:gd name="T0" fmla="*/ 25 w 1035"/>
                <a:gd name="T1" fmla="*/ 164 h 1193"/>
                <a:gd name="T2" fmla="*/ 12 w 1035"/>
                <a:gd name="T3" fmla="*/ 149 h 1193"/>
                <a:gd name="T4" fmla="*/ 0 w 1035"/>
                <a:gd name="T5" fmla="*/ 111 h 1193"/>
                <a:gd name="T6" fmla="*/ 4 w 1035"/>
                <a:gd name="T7" fmla="*/ 72 h 1193"/>
                <a:gd name="T8" fmla="*/ 22 w 1035"/>
                <a:gd name="T9" fmla="*/ 37 h 1193"/>
                <a:gd name="T10" fmla="*/ 36 w 1035"/>
                <a:gd name="T11" fmla="*/ 23 h 1193"/>
                <a:gd name="T12" fmla="*/ 53 w 1035"/>
                <a:gd name="T13" fmla="*/ 11 h 1193"/>
                <a:gd name="T14" fmla="*/ 91 w 1035"/>
                <a:gd name="T15" fmla="*/ 0 h 1193"/>
                <a:gd name="T16" fmla="*/ 130 w 1035"/>
                <a:gd name="T17" fmla="*/ 3 h 1193"/>
                <a:gd name="T18" fmla="*/ 165 w 1035"/>
                <a:gd name="T19" fmla="*/ 20 h 1193"/>
                <a:gd name="T20" fmla="*/ 179 w 1035"/>
                <a:gd name="T21" fmla="*/ 36 h 1193"/>
                <a:gd name="T22" fmla="*/ 1011 w 1035"/>
                <a:gd name="T23" fmla="*/ 1029 h 1193"/>
                <a:gd name="T24" fmla="*/ 1023 w 1035"/>
                <a:gd name="T25" fmla="*/ 1046 h 1193"/>
                <a:gd name="T26" fmla="*/ 1035 w 1035"/>
                <a:gd name="T27" fmla="*/ 1083 h 1193"/>
                <a:gd name="T28" fmla="*/ 1032 w 1035"/>
                <a:gd name="T29" fmla="*/ 1121 h 1193"/>
                <a:gd name="T30" fmla="*/ 1014 w 1035"/>
                <a:gd name="T31" fmla="*/ 1156 h 1193"/>
                <a:gd name="T32" fmla="*/ 998 w 1035"/>
                <a:gd name="T33" fmla="*/ 1170 h 1193"/>
                <a:gd name="T34" fmla="*/ 983 w 1035"/>
                <a:gd name="T35" fmla="*/ 1182 h 1193"/>
                <a:gd name="T36" fmla="*/ 945 w 1035"/>
                <a:gd name="T37" fmla="*/ 1193 h 1193"/>
                <a:gd name="T38" fmla="*/ 906 w 1035"/>
                <a:gd name="T39" fmla="*/ 1191 h 1193"/>
                <a:gd name="T40" fmla="*/ 871 w 1035"/>
                <a:gd name="T41" fmla="*/ 1173 h 1193"/>
                <a:gd name="T42" fmla="*/ 857 w 1035"/>
                <a:gd name="T43" fmla="*/ 1157 h 1193"/>
                <a:gd name="T44" fmla="*/ 25 w 1035"/>
                <a:gd name="T45" fmla="*/ 164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5" h="1193">
                  <a:moveTo>
                    <a:pt x="25" y="164"/>
                  </a:moveTo>
                  <a:lnTo>
                    <a:pt x="12" y="149"/>
                  </a:lnTo>
                  <a:lnTo>
                    <a:pt x="0" y="111"/>
                  </a:lnTo>
                  <a:lnTo>
                    <a:pt x="4" y="72"/>
                  </a:lnTo>
                  <a:lnTo>
                    <a:pt x="22" y="37"/>
                  </a:lnTo>
                  <a:lnTo>
                    <a:pt x="36" y="23"/>
                  </a:lnTo>
                  <a:lnTo>
                    <a:pt x="53" y="11"/>
                  </a:lnTo>
                  <a:lnTo>
                    <a:pt x="91" y="0"/>
                  </a:lnTo>
                  <a:lnTo>
                    <a:pt x="130" y="3"/>
                  </a:lnTo>
                  <a:lnTo>
                    <a:pt x="165" y="20"/>
                  </a:lnTo>
                  <a:lnTo>
                    <a:pt x="179" y="36"/>
                  </a:lnTo>
                  <a:lnTo>
                    <a:pt x="1011" y="1029"/>
                  </a:lnTo>
                  <a:lnTo>
                    <a:pt x="1023" y="1046"/>
                  </a:lnTo>
                  <a:lnTo>
                    <a:pt x="1035" y="1083"/>
                  </a:lnTo>
                  <a:lnTo>
                    <a:pt x="1032" y="1121"/>
                  </a:lnTo>
                  <a:lnTo>
                    <a:pt x="1014" y="1156"/>
                  </a:lnTo>
                  <a:lnTo>
                    <a:pt x="998" y="1170"/>
                  </a:lnTo>
                  <a:lnTo>
                    <a:pt x="983" y="1182"/>
                  </a:lnTo>
                  <a:lnTo>
                    <a:pt x="945" y="1193"/>
                  </a:lnTo>
                  <a:lnTo>
                    <a:pt x="906" y="1191"/>
                  </a:lnTo>
                  <a:lnTo>
                    <a:pt x="871" y="1173"/>
                  </a:lnTo>
                  <a:lnTo>
                    <a:pt x="857" y="1157"/>
                  </a:lnTo>
                  <a:lnTo>
                    <a:pt x="2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9Slide.vn 39">
              <a:extLst>
                <a:ext uri="{FF2B5EF4-FFF2-40B4-BE49-F238E27FC236}">
                  <a16:creationId xmlns:a16="http://schemas.microsoft.com/office/drawing/2014/main" id="{31CFA6B4-AF7C-44E7-9A80-6D5F300AD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1806" y="2537956"/>
              <a:ext cx="525463" cy="338138"/>
            </a:xfrm>
            <a:custGeom>
              <a:avLst/>
              <a:gdLst>
                <a:gd name="T0" fmla="*/ 50 w 1323"/>
                <a:gd name="T1" fmla="*/ 188 h 850"/>
                <a:gd name="T2" fmla="*/ 32 w 1323"/>
                <a:gd name="T3" fmla="*/ 176 h 850"/>
                <a:gd name="T4" fmla="*/ 9 w 1323"/>
                <a:gd name="T5" fmla="*/ 145 h 850"/>
                <a:gd name="T6" fmla="*/ 0 w 1323"/>
                <a:gd name="T7" fmla="*/ 108 h 850"/>
                <a:gd name="T8" fmla="*/ 3 w 1323"/>
                <a:gd name="T9" fmla="*/ 69 h 850"/>
                <a:gd name="T10" fmla="*/ 13 w 1323"/>
                <a:gd name="T11" fmla="*/ 51 h 850"/>
                <a:gd name="T12" fmla="*/ 24 w 1323"/>
                <a:gd name="T13" fmla="*/ 34 h 850"/>
                <a:gd name="T14" fmla="*/ 55 w 1323"/>
                <a:gd name="T15" fmla="*/ 10 h 850"/>
                <a:gd name="T16" fmla="*/ 93 w 1323"/>
                <a:gd name="T17" fmla="*/ 0 h 850"/>
                <a:gd name="T18" fmla="*/ 132 w 1323"/>
                <a:gd name="T19" fmla="*/ 5 h 850"/>
                <a:gd name="T20" fmla="*/ 150 w 1323"/>
                <a:gd name="T21" fmla="*/ 14 h 850"/>
                <a:gd name="T22" fmla="*/ 1273 w 1323"/>
                <a:gd name="T23" fmla="*/ 662 h 850"/>
                <a:gd name="T24" fmla="*/ 1289 w 1323"/>
                <a:gd name="T25" fmla="*/ 674 h 850"/>
                <a:gd name="T26" fmla="*/ 1313 w 1323"/>
                <a:gd name="T27" fmla="*/ 705 h 850"/>
                <a:gd name="T28" fmla="*/ 1323 w 1323"/>
                <a:gd name="T29" fmla="*/ 742 h 850"/>
                <a:gd name="T30" fmla="*/ 1318 w 1323"/>
                <a:gd name="T31" fmla="*/ 780 h 850"/>
                <a:gd name="T32" fmla="*/ 1309 w 1323"/>
                <a:gd name="T33" fmla="*/ 800 h 850"/>
                <a:gd name="T34" fmla="*/ 1297 w 1323"/>
                <a:gd name="T35" fmla="*/ 817 h 850"/>
                <a:gd name="T36" fmla="*/ 1266 w 1323"/>
                <a:gd name="T37" fmla="*/ 840 h 850"/>
                <a:gd name="T38" fmla="*/ 1230 w 1323"/>
                <a:gd name="T39" fmla="*/ 850 h 850"/>
                <a:gd name="T40" fmla="*/ 1191 w 1323"/>
                <a:gd name="T41" fmla="*/ 845 h 850"/>
                <a:gd name="T42" fmla="*/ 1171 w 1323"/>
                <a:gd name="T43" fmla="*/ 836 h 850"/>
                <a:gd name="T44" fmla="*/ 50 w 1323"/>
                <a:gd name="T45" fmla="*/ 18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3" h="850">
                  <a:moveTo>
                    <a:pt x="50" y="188"/>
                  </a:moveTo>
                  <a:lnTo>
                    <a:pt x="32" y="176"/>
                  </a:lnTo>
                  <a:lnTo>
                    <a:pt x="9" y="145"/>
                  </a:lnTo>
                  <a:lnTo>
                    <a:pt x="0" y="108"/>
                  </a:lnTo>
                  <a:lnTo>
                    <a:pt x="3" y="69"/>
                  </a:lnTo>
                  <a:lnTo>
                    <a:pt x="13" y="51"/>
                  </a:lnTo>
                  <a:lnTo>
                    <a:pt x="24" y="34"/>
                  </a:lnTo>
                  <a:lnTo>
                    <a:pt x="55" y="10"/>
                  </a:lnTo>
                  <a:lnTo>
                    <a:pt x="93" y="0"/>
                  </a:lnTo>
                  <a:lnTo>
                    <a:pt x="132" y="5"/>
                  </a:lnTo>
                  <a:lnTo>
                    <a:pt x="150" y="14"/>
                  </a:lnTo>
                  <a:lnTo>
                    <a:pt x="1273" y="662"/>
                  </a:lnTo>
                  <a:lnTo>
                    <a:pt x="1289" y="674"/>
                  </a:lnTo>
                  <a:lnTo>
                    <a:pt x="1313" y="705"/>
                  </a:lnTo>
                  <a:lnTo>
                    <a:pt x="1323" y="742"/>
                  </a:lnTo>
                  <a:lnTo>
                    <a:pt x="1318" y="780"/>
                  </a:lnTo>
                  <a:lnTo>
                    <a:pt x="1309" y="800"/>
                  </a:lnTo>
                  <a:lnTo>
                    <a:pt x="1297" y="817"/>
                  </a:lnTo>
                  <a:lnTo>
                    <a:pt x="1266" y="840"/>
                  </a:lnTo>
                  <a:lnTo>
                    <a:pt x="1230" y="850"/>
                  </a:lnTo>
                  <a:lnTo>
                    <a:pt x="1191" y="845"/>
                  </a:lnTo>
                  <a:lnTo>
                    <a:pt x="1171" y="836"/>
                  </a:lnTo>
                  <a:lnTo>
                    <a:pt x="5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9Slide.vn 40">
              <a:extLst>
                <a:ext uri="{FF2B5EF4-FFF2-40B4-BE49-F238E27FC236}">
                  <a16:creationId xmlns:a16="http://schemas.microsoft.com/office/drawing/2014/main" id="{7E012400-8843-4092-A5BE-757B113EE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244" y="3039606"/>
              <a:ext cx="585788" cy="169863"/>
            </a:xfrm>
            <a:custGeom>
              <a:avLst/>
              <a:gdLst>
                <a:gd name="T0" fmla="*/ 84 w 1479"/>
                <a:gd name="T1" fmla="*/ 201 h 428"/>
                <a:gd name="T2" fmla="*/ 64 w 1479"/>
                <a:gd name="T3" fmla="*/ 196 h 428"/>
                <a:gd name="T4" fmla="*/ 31 w 1479"/>
                <a:gd name="T5" fmla="*/ 175 h 428"/>
                <a:gd name="T6" fmla="*/ 9 w 1479"/>
                <a:gd name="T7" fmla="*/ 142 h 428"/>
                <a:gd name="T8" fmla="*/ 0 w 1479"/>
                <a:gd name="T9" fmla="*/ 105 h 428"/>
                <a:gd name="T10" fmla="*/ 3 w 1479"/>
                <a:gd name="T11" fmla="*/ 84 h 428"/>
                <a:gd name="T12" fmla="*/ 7 w 1479"/>
                <a:gd name="T13" fmla="*/ 65 h 428"/>
                <a:gd name="T14" fmla="*/ 29 w 1479"/>
                <a:gd name="T15" fmla="*/ 31 h 428"/>
                <a:gd name="T16" fmla="*/ 60 w 1479"/>
                <a:gd name="T17" fmla="*/ 9 h 428"/>
                <a:gd name="T18" fmla="*/ 99 w 1479"/>
                <a:gd name="T19" fmla="*/ 0 h 428"/>
                <a:gd name="T20" fmla="*/ 118 w 1479"/>
                <a:gd name="T21" fmla="*/ 2 h 428"/>
                <a:gd name="T22" fmla="*/ 1395 w 1479"/>
                <a:gd name="T23" fmla="*/ 228 h 428"/>
                <a:gd name="T24" fmla="*/ 1414 w 1479"/>
                <a:gd name="T25" fmla="*/ 232 h 428"/>
                <a:gd name="T26" fmla="*/ 1448 w 1479"/>
                <a:gd name="T27" fmla="*/ 254 h 428"/>
                <a:gd name="T28" fmla="*/ 1470 w 1479"/>
                <a:gd name="T29" fmla="*/ 285 h 428"/>
                <a:gd name="T30" fmla="*/ 1479 w 1479"/>
                <a:gd name="T31" fmla="*/ 324 h 428"/>
                <a:gd name="T32" fmla="*/ 1477 w 1479"/>
                <a:gd name="T33" fmla="*/ 343 h 428"/>
                <a:gd name="T34" fmla="*/ 1471 w 1479"/>
                <a:gd name="T35" fmla="*/ 364 h 428"/>
                <a:gd name="T36" fmla="*/ 1451 w 1479"/>
                <a:gd name="T37" fmla="*/ 397 h 428"/>
                <a:gd name="T38" fmla="*/ 1420 w 1479"/>
                <a:gd name="T39" fmla="*/ 419 h 428"/>
                <a:gd name="T40" fmla="*/ 1381 w 1479"/>
                <a:gd name="T41" fmla="*/ 428 h 428"/>
                <a:gd name="T42" fmla="*/ 1360 w 1479"/>
                <a:gd name="T43" fmla="*/ 425 h 428"/>
                <a:gd name="T44" fmla="*/ 84 w 1479"/>
                <a:gd name="T45" fmla="*/ 20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9" h="428">
                  <a:moveTo>
                    <a:pt x="84" y="201"/>
                  </a:moveTo>
                  <a:lnTo>
                    <a:pt x="64" y="196"/>
                  </a:lnTo>
                  <a:lnTo>
                    <a:pt x="31" y="175"/>
                  </a:lnTo>
                  <a:lnTo>
                    <a:pt x="9" y="142"/>
                  </a:lnTo>
                  <a:lnTo>
                    <a:pt x="0" y="105"/>
                  </a:lnTo>
                  <a:lnTo>
                    <a:pt x="3" y="84"/>
                  </a:lnTo>
                  <a:lnTo>
                    <a:pt x="7" y="65"/>
                  </a:lnTo>
                  <a:lnTo>
                    <a:pt x="29" y="31"/>
                  </a:lnTo>
                  <a:lnTo>
                    <a:pt x="60" y="9"/>
                  </a:lnTo>
                  <a:lnTo>
                    <a:pt x="99" y="0"/>
                  </a:lnTo>
                  <a:lnTo>
                    <a:pt x="118" y="2"/>
                  </a:lnTo>
                  <a:lnTo>
                    <a:pt x="1395" y="228"/>
                  </a:lnTo>
                  <a:lnTo>
                    <a:pt x="1414" y="232"/>
                  </a:lnTo>
                  <a:lnTo>
                    <a:pt x="1448" y="254"/>
                  </a:lnTo>
                  <a:lnTo>
                    <a:pt x="1470" y="285"/>
                  </a:lnTo>
                  <a:lnTo>
                    <a:pt x="1479" y="324"/>
                  </a:lnTo>
                  <a:lnTo>
                    <a:pt x="1477" y="343"/>
                  </a:lnTo>
                  <a:lnTo>
                    <a:pt x="1471" y="364"/>
                  </a:lnTo>
                  <a:lnTo>
                    <a:pt x="1451" y="397"/>
                  </a:lnTo>
                  <a:lnTo>
                    <a:pt x="1420" y="419"/>
                  </a:lnTo>
                  <a:lnTo>
                    <a:pt x="1381" y="428"/>
                  </a:lnTo>
                  <a:lnTo>
                    <a:pt x="1360" y="425"/>
                  </a:lnTo>
                  <a:lnTo>
                    <a:pt x="8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8" name="9Slide.vn 41">
            <a:extLst>
              <a:ext uri="{FF2B5EF4-FFF2-40B4-BE49-F238E27FC236}">
                <a16:creationId xmlns:a16="http://schemas.microsoft.com/office/drawing/2014/main" id="{9BD9CE20-BFA9-4DA8-8412-63F26EDAD6F7}"/>
              </a:ext>
            </a:extLst>
          </p:cNvPr>
          <p:cNvSpPr>
            <a:spLocks/>
          </p:cNvSpPr>
          <p:nvPr/>
        </p:nvSpPr>
        <p:spPr bwMode="auto">
          <a:xfrm>
            <a:off x="5089842" y="2261171"/>
            <a:ext cx="895813" cy="1136376"/>
          </a:xfrm>
          <a:custGeom>
            <a:avLst/>
            <a:gdLst>
              <a:gd name="T0" fmla="*/ 1560 w 1565"/>
              <a:gd name="T1" fmla="*/ 111 h 1985"/>
              <a:gd name="T2" fmla="*/ 1553 w 1565"/>
              <a:gd name="T3" fmla="*/ 89 h 1985"/>
              <a:gd name="T4" fmla="*/ 1529 w 1565"/>
              <a:gd name="T5" fmla="*/ 51 h 1985"/>
              <a:gd name="T6" fmla="*/ 1490 w 1565"/>
              <a:gd name="T7" fmla="*/ 24 h 1985"/>
              <a:gd name="T8" fmla="*/ 1437 w 1565"/>
              <a:gd name="T9" fmla="*/ 7 h 1985"/>
              <a:gd name="T10" fmla="*/ 1372 w 1565"/>
              <a:gd name="T11" fmla="*/ 0 h 1985"/>
              <a:gd name="T12" fmla="*/ 1297 w 1565"/>
              <a:gd name="T13" fmla="*/ 8 h 1985"/>
              <a:gd name="T14" fmla="*/ 1210 w 1565"/>
              <a:gd name="T15" fmla="*/ 29 h 1985"/>
              <a:gd name="T16" fmla="*/ 1113 w 1565"/>
              <a:gd name="T17" fmla="*/ 65 h 1985"/>
              <a:gd name="T18" fmla="*/ 1061 w 1565"/>
              <a:gd name="T19" fmla="*/ 90 h 1985"/>
              <a:gd name="T20" fmla="*/ 996 w 1565"/>
              <a:gd name="T21" fmla="*/ 124 h 1985"/>
              <a:gd name="T22" fmla="*/ 870 w 1565"/>
              <a:gd name="T23" fmla="*/ 197 h 1985"/>
              <a:gd name="T24" fmla="*/ 751 w 1565"/>
              <a:gd name="T25" fmla="*/ 282 h 1985"/>
              <a:gd name="T26" fmla="*/ 639 w 1565"/>
              <a:gd name="T27" fmla="*/ 374 h 1985"/>
              <a:gd name="T28" fmla="*/ 534 w 1565"/>
              <a:gd name="T29" fmla="*/ 474 h 1985"/>
              <a:gd name="T30" fmla="*/ 439 w 1565"/>
              <a:gd name="T31" fmla="*/ 580 h 1985"/>
              <a:gd name="T32" fmla="*/ 349 w 1565"/>
              <a:gd name="T33" fmla="*/ 694 h 1985"/>
              <a:gd name="T34" fmla="*/ 270 w 1565"/>
              <a:gd name="T35" fmla="*/ 813 h 1985"/>
              <a:gd name="T36" fmla="*/ 200 w 1565"/>
              <a:gd name="T37" fmla="*/ 938 h 1985"/>
              <a:gd name="T38" fmla="*/ 139 w 1565"/>
              <a:gd name="T39" fmla="*/ 1067 h 1985"/>
              <a:gd name="T40" fmla="*/ 89 w 1565"/>
              <a:gd name="T41" fmla="*/ 1202 h 1985"/>
              <a:gd name="T42" fmla="*/ 50 w 1565"/>
              <a:gd name="T43" fmla="*/ 1338 h 1985"/>
              <a:gd name="T44" fmla="*/ 21 w 1565"/>
              <a:gd name="T45" fmla="*/ 1479 h 1985"/>
              <a:gd name="T46" fmla="*/ 4 w 1565"/>
              <a:gd name="T47" fmla="*/ 1622 h 1985"/>
              <a:gd name="T48" fmla="*/ 0 w 1565"/>
              <a:gd name="T49" fmla="*/ 1766 h 1985"/>
              <a:gd name="T50" fmla="*/ 9 w 1565"/>
              <a:gd name="T51" fmla="*/ 1911 h 1985"/>
              <a:gd name="T52" fmla="*/ 19 w 1565"/>
              <a:gd name="T53" fmla="*/ 1985 h 1985"/>
              <a:gd name="T54" fmla="*/ 22 w 1565"/>
              <a:gd name="T55" fmla="*/ 1938 h 1985"/>
              <a:gd name="T56" fmla="*/ 34 w 1565"/>
              <a:gd name="T57" fmla="*/ 1841 h 1985"/>
              <a:gd name="T58" fmla="*/ 55 w 1565"/>
              <a:gd name="T59" fmla="*/ 1740 h 1985"/>
              <a:gd name="T60" fmla="*/ 83 w 1565"/>
              <a:gd name="T61" fmla="*/ 1636 h 1985"/>
              <a:gd name="T62" fmla="*/ 120 w 1565"/>
              <a:gd name="T63" fmla="*/ 1530 h 1985"/>
              <a:gd name="T64" fmla="*/ 164 w 1565"/>
              <a:gd name="T65" fmla="*/ 1421 h 1985"/>
              <a:gd name="T66" fmla="*/ 217 w 1565"/>
              <a:gd name="T67" fmla="*/ 1313 h 1985"/>
              <a:gd name="T68" fmla="*/ 279 w 1565"/>
              <a:gd name="T69" fmla="*/ 1205 h 1985"/>
              <a:gd name="T70" fmla="*/ 349 w 1565"/>
              <a:gd name="T71" fmla="*/ 1096 h 1985"/>
              <a:gd name="T72" fmla="*/ 429 w 1565"/>
              <a:gd name="T73" fmla="*/ 989 h 1985"/>
              <a:gd name="T74" fmla="*/ 520 w 1565"/>
              <a:gd name="T75" fmla="*/ 886 h 1985"/>
              <a:gd name="T76" fmla="*/ 620 w 1565"/>
              <a:gd name="T77" fmla="*/ 786 h 1985"/>
              <a:gd name="T78" fmla="*/ 729 w 1565"/>
              <a:gd name="T79" fmla="*/ 689 h 1985"/>
              <a:gd name="T80" fmla="*/ 849 w 1565"/>
              <a:gd name="T81" fmla="*/ 597 h 1985"/>
              <a:gd name="T82" fmla="*/ 980 w 1565"/>
              <a:gd name="T83" fmla="*/ 511 h 1985"/>
              <a:gd name="T84" fmla="*/ 1122 w 1565"/>
              <a:gd name="T85" fmla="*/ 432 h 1985"/>
              <a:gd name="T86" fmla="*/ 1197 w 1565"/>
              <a:gd name="T87" fmla="*/ 394 h 1985"/>
              <a:gd name="T88" fmla="*/ 1277 w 1565"/>
              <a:gd name="T89" fmla="*/ 359 h 1985"/>
              <a:gd name="T90" fmla="*/ 1420 w 1565"/>
              <a:gd name="T91" fmla="*/ 306 h 1985"/>
              <a:gd name="T92" fmla="*/ 1499 w 1565"/>
              <a:gd name="T93" fmla="*/ 267 h 1985"/>
              <a:gd name="T94" fmla="*/ 1536 w 1565"/>
              <a:gd name="T95" fmla="*/ 235 h 1985"/>
              <a:gd name="T96" fmla="*/ 1560 w 1565"/>
              <a:gd name="T97" fmla="*/ 195 h 1985"/>
              <a:gd name="T98" fmla="*/ 1565 w 1565"/>
              <a:gd name="T99" fmla="*/ 143 h 1985"/>
              <a:gd name="T100" fmla="*/ 1560 w 1565"/>
              <a:gd name="T101" fmla="*/ 111 h 1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65" h="1985">
                <a:moveTo>
                  <a:pt x="1560" y="111"/>
                </a:moveTo>
                <a:lnTo>
                  <a:pt x="1553" y="89"/>
                </a:lnTo>
                <a:lnTo>
                  <a:pt x="1529" y="51"/>
                </a:lnTo>
                <a:lnTo>
                  <a:pt x="1490" y="24"/>
                </a:lnTo>
                <a:lnTo>
                  <a:pt x="1437" y="7"/>
                </a:lnTo>
                <a:lnTo>
                  <a:pt x="1372" y="0"/>
                </a:lnTo>
                <a:lnTo>
                  <a:pt x="1297" y="8"/>
                </a:lnTo>
                <a:lnTo>
                  <a:pt x="1210" y="29"/>
                </a:lnTo>
                <a:lnTo>
                  <a:pt x="1113" y="65"/>
                </a:lnTo>
                <a:lnTo>
                  <a:pt x="1061" y="90"/>
                </a:lnTo>
                <a:lnTo>
                  <a:pt x="996" y="124"/>
                </a:lnTo>
                <a:lnTo>
                  <a:pt x="870" y="197"/>
                </a:lnTo>
                <a:lnTo>
                  <a:pt x="751" y="282"/>
                </a:lnTo>
                <a:lnTo>
                  <a:pt x="639" y="374"/>
                </a:lnTo>
                <a:lnTo>
                  <a:pt x="534" y="474"/>
                </a:lnTo>
                <a:lnTo>
                  <a:pt x="439" y="580"/>
                </a:lnTo>
                <a:lnTo>
                  <a:pt x="349" y="694"/>
                </a:lnTo>
                <a:lnTo>
                  <a:pt x="270" y="813"/>
                </a:lnTo>
                <a:lnTo>
                  <a:pt x="200" y="938"/>
                </a:lnTo>
                <a:lnTo>
                  <a:pt x="139" y="1067"/>
                </a:lnTo>
                <a:lnTo>
                  <a:pt x="89" y="1202"/>
                </a:lnTo>
                <a:lnTo>
                  <a:pt x="50" y="1338"/>
                </a:lnTo>
                <a:lnTo>
                  <a:pt x="21" y="1479"/>
                </a:lnTo>
                <a:lnTo>
                  <a:pt x="4" y="1622"/>
                </a:lnTo>
                <a:lnTo>
                  <a:pt x="0" y="1766"/>
                </a:lnTo>
                <a:lnTo>
                  <a:pt x="9" y="1911"/>
                </a:lnTo>
                <a:lnTo>
                  <a:pt x="19" y="1985"/>
                </a:lnTo>
                <a:lnTo>
                  <a:pt x="22" y="1938"/>
                </a:lnTo>
                <a:lnTo>
                  <a:pt x="34" y="1841"/>
                </a:lnTo>
                <a:lnTo>
                  <a:pt x="55" y="1740"/>
                </a:lnTo>
                <a:lnTo>
                  <a:pt x="83" y="1636"/>
                </a:lnTo>
                <a:lnTo>
                  <a:pt x="120" y="1530"/>
                </a:lnTo>
                <a:lnTo>
                  <a:pt x="164" y="1421"/>
                </a:lnTo>
                <a:lnTo>
                  <a:pt x="217" y="1313"/>
                </a:lnTo>
                <a:lnTo>
                  <a:pt x="279" y="1205"/>
                </a:lnTo>
                <a:lnTo>
                  <a:pt x="349" y="1096"/>
                </a:lnTo>
                <a:lnTo>
                  <a:pt x="429" y="989"/>
                </a:lnTo>
                <a:lnTo>
                  <a:pt x="520" y="886"/>
                </a:lnTo>
                <a:lnTo>
                  <a:pt x="620" y="786"/>
                </a:lnTo>
                <a:lnTo>
                  <a:pt x="729" y="689"/>
                </a:lnTo>
                <a:lnTo>
                  <a:pt x="849" y="597"/>
                </a:lnTo>
                <a:lnTo>
                  <a:pt x="980" y="511"/>
                </a:lnTo>
                <a:lnTo>
                  <a:pt x="1122" y="432"/>
                </a:lnTo>
                <a:lnTo>
                  <a:pt x="1197" y="394"/>
                </a:lnTo>
                <a:lnTo>
                  <a:pt x="1277" y="359"/>
                </a:lnTo>
                <a:lnTo>
                  <a:pt x="1420" y="306"/>
                </a:lnTo>
                <a:lnTo>
                  <a:pt x="1499" y="267"/>
                </a:lnTo>
                <a:lnTo>
                  <a:pt x="1536" y="235"/>
                </a:lnTo>
                <a:lnTo>
                  <a:pt x="1560" y="195"/>
                </a:lnTo>
                <a:lnTo>
                  <a:pt x="1565" y="143"/>
                </a:lnTo>
                <a:lnTo>
                  <a:pt x="1560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5829367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Scribble Bulb 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9Slide.vn 4">
            <a:extLst>
              <a:ext uri="{FF2B5EF4-FFF2-40B4-BE49-F238E27FC236}">
                <a16:creationId xmlns:a16="http://schemas.microsoft.com/office/drawing/2014/main" id="{F15D7F74-005B-4DAB-A338-12DD3FF59245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57" name="9Slide.vn 5">
              <a:extLst>
                <a:ext uri="{FF2B5EF4-FFF2-40B4-BE49-F238E27FC236}">
                  <a16:creationId xmlns:a16="http://schemas.microsoft.com/office/drawing/2014/main" id="{41F62D6D-8A01-4CFE-AB88-DA9695A58BF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8" name="9Slide.vn 6">
              <a:extLst>
                <a:ext uri="{FF2B5EF4-FFF2-40B4-BE49-F238E27FC236}">
                  <a16:creationId xmlns:a16="http://schemas.microsoft.com/office/drawing/2014/main" id="{901235A2-411A-4F72-9F62-52175E27F8E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3" name="9Slide.vn 7">
            <a:extLst>
              <a:ext uri="{FF2B5EF4-FFF2-40B4-BE49-F238E27FC236}">
                <a16:creationId xmlns:a16="http://schemas.microsoft.com/office/drawing/2014/main" id="{447E86BC-2C14-47C9-A743-58FD1767F693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4" name="9Slide.vn 8">
              <a:extLst>
                <a:ext uri="{FF2B5EF4-FFF2-40B4-BE49-F238E27FC236}">
                  <a16:creationId xmlns:a16="http://schemas.microsoft.com/office/drawing/2014/main" id="{1EBAB745-0773-4CEE-8327-7236FE58B9A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5" name="9Slide.vn 9">
              <a:extLst>
                <a:ext uri="{FF2B5EF4-FFF2-40B4-BE49-F238E27FC236}">
                  <a16:creationId xmlns:a16="http://schemas.microsoft.com/office/drawing/2014/main" id="{B09E5ADD-16BB-40E5-8E9C-41A60BE0F2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0">
            <a:extLst>
              <a:ext uri="{FF2B5EF4-FFF2-40B4-BE49-F238E27FC236}">
                <a16:creationId xmlns:a16="http://schemas.microsoft.com/office/drawing/2014/main" id="{4D864ED5-BFD2-4A4B-88FC-18257B0559E3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11">
              <a:extLst>
                <a:ext uri="{FF2B5EF4-FFF2-40B4-BE49-F238E27FC236}">
                  <a16:creationId xmlns:a16="http://schemas.microsoft.com/office/drawing/2014/main" id="{D0A2BBC4-A8A6-49C7-AA3E-382059C1AA9B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12">
              <a:extLst>
                <a:ext uri="{FF2B5EF4-FFF2-40B4-BE49-F238E27FC236}">
                  <a16:creationId xmlns:a16="http://schemas.microsoft.com/office/drawing/2014/main" id="{6F7589EE-3057-46E2-9571-42C1D6AA3B7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9" name="9Slide.vn 13">
            <a:extLst>
              <a:ext uri="{FF2B5EF4-FFF2-40B4-BE49-F238E27FC236}">
                <a16:creationId xmlns:a16="http://schemas.microsoft.com/office/drawing/2014/main" id="{CEEC5083-3148-4A50-AD20-DF527C9E8B10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0" name="9Slide.vn 14">
              <a:extLst>
                <a:ext uri="{FF2B5EF4-FFF2-40B4-BE49-F238E27FC236}">
                  <a16:creationId xmlns:a16="http://schemas.microsoft.com/office/drawing/2014/main" id="{C59A7566-A7FB-4F85-BB2D-6CB410971B1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1" name="9Slide.vn 15">
              <a:extLst>
                <a:ext uri="{FF2B5EF4-FFF2-40B4-BE49-F238E27FC236}">
                  <a16:creationId xmlns:a16="http://schemas.microsoft.com/office/drawing/2014/main" id="{DE18425D-B736-4904-8CE7-47F9266DAA77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4" name="9Slide.vn 16">
            <a:extLst>
              <a:ext uri="{FF2B5EF4-FFF2-40B4-BE49-F238E27FC236}">
                <a16:creationId xmlns:a16="http://schemas.microsoft.com/office/drawing/2014/main" id="{12B43DF0-E4AE-42AD-AC9F-E9BF26F626DF}"/>
              </a:ext>
            </a:extLst>
          </p:cNvPr>
          <p:cNvGrpSpPr/>
          <p:nvPr/>
        </p:nvGrpSpPr>
        <p:grpSpPr>
          <a:xfrm>
            <a:off x="3896149" y="1314331"/>
            <a:ext cx="4399701" cy="5118199"/>
            <a:chOff x="4516438" y="327025"/>
            <a:chExt cx="2362201" cy="2747963"/>
          </a:xfrm>
          <a:solidFill>
            <a:schemeClr val="tx2"/>
          </a:solidFill>
        </p:grpSpPr>
        <p:sp>
          <p:nvSpPr>
            <p:cNvPr id="43" name="9Slide.vn 17">
              <a:extLst>
                <a:ext uri="{FF2B5EF4-FFF2-40B4-BE49-F238E27FC236}">
                  <a16:creationId xmlns:a16="http://schemas.microsoft.com/office/drawing/2014/main" id="{7F541DE5-3F89-4A8E-BD70-2761577F9F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7101" y="598488"/>
              <a:ext cx="1857375" cy="2476500"/>
            </a:xfrm>
            <a:custGeom>
              <a:avLst/>
              <a:gdLst>
                <a:gd name="T0" fmla="*/ 2739 w 3617"/>
                <a:gd name="T1" fmla="*/ 3712 h 4827"/>
                <a:gd name="T2" fmla="*/ 2563 w 3617"/>
                <a:gd name="T3" fmla="*/ 2000 h 4827"/>
                <a:gd name="T4" fmla="*/ 1717 w 3617"/>
                <a:gd name="T5" fmla="*/ 2085 h 4827"/>
                <a:gd name="T6" fmla="*/ 1190 w 3617"/>
                <a:gd name="T7" fmla="*/ 2679 h 4827"/>
                <a:gd name="T8" fmla="*/ 1969 w 3617"/>
                <a:gd name="T9" fmla="*/ 3877 h 4827"/>
                <a:gd name="T10" fmla="*/ 612 w 3617"/>
                <a:gd name="T11" fmla="*/ 2673 h 4827"/>
                <a:gd name="T12" fmla="*/ 3546 w 3617"/>
                <a:gd name="T13" fmla="*/ 1499 h 4827"/>
                <a:gd name="T14" fmla="*/ 2547 w 3617"/>
                <a:gd name="T15" fmla="*/ 3784 h 4827"/>
                <a:gd name="T16" fmla="*/ 1985 w 3617"/>
                <a:gd name="T17" fmla="*/ 2108 h 4827"/>
                <a:gd name="T18" fmla="*/ 2068 w 3617"/>
                <a:gd name="T19" fmla="*/ 3927 h 4827"/>
                <a:gd name="T20" fmla="*/ 3198 w 3617"/>
                <a:gd name="T21" fmla="*/ 3649 h 4827"/>
                <a:gd name="T22" fmla="*/ 1951 w 3617"/>
                <a:gd name="T23" fmla="*/ 4067 h 4827"/>
                <a:gd name="T24" fmla="*/ 2166 w 3617"/>
                <a:gd name="T25" fmla="*/ 4124 h 4827"/>
                <a:gd name="T26" fmla="*/ 2144 w 3617"/>
                <a:gd name="T27" fmla="*/ 4060 h 4827"/>
                <a:gd name="T28" fmla="*/ 2152 w 3617"/>
                <a:gd name="T29" fmla="*/ 3954 h 4827"/>
                <a:gd name="T30" fmla="*/ 2638 w 3617"/>
                <a:gd name="T31" fmla="*/ 3813 h 4827"/>
                <a:gd name="T32" fmla="*/ 2958 w 3617"/>
                <a:gd name="T33" fmla="*/ 4191 h 4827"/>
                <a:gd name="T34" fmla="*/ 2179 w 3617"/>
                <a:gd name="T35" fmla="*/ 4367 h 4827"/>
                <a:gd name="T36" fmla="*/ 2207 w 3617"/>
                <a:gd name="T37" fmla="*/ 4342 h 4827"/>
                <a:gd name="T38" fmla="*/ 2079 w 3617"/>
                <a:gd name="T39" fmla="*/ 4231 h 4827"/>
                <a:gd name="T40" fmla="*/ 2178 w 3617"/>
                <a:gd name="T41" fmla="*/ 4265 h 4827"/>
                <a:gd name="T42" fmla="*/ 3185 w 3617"/>
                <a:gd name="T43" fmla="*/ 3810 h 4827"/>
                <a:gd name="T44" fmla="*/ 2388 w 3617"/>
                <a:gd name="T45" fmla="*/ 4645 h 4827"/>
                <a:gd name="T46" fmla="*/ 2416 w 3617"/>
                <a:gd name="T47" fmla="*/ 4608 h 4827"/>
                <a:gd name="T48" fmla="*/ 2332 w 3617"/>
                <a:gd name="T49" fmla="*/ 4539 h 4827"/>
                <a:gd name="T50" fmla="*/ 2350 w 3617"/>
                <a:gd name="T51" fmla="*/ 4480 h 4827"/>
                <a:gd name="T52" fmla="*/ 3101 w 3617"/>
                <a:gd name="T53" fmla="*/ 4192 h 4827"/>
                <a:gd name="T54" fmla="*/ 3030 w 3617"/>
                <a:gd name="T55" fmla="*/ 4659 h 4827"/>
                <a:gd name="T56" fmla="*/ 2959 w 3617"/>
                <a:gd name="T57" fmla="*/ 4644 h 4827"/>
                <a:gd name="T58" fmla="*/ 2672 w 3617"/>
                <a:gd name="T59" fmla="*/ 4646 h 4827"/>
                <a:gd name="T60" fmla="*/ 2666 w 3617"/>
                <a:gd name="T61" fmla="*/ 4708 h 4827"/>
                <a:gd name="T62" fmla="*/ 2585 w 3617"/>
                <a:gd name="T63" fmla="*/ 4655 h 4827"/>
                <a:gd name="T64" fmla="*/ 2947 w 3617"/>
                <a:gd name="T65" fmla="*/ 4687 h 4827"/>
                <a:gd name="T66" fmla="*/ 2953 w 3617"/>
                <a:gd name="T67" fmla="*/ 4707 h 4827"/>
                <a:gd name="T68" fmla="*/ 2943 w 3617"/>
                <a:gd name="T69" fmla="*/ 4712 h 4827"/>
                <a:gd name="T70" fmla="*/ 2887 w 3617"/>
                <a:gd name="T71" fmla="*/ 4728 h 4827"/>
                <a:gd name="T72" fmla="*/ 2191 w 3617"/>
                <a:gd name="T73" fmla="*/ 4521 h 4827"/>
                <a:gd name="T74" fmla="*/ 2133 w 3617"/>
                <a:gd name="T75" fmla="*/ 4474 h 4827"/>
                <a:gd name="T76" fmla="*/ 2141 w 3617"/>
                <a:gd name="T77" fmla="*/ 4474 h 4827"/>
                <a:gd name="T78" fmla="*/ 2254 w 3617"/>
                <a:gd name="T79" fmla="*/ 4425 h 4827"/>
                <a:gd name="T80" fmla="*/ 2035 w 3617"/>
                <a:gd name="T81" fmla="*/ 4319 h 4827"/>
                <a:gd name="T82" fmla="*/ 2035 w 3617"/>
                <a:gd name="T83" fmla="*/ 4319 h 4827"/>
                <a:gd name="T84" fmla="*/ 1985 w 3617"/>
                <a:gd name="T85" fmla="*/ 4228 h 4827"/>
                <a:gd name="T86" fmla="*/ 1888 w 3617"/>
                <a:gd name="T87" fmla="*/ 3923 h 4827"/>
                <a:gd name="T88" fmla="*/ 1930 w 3617"/>
                <a:gd name="T89" fmla="*/ 3907 h 4827"/>
                <a:gd name="T90" fmla="*/ 3342 w 3617"/>
                <a:gd name="T91" fmla="*/ 725 h 4827"/>
                <a:gd name="T92" fmla="*/ 128 w 3617"/>
                <a:gd name="T93" fmla="*/ 1462 h 4827"/>
                <a:gd name="T94" fmla="*/ 1806 w 3617"/>
                <a:gd name="T95" fmla="*/ 3586 h 4827"/>
                <a:gd name="T96" fmla="*/ 2089 w 3617"/>
                <a:gd name="T97" fmla="*/ 4434 h 4827"/>
                <a:gd name="T98" fmla="*/ 3225 w 3617"/>
                <a:gd name="T99" fmla="*/ 4458 h 4827"/>
                <a:gd name="T100" fmla="*/ 3095 w 3617"/>
                <a:gd name="T101" fmla="*/ 3450 h 4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17" h="4827">
                  <a:moveTo>
                    <a:pt x="2967" y="3194"/>
                  </a:moveTo>
                  <a:cubicBezTo>
                    <a:pt x="2994" y="3289"/>
                    <a:pt x="3047" y="3381"/>
                    <a:pt x="3039" y="3483"/>
                  </a:cubicBezTo>
                  <a:cubicBezTo>
                    <a:pt x="3038" y="3484"/>
                    <a:pt x="3037" y="3486"/>
                    <a:pt x="3037" y="3488"/>
                  </a:cubicBezTo>
                  <a:cubicBezTo>
                    <a:pt x="3023" y="3586"/>
                    <a:pt x="2903" y="3633"/>
                    <a:pt x="2824" y="3672"/>
                  </a:cubicBezTo>
                  <a:cubicBezTo>
                    <a:pt x="2796" y="3686"/>
                    <a:pt x="2768" y="3699"/>
                    <a:pt x="2739" y="3712"/>
                  </a:cubicBezTo>
                  <a:cubicBezTo>
                    <a:pt x="2623" y="3336"/>
                    <a:pt x="2518" y="2954"/>
                    <a:pt x="2508" y="2558"/>
                  </a:cubicBezTo>
                  <a:cubicBezTo>
                    <a:pt x="2503" y="2389"/>
                    <a:pt x="2517" y="2221"/>
                    <a:pt x="2550" y="2059"/>
                  </a:cubicBezTo>
                  <a:cubicBezTo>
                    <a:pt x="2659" y="2032"/>
                    <a:pt x="2837" y="1969"/>
                    <a:pt x="2804" y="1832"/>
                  </a:cubicBezTo>
                  <a:cubicBezTo>
                    <a:pt x="2798" y="1805"/>
                    <a:pt x="2762" y="1814"/>
                    <a:pt x="2759" y="1838"/>
                  </a:cubicBezTo>
                  <a:cubicBezTo>
                    <a:pt x="2749" y="1939"/>
                    <a:pt x="2650" y="1976"/>
                    <a:pt x="2563" y="2000"/>
                  </a:cubicBezTo>
                  <a:cubicBezTo>
                    <a:pt x="2605" y="1821"/>
                    <a:pt x="2672" y="1649"/>
                    <a:pt x="2768" y="1488"/>
                  </a:cubicBezTo>
                  <a:cubicBezTo>
                    <a:pt x="2784" y="1460"/>
                    <a:pt x="2741" y="1436"/>
                    <a:pt x="2724" y="1463"/>
                  </a:cubicBezTo>
                  <a:cubicBezTo>
                    <a:pt x="2615" y="1636"/>
                    <a:pt x="2543" y="1822"/>
                    <a:pt x="2501" y="2014"/>
                  </a:cubicBezTo>
                  <a:cubicBezTo>
                    <a:pt x="2418" y="2032"/>
                    <a:pt x="2335" y="2039"/>
                    <a:pt x="2251" y="2044"/>
                  </a:cubicBezTo>
                  <a:cubicBezTo>
                    <a:pt x="2073" y="2054"/>
                    <a:pt x="1893" y="2049"/>
                    <a:pt x="1717" y="2085"/>
                  </a:cubicBezTo>
                  <a:cubicBezTo>
                    <a:pt x="1517" y="2126"/>
                    <a:pt x="1282" y="2260"/>
                    <a:pt x="1206" y="2459"/>
                  </a:cubicBezTo>
                  <a:cubicBezTo>
                    <a:pt x="1161" y="2426"/>
                    <a:pt x="1116" y="2395"/>
                    <a:pt x="1071" y="2364"/>
                  </a:cubicBezTo>
                  <a:cubicBezTo>
                    <a:pt x="1042" y="2344"/>
                    <a:pt x="1015" y="2391"/>
                    <a:pt x="1044" y="2411"/>
                  </a:cubicBezTo>
                  <a:cubicBezTo>
                    <a:pt x="1092" y="2445"/>
                    <a:pt x="1141" y="2479"/>
                    <a:pt x="1189" y="2514"/>
                  </a:cubicBezTo>
                  <a:cubicBezTo>
                    <a:pt x="1178" y="2565"/>
                    <a:pt x="1177" y="2621"/>
                    <a:pt x="1190" y="2679"/>
                  </a:cubicBezTo>
                  <a:cubicBezTo>
                    <a:pt x="1194" y="2698"/>
                    <a:pt x="1225" y="2694"/>
                    <a:pt x="1224" y="2675"/>
                  </a:cubicBezTo>
                  <a:cubicBezTo>
                    <a:pt x="1222" y="2631"/>
                    <a:pt x="1225" y="2588"/>
                    <a:pt x="1235" y="2547"/>
                  </a:cubicBezTo>
                  <a:cubicBezTo>
                    <a:pt x="1441" y="2698"/>
                    <a:pt x="1640" y="2859"/>
                    <a:pt x="1813" y="3047"/>
                  </a:cubicBezTo>
                  <a:cubicBezTo>
                    <a:pt x="2026" y="3278"/>
                    <a:pt x="2183" y="3543"/>
                    <a:pt x="2275" y="3843"/>
                  </a:cubicBezTo>
                  <a:cubicBezTo>
                    <a:pt x="2174" y="3858"/>
                    <a:pt x="2072" y="3867"/>
                    <a:pt x="1969" y="3877"/>
                  </a:cubicBezTo>
                  <a:cubicBezTo>
                    <a:pt x="1939" y="3791"/>
                    <a:pt x="1908" y="3705"/>
                    <a:pt x="1876" y="3619"/>
                  </a:cubicBezTo>
                  <a:cubicBezTo>
                    <a:pt x="1851" y="3552"/>
                    <a:pt x="1829" y="3478"/>
                    <a:pt x="1782" y="3422"/>
                  </a:cubicBezTo>
                  <a:cubicBezTo>
                    <a:pt x="1739" y="3373"/>
                    <a:pt x="1680" y="3348"/>
                    <a:pt x="1620" y="3324"/>
                  </a:cubicBezTo>
                  <a:cubicBezTo>
                    <a:pt x="1542" y="3293"/>
                    <a:pt x="1463" y="3261"/>
                    <a:pt x="1386" y="3225"/>
                  </a:cubicBezTo>
                  <a:cubicBezTo>
                    <a:pt x="1098" y="3089"/>
                    <a:pt x="828" y="2909"/>
                    <a:pt x="612" y="2673"/>
                  </a:cubicBezTo>
                  <a:cubicBezTo>
                    <a:pt x="184" y="2205"/>
                    <a:pt x="0" y="1452"/>
                    <a:pt x="389" y="901"/>
                  </a:cubicBezTo>
                  <a:cubicBezTo>
                    <a:pt x="488" y="760"/>
                    <a:pt x="618" y="643"/>
                    <a:pt x="753" y="537"/>
                  </a:cubicBezTo>
                  <a:cubicBezTo>
                    <a:pt x="892" y="429"/>
                    <a:pt x="1038" y="330"/>
                    <a:pt x="1195" y="249"/>
                  </a:cubicBezTo>
                  <a:cubicBezTo>
                    <a:pt x="1529" y="78"/>
                    <a:pt x="1915" y="33"/>
                    <a:pt x="2286" y="67"/>
                  </a:cubicBezTo>
                  <a:cubicBezTo>
                    <a:pt x="2980" y="129"/>
                    <a:pt x="3494" y="839"/>
                    <a:pt x="3546" y="1499"/>
                  </a:cubicBezTo>
                  <a:cubicBezTo>
                    <a:pt x="3576" y="1879"/>
                    <a:pt x="3463" y="2262"/>
                    <a:pt x="3225" y="2561"/>
                  </a:cubicBezTo>
                  <a:cubicBezTo>
                    <a:pt x="3126" y="2685"/>
                    <a:pt x="3005" y="2808"/>
                    <a:pt x="2962" y="2966"/>
                  </a:cubicBezTo>
                  <a:cubicBezTo>
                    <a:pt x="2942" y="3042"/>
                    <a:pt x="2946" y="3118"/>
                    <a:pt x="2967" y="3194"/>
                  </a:cubicBezTo>
                  <a:close/>
                  <a:moveTo>
                    <a:pt x="2701" y="3728"/>
                  </a:moveTo>
                  <a:cubicBezTo>
                    <a:pt x="2651" y="3749"/>
                    <a:pt x="2599" y="3767"/>
                    <a:pt x="2547" y="3784"/>
                  </a:cubicBezTo>
                  <a:cubicBezTo>
                    <a:pt x="2471" y="3807"/>
                    <a:pt x="2396" y="3824"/>
                    <a:pt x="2319" y="3836"/>
                  </a:cubicBezTo>
                  <a:cubicBezTo>
                    <a:pt x="2319" y="3835"/>
                    <a:pt x="2319" y="3834"/>
                    <a:pt x="2319" y="3832"/>
                  </a:cubicBezTo>
                  <a:cubicBezTo>
                    <a:pt x="2190" y="3253"/>
                    <a:pt x="1719" y="2831"/>
                    <a:pt x="1251" y="2492"/>
                  </a:cubicBezTo>
                  <a:cubicBezTo>
                    <a:pt x="1288" y="2391"/>
                    <a:pt x="1358" y="2306"/>
                    <a:pt x="1453" y="2244"/>
                  </a:cubicBezTo>
                  <a:cubicBezTo>
                    <a:pt x="1609" y="2141"/>
                    <a:pt x="1803" y="2117"/>
                    <a:pt x="1985" y="2108"/>
                  </a:cubicBezTo>
                  <a:cubicBezTo>
                    <a:pt x="2153" y="2099"/>
                    <a:pt x="2323" y="2103"/>
                    <a:pt x="2489" y="2072"/>
                  </a:cubicBezTo>
                  <a:cubicBezTo>
                    <a:pt x="2386" y="2619"/>
                    <a:pt x="2514" y="3215"/>
                    <a:pt x="2701" y="3728"/>
                  </a:cubicBezTo>
                  <a:close/>
                  <a:moveTo>
                    <a:pt x="2040" y="3918"/>
                  </a:moveTo>
                  <a:cubicBezTo>
                    <a:pt x="2048" y="3918"/>
                    <a:pt x="2055" y="3919"/>
                    <a:pt x="2062" y="3919"/>
                  </a:cubicBezTo>
                  <a:cubicBezTo>
                    <a:pt x="2063" y="3922"/>
                    <a:pt x="2065" y="3925"/>
                    <a:pt x="2068" y="3927"/>
                  </a:cubicBezTo>
                  <a:cubicBezTo>
                    <a:pt x="2068" y="3927"/>
                    <a:pt x="2068" y="3928"/>
                    <a:pt x="2069" y="3928"/>
                  </a:cubicBezTo>
                  <a:cubicBezTo>
                    <a:pt x="2059" y="3925"/>
                    <a:pt x="2050" y="3921"/>
                    <a:pt x="2040" y="3918"/>
                  </a:cubicBezTo>
                  <a:close/>
                  <a:moveTo>
                    <a:pt x="3092" y="3515"/>
                  </a:moveTo>
                  <a:cubicBezTo>
                    <a:pt x="3093" y="3509"/>
                    <a:pt x="3094" y="3504"/>
                    <a:pt x="3094" y="3498"/>
                  </a:cubicBezTo>
                  <a:cubicBezTo>
                    <a:pt x="3163" y="3514"/>
                    <a:pt x="3198" y="3581"/>
                    <a:pt x="3198" y="3649"/>
                  </a:cubicBezTo>
                  <a:cubicBezTo>
                    <a:pt x="3198" y="3720"/>
                    <a:pt x="3152" y="3780"/>
                    <a:pt x="3099" y="3824"/>
                  </a:cubicBezTo>
                  <a:cubicBezTo>
                    <a:pt x="2972" y="3929"/>
                    <a:pt x="2795" y="3986"/>
                    <a:pt x="2643" y="4044"/>
                  </a:cubicBezTo>
                  <a:cubicBezTo>
                    <a:pt x="2493" y="4101"/>
                    <a:pt x="2329" y="4181"/>
                    <a:pt x="2165" y="4175"/>
                  </a:cubicBezTo>
                  <a:cubicBezTo>
                    <a:pt x="2076" y="4172"/>
                    <a:pt x="1979" y="4126"/>
                    <a:pt x="1926" y="4055"/>
                  </a:cubicBezTo>
                  <a:cubicBezTo>
                    <a:pt x="1935" y="4059"/>
                    <a:pt x="1943" y="4063"/>
                    <a:pt x="1951" y="4067"/>
                  </a:cubicBezTo>
                  <a:cubicBezTo>
                    <a:pt x="1946" y="4069"/>
                    <a:pt x="1943" y="4077"/>
                    <a:pt x="1949" y="4081"/>
                  </a:cubicBezTo>
                  <a:cubicBezTo>
                    <a:pt x="2022" y="4121"/>
                    <a:pt x="2097" y="4145"/>
                    <a:pt x="2178" y="4164"/>
                  </a:cubicBezTo>
                  <a:cubicBezTo>
                    <a:pt x="2191" y="4167"/>
                    <a:pt x="2195" y="4149"/>
                    <a:pt x="2183" y="4145"/>
                  </a:cubicBezTo>
                  <a:cubicBezTo>
                    <a:pt x="2179" y="4143"/>
                    <a:pt x="2174" y="4141"/>
                    <a:pt x="2170" y="4139"/>
                  </a:cubicBezTo>
                  <a:cubicBezTo>
                    <a:pt x="2173" y="4134"/>
                    <a:pt x="2172" y="4127"/>
                    <a:pt x="2166" y="4124"/>
                  </a:cubicBezTo>
                  <a:cubicBezTo>
                    <a:pt x="2122" y="4105"/>
                    <a:pt x="2079" y="4085"/>
                    <a:pt x="2035" y="4065"/>
                  </a:cubicBezTo>
                  <a:cubicBezTo>
                    <a:pt x="2074" y="4078"/>
                    <a:pt x="2113" y="4093"/>
                    <a:pt x="2151" y="4109"/>
                  </a:cubicBezTo>
                  <a:cubicBezTo>
                    <a:pt x="2165" y="4115"/>
                    <a:pt x="2177" y="4095"/>
                    <a:pt x="2163" y="4088"/>
                  </a:cubicBezTo>
                  <a:cubicBezTo>
                    <a:pt x="2119" y="4065"/>
                    <a:pt x="2075" y="4043"/>
                    <a:pt x="2031" y="4020"/>
                  </a:cubicBezTo>
                  <a:cubicBezTo>
                    <a:pt x="2069" y="4033"/>
                    <a:pt x="2107" y="4047"/>
                    <a:pt x="2144" y="4060"/>
                  </a:cubicBezTo>
                  <a:cubicBezTo>
                    <a:pt x="2159" y="4065"/>
                    <a:pt x="2164" y="4043"/>
                    <a:pt x="2151" y="4037"/>
                  </a:cubicBezTo>
                  <a:cubicBezTo>
                    <a:pt x="2076" y="4009"/>
                    <a:pt x="2004" y="3973"/>
                    <a:pt x="1937" y="3930"/>
                  </a:cubicBezTo>
                  <a:cubicBezTo>
                    <a:pt x="2005" y="3949"/>
                    <a:pt x="2072" y="3970"/>
                    <a:pt x="2138" y="3995"/>
                  </a:cubicBezTo>
                  <a:cubicBezTo>
                    <a:pt x="2149" y="4000"/>
                    <a:pt x="2157" y="3983"/>
                    <a:pt x="2149" y="3977"/>
                  </a:cubicBezTo>
                  <a:cubicBezTo>
                    <a:pt x="2158" y="3974"/>
                    <a:pt x="2160" y="3960"/>
                    <a:pt x="2152" y="3954"/>
                  </a:cubicBezTo>
                  <a:cubicBezTo>
                    <a:pt x="2141" y="3947"/>
                    <a:pt x="2131" y="3940"/>
                    <a:pt x="2120" y="3932"/>
                  </a:cubicBezTo>
                  <a:cubicBezTo>
                    <a:pt x="2137" y="3935"/>
                    <a:pt x="2153" y="3938"/>
                    <a:pt x="2169" y="3943"/>
                  </a:cubicBezTo>
                  <a:cubicBezTo>
                    <a:pt x="2185" y="3947"/>
                    <a:pt x="2192" y="3923"/>
                    <a:pt x="2176" y="3918"/>
                  </a:cubicBezTo>
                  <a:cubicBezTo>
                    <a:pt x="2174" y="3918"/>
                    <a:pt x="2171" y="3917"/>
                    <a:pt x="2169" y="3916"/>
                  </a:cubicBezTo>
                  <a:cubicBezTo>
                    <a:pt x="2329" y="3906"/>
                    <a:pt x="2492" y="3865"/>
                    <a:pt x="2638" y="3813"/>
                  </a:cubicBezTo>
                  <a:cubicBezTo>
                    <a:pt x="2739" y="3776"/>
                    <a:pt x="2839" y="3732"/>
                    <a:pt x="2932" y="3678"/>
                  </a:cubicBezTo>
                  <a:cubicBezTo>
                    <a:pt x="2995" y="3642"/>
                    <a:pt x="3055" y="3601"/>
                    <a:pt x="3077" y="3534"/>
                  </a:cubicBezTo>
                  <a:cubicBezTo>
                    <a:pt x="3084" y="3531"/>
                    <a:pt x="3090" y="3525"/>
                    <a:pt x="3092" y="3515"/>
                  </a:cubicBezTo>
                  <a:moveTo>
                    <a:pt x="3170" y="4107"/>
                  </a:moveTo>
                  <a:cubicBezTo>
                    <a:pt x="3105" y="4144"/>
                    <a:pt x="3028" y="4165"/>
                    <a:pt x="2958" y="4191"/>
                  </a:cubicBezTo>
                  <a:cubicBezTo>
                    <a:pt x="2879" y="4221"/>
                    <a:pt x="2801" y="4250"/>
                    <a:pt x="2722" y="4280"/>
                  </a:cubicBezTo>
                  <a:cubicBezTo>
                    <a:pt x="2583" y="4332"/>
                    <a:pt x="2427" y="4414"/>
                    <a:pt x="2275" y="4424"/>
                  </a:cubicBezTo>
                  <a:cubicBezTo>
                    <a:pt x="2278" y="4419"/>
                    <a:pt x="2277" y="4413"/>
                    <a:pt x="2271" y="4411"/>
                  </a:cubicBezTo>
                  <a:cubicBezTo>
                    <a:pt x="2217" y="4393"/>
                    <a:pt x="2164" y="4373"/>
                    <a:pt x="2112" y="4351"/>
                  </a:cubicBezTo>
                  <a:cubicBezTo>
                    <a:pt x="2134" y="4356"/>
                    <a:pt x="2157" y="4361"/>
                    <a:pt x="2179" y="4367"/>
                  </a:cubicBezTo>
                  <a:cubicBezTo>
                    <a:pt x="2203" y="4375"/>
                    <a:pt x="2227" y="4382"/>
                    <a:pt x="2251" y="4388"/>
                  </a:cubicBezTo>
                  <a:cubicBezTo>
                    <a:pt x="2262" y="4390"/>
                    <a:pt x="2266" y="4375"/>
                    <a:pt x="2256" y="4371"/>
                  </a:cubicBezTo>
                  <a:cubicBezTo>
                    <a:pt x="2234" y="4364"/>
                    <a:pt x="2212" y="4357"/>
                    <a:pt x="2190" y="4351"/>
                  </a:cubicBezTo>
                  <a:cubicBezTo>
                    <a:pt x="2156" y="4339"/>
                    <a:pt x="2122" y="4325"/>
                    <a:pt x="2090" y="4310"/>
                  </a:cubicBezTo>
                  <a:cubicBezTo>
                    <a:pt x="2129" y="4320"/>
                    <a:pt x="2168" y="4331"/>
                    <a:pt x="2207" y="4342"/>
                  </a:cubicBezTo>
                  <a:cubicBezTo>
                    <a:pt x="2215" y="4344"/>
                    <a:pt x="2221" y="4332"/>
                    <a:pt x="2213" y="4327"/>
                  </a:cubicBezTo>
                  <a:cubicBezTo>
                    <a:pt x="2169" y="4304"/>
                    <a:pt x="2126" y="4281"/>
                    <a:pt x="2083" y="4257"/>
                  </a:cubicBezTo>
                  <a:cubicBezTo>
                    <a:pt x="2113" y="4270"/>
                    <a:pt x="2145" y="4282"/>
                    <a:pt x="2177" y="4293"/>
                  </a:cubicBezTo>
                  <a:cubicBezTo>
                    <a:pt x="2187" y="4296"/>
                    <a:pt x="2194" y="4280"/>
                    <a:pt x="2184" y="4276"/>
                  </a:cubicBezTo>
                  <a:cubicBezTo>
                    <a:pt x="2150" y="4258"/>
                    <a:pt x="2115" y="4243"/>
                    <a:pt x="2079" y="4231"/>
                  </a:cubicBezTo>
                  <a:cubicBezTo>
                    <a:pt x="2062" y="4223"/>
                    <a:pt x="2045" y="4214"/>
                    <a:pt x="2029" y="4205"/>
                  </a:cubicBezTo>
                  <a:cubicBezTo>
                    <a:pt x="2038" y="4207"/>
                    <a:pt x="2047" y="4208"/>
                    <a:pt x="2056" y="4210"/>
                  </a:cubicBezTo>
                  <a:cubicBezTo>
                    <a:pt x="2073" y="4215"/>
                    <a:pt x="2090" y="4219"/>
                    <a:pt x="2107" y="4222"/>
                  </a:cubicBezTo>
                  <a:cubicBezTo>
                    <a:pt x="2123" y="4227"/>
                    <a:pt x="2148" y="4235"/>
                    <a:pt x="2165" y="4238"/>
                  </a:cubicBezTo>
                  <a:cubicBezTo>
                    <a:pt x="2162" y="4248"/>
                    <a:pt x="2166" y="4257"/>
                    <a:pt x="2178" y="4265"/>
                  </a:cubicBezTo>
                  <a:cubicBezTo>
                    <a:pt x="2182" y="4267"/>
                    <a:pt x="2186" y="4267"/>
                    <a:pt x="2189" y="4265"/>
                  </a:cubicBezTo>
                  <a:cubicBezTo>
                    <a:pt x="2205" y="4256"/>
                    <a:pt x="2209" y="4241"/>
                    <a:pt x="2198" y="4228"/>
                  </a:cubicBezTo>
                  <a:cubicBezTo>
                    <a:pt x="2363" y="4224"/>
                    <a:pt x="2532" y="4143"/>
                    <a:pt x="2679" y="4086"/>
                  </a:cubicBezTo>
                  <a:cubicBezTo>
                    <a:pt x="2788" y="4044"/>
                    <a:pt x="2897" y="3999"/>
                    <a:pt x="3001" y="3946"/>
                  </a:cubicBezTo>
                  <a:cubicBezTo>
                    <a:pt x="3068" y="3911"/>
                    <a:pt x="3136" y="3869"/>
                    <a:pt x="3185" y="3810"/>
                  </a:cubicBezTo>
                  <a:cubicBezTo>
                    <a:pt x="3294" y="3882"/>
                    <a:pt x="3287" y="4042"/>
                    <a:pt x="3170" y="4107"/>
                  </a:cubicBezTo>
                  <a:moveTo>
                    <a:pt x="3227" y="4398"/>
                  </a:moveTo>
                  <a:cubicBezTo>
                    <a:pt x="3106" y="4470"/>
                    <a:pt x="2951" y="4496"/>
                    <a:pt x="2817" y="4535"/>
                  </a:cubicBezTo>
                  <a:cubicBezTo>
                    <a:pt x="2685" y="4574"/>
                    <a:pt x="2548" y="4628"/>
                    <a:pt x="2410" y="4643"/>
                  </a:cubicBezTo>
                  <a:cubicBezTo>
                    <a:pt x="2402" y="4644"/>
                    <a:pt x="2395" y="4645"/>
                    <a:pt x="2388" y="4645"/>
                  </a:cubicBezTo>
                  <a:cubicBezTo>
                    <a:pt x="2389" y="4640"/>
                    <a:pt x="2387" y="4635"/>
                    <a:pt x="2381" y="4634"/>
                  </a:cubicBezTo>
                  <a:cubicBezTo>
                    <a:pt x="2340" y="4621"/>
                    <a:pt x="2299" y="4608"/>
                    <a:pt x="2257" y="4595"/>
                  </a:cubicBezTo>
                  <a:cubicBezTo>
                    <a:pt x="2255" y="4595"/>
                    <a:pt x="2253" y="4595"/>
                    <a:pt x="2252" y="4596"/>
                  </a:cubicBezTo>
                  <a:cubicBezTo>
                    <a:pt x="2243" y="4593"/>
                    <a:pt x="2234" y="4589"/>
                    <a:pt x="2225" y="4584"/>
                  </a:cubicBezTo>
                  <a:cubicBezTo>
                    <a:pt x="2289" y="4589"/>
                    <a:pt x="2352" y="4597"/>
                    <a:pt x="2416" y="4608"/>
                  </a:cubicBezTo>
                  <a:cubicBezTo>
                    <a:pt x="2430" y="4610"/>
                    <a:pt x="2436" y="4590"/>
                    <a:pt x="2422" y="4586"/>
                  </a:cubicBezTo>
                  <a:cubicBezTo>
                    <a:pt x="2417" y="4584"/>
                    <a:pt x="2412" y="4583"/>
                    <a:pt x="2407" y="4581"/>
                  </a:cubicBezTo>
                  <a:cubicBezTo>
                    <a:pt x="2414" y="4577"/>
                    <a:pt x="2415" y="4566"/>
                    <a:pt x="2405" y="4564"/>
                  </a:cubicBezTo>
                  <a:cubicBezTo>
                    <a:pt x="2359" y="4554"/>
                    <a:pt x="2313" y="4541"/>
                    <a:pt x="2268" y="4526"/>
                  </a:cubicBezTo>
                  <a:cubicBezTo>
                    <a:pt x="2289" y="4530"/>
                    <a:pt x="2310" y="4535"/>
                    <a:pt x="2332" y="4539"/>
                  </a:cubicBezTo>
                  <a:cubicBezTo>
                    <a:pt x="2344" y="4542"/>
                    <a:pt x="2348" y="4525"/>
                    <a:pt x="2337" y="4521"/>
                  </a:cubicBezTo>
                  <a:cubicBezTo>
                    <a:pt x="2303" y="4508"/>
                    <a:pt x="2269" y="4495"/>
                    <a:pt x="2235" y="4482"/>
                  </a:cubicBezTo>
                  <a:cubicBezTo>
                    <a:pt x="2279" y="4489"/>
                    <a:pt x="2324" y="4497"/>
                    <a:pt x="2368" y="4506"/>
                  </a:cubicBezTo>
                  <a:cubicBezTo>
                    <a:pt x="2380" y="4509"/>
                    <a:pt x="2384" y="4493"/>
                    <a:pt x="2373" y="4488"/>
                  </a:cubicBezTo>
                  <a:cubicBezTo>
                    <a:pt x="2365" y="4485"/>
                    <a:pt x="2358" y="4482"/>
                    <a:pt x="2350" y="4480"/>
                  </a:cubicBezTo>
                  <a:cubicBezTo>
                    <a:pt x="2346" y="4478"/>
                    <a:pt x="2343" y="4480"/>
                    <a:pt x="2341" y="4483"/>
                  </a:cubicBezTo>
                  <a:cubicBezTo>
                    <a:pt x="2322" y="4480"/>
                    <a:pt x="2304" y="4477"/>
                    <a:pt x="2286" y="4474"/>
                  </a:cubicBezTo>
                  <a:cubicBezTo>
                    <a:pt x="2348" y="4469"/>
                    <a:pt x="2409" y="4450"/>
                    <a:pt x="2467" y="4430"/>
                  </a:cubicBezTo>
                  <a:cubicBezTo>
                    <a:pt x="2573" y="4392"/>
                    <a:pt x="2678" y="4351"/>
                    <a:pt x="2783" y="4311"/>
                  </a:cubicBezTo>
                  <a:cubicBezTo>
                    <a:pt x="2889" y="4272"/>
                    <a:pt x="2995" y="4232"/>
                    <a:pt x="3101" y="4192"/>
                  </a:cubicBezTo>
                  <a:cubicBezTo>
                    <a:pt x="3165" y="4167"/>
                    <a:pt x="3236" y="4140"/>
                    <a:pt x="3278" y="4082"/>
                  </a:cubicBezTo>
                  <a:cubicBezTo>
                    <a:pt x="3425" y="4156"/>
                    <a:pt x="3334" y="4334"/>
                    <a:pt x="3227" y="4398"/>
                  </a:cubicBezTo>
                  <a:moveTo>
                    <a:pt x="3091" y="4609"/>
                  </a:moveTo>
                  <a:cubicBezTo>
                    <a:pt x="3073" y="4629"/>
                    <a:pt x="3053" y="4647"/>
                    <a:pt x="3031" y="4664"/>
                  </a:cubicBezTo>
                  <a:cubicBezTo>
                    <a:pt x="3031" y="4662"/>
                    <a:pt x="3031" y="4661"/>
                    <a:pt x="3030" y="4659"/>
                  </a:cubicBezTo>
                  <a:cubicBezTo>
                    <a:pt x="3029" y="4657"/>
                    <a:pt x="3028" y="4654"/>
                    <a:pt x="3027" y="4651"/>
                  </a:cubicBezTo>
                  <a:cubicBezTo>
                    <a:pt x="3026" y="4647"/>
                    <a:pt x="3023" y="4643"/>
                    <a:pt x="3019" y="4642"/>
                  </a:cubicBezTo>
                  <a:cubicBezTo>
                    <a:pt x="3016" y="4642"/>
                    <a:pt x="3013" y="4642"/>
                    <a:pt x="3010" y="4641"/>
                  </a:cubicBezTo>
                  <a:cubicBezTo>
                    <a:pt x="3002" y="4640"/>
                    <a:pt x="2996" y="4646"/>
                    <a:pt x="2995" y="4653"/>
                  </a:cubicBezTo>
                  <a:cubicBezTo>
                    <a:pt x="2986" y="4644"/>
                    <a:pt x="2974" y="4641"/>
                    <a:pt x="2959" y="4644"/>
                  </a:cubicBezTo>
                  <a:cubicBezTo>
                    <a:pt x="2939" y="4642"/>
                    <a:pt x="2920" y="4640"/>
                    <a:pt x="2900" y="4638"/>
                  </a:cubicBezTo>
                  <a:cubicBezTo>
                    <a:pt x="2890" y="4636"/>
                    <a:pt x="2886" y="4648"/>
                    <a:pt x="2890" y="4656"/>
                  </a:cubicBezTo>
                  <a:cubicBezTo>
                    <a:pt x="2864" y="4653"/>
                    <a:pt x="2839" y="4650"/>
                    <a:pt x="2813" y="4648"/>
                  </a:cubicBezTo>
                  <a:cubicBezTo>
                    <a:pt x="2805" y="4647"/>
                    <a:pt x="2801" y="4655"/>
                    <a:pt x="2802" y="4662"/>
                  </a:cubicBezTo>
                  <a:cubicBezTo>
                    <a:pt x="2759" y="4655"/>
                    <a:pt x="2716" y="4650"/>
                    <a:pt x="2672" y="4646"/>
                  </a:cubicBezTo>
                  <a:cubicBezTo>
                    <a:pt x="2659" y="4645"/>
                    <a:pt x="2659" y="4663"/>
                    <a:pt x="2669" y="4667"/>
                  </a:cubicBezTo>
                  <a:cubicBezTo>
                    <a:pt x="2679" y="4671"/>
                    <a:pt x="2689" y="4675"/>
                    <a:pt x="2700" y="4678"/>
                  </a:cubicBezTo>
                  <a:cubicBezTo>
                    <a:pt x="2665" y="4673"/>
                    <a:pt x="2631" y="4668"/>
                    <a:pt x="2597" y="4664"/>
                  </a:cubicBezTo>
                  <a:cubicBezTo>
                    <a:pt x="2586" y="4662"/>
                    <a:pt x="2582" y="4676"/>
                    <a:pt x="2592" y="4681"/>
                  </a:cubicBezTo>
                  <a:cubicBezTo>
                    <a:pt x="2617" y="4691"/>
                    <a:pt x="2642" y="4700"/>
                    <a:pt x="2666" y="4708"/>
                  </a:cubicBezTo>
                  <a:cubicBezTo>
                    <a:pt x="2619" y="4701"/>
                    <a:pt x="2571" y="4693"/>
                    <a:pt x="2523" y="4686"/>
                  </a:cubicBezTo>
                  <a:cubicBezTo>
                    <a:pt x="2515" y="4685"/>
                    <a:pt x="2512" y="4697"/>
                    <a:pt x="2520" y="4698"/>
                  </a:cubicBezTo>
                  <a:cubicBezTo>
                    <a:pt x="2604" y="4712"/>
                    <a:pt x="2689" y="4726"/>
                    <a:pt x="2773" y="4740"/>
                  </a:cubicBezTo>
                  <a:cubicBezTo>
                    <a:pt x="2668" y="4742"/>
                    <a:pt x="2559" y="4718"/>
                    <a:pt x="2459" y="4687"/>
                  </a:cubicBezTo>
                  <a:cubicBezTo>
                    <a:pt x="2502" y="4679"/>
                    <a:pt x="2544" y="4667"/>
                    <a:pt x="2585" y="4655"/>
                  </a:cubicBezTo>
                  <a:cubicBezTo>
                    <a:pt x="2688" y="4626"/>
                    <a:pt x="2790" y="4595"/>
                    <a:pt x="2892" y="4566"/>
                  </a:cubicBezTo>
                  <a:cubicBezTo>
                    <a:pt x="2975" y="4541"/>
                    <a:pt x="3072" y="4521"/>
                    <a:pt x="3161" y="4487"/>
                  </a:cubicBezTo>
                  <a:cubicBezTo>
                    <a:pt x="3142" y="4529"/>
                    <a:pt x="3125" y="4571"/>
                    <a:pt x="3091" y="4609"/>
                  </a:cubicBezTo>
                  <a:close/>
                  <a:moveTo>
                    <a:pt x="2953" y="4707"/>
                  </a:moveTo>
                  <a:cubicBezTo>
                    <a:pt x="2958" y="4701"/>
                    <a:pt x="2957" y="4690"/>
                    <a:pt x="2947" y="4687"/>
                  </a:cubicBezTo>
                  <a:cubicBezTo>
                    <a:pt x="2943" y="4686"/>
                    <a:pt x="2940" y="4685"/>
                    <a:pt x="2936" y="4684"/>
                  </a:cubicBezTo>
                  <a:cubicBezTo>
                    <a:pt x="2950" y="4686"/>
                    <a:pt x="2964" y="4687"/>
                    <a:pt x="2977" y="4689"/>
                  </a:cubicBezTo>
                  <a:cubicBezTo>
                    <a:pt x="2986" y="4689"/>
                    <a:pt x="2991" y="4679"/>
                    <a:pt x="2988" y="4672"/>
                  </a:cubicBezTo>
                  <a:cubicBezTo>
                    <a:pt x="2997" y="4673"/>
                    <a:pt x="3005" y="4674"/>
                    <a:pt x="3014" y="4675"/>
                  </a:cubicBezTo>
                  <a:cubicBezTo>
                    <a:pt x="2995" y="4688"/>
                    <a:pt x="2974" y="4699"/>
                    <a:pt x="2953" y="4707"/>
                  </a:cubicBezTo>
                  <a:close/>
                  <a:moveTo>
                    <a:pt x="2904" y="4724"/>
                  </a:moveTo>
                  <a:cubicBezTo>
                    <a:pt x="2907" y="4718"/>
                    <a:pt x="2906" y="4711"/>
                    <a:pt x="2899" y="4709"/>
                  </a:cubicBezTo>
                  <a:cubicBezTo>
                    <a:pt x="2852" y="4701"/>
                    <a:pt x="2806" y="4690"/>
                    <a:pt x="2761" y="4676"/>
                  </a:cubicBezTo>
                  <a:cubicBezTo>
                    <a:pt x="2822" y="4684"/>
                    <a:pt x="2881" y="4695"/>
                    <a:pt x="2940" y="4711"/>
                  </a:cubicBezTo>
                  <a:cubicBezTo>
                    <a:pt x="2941" y="4712"/>
                    <a:pt x="2942" y="4712"/>
                    <a:pt x="2943" y="4712"/>
                  </a:cubicBezTo>
                  <a:cubicBezTo>
                    <a:pt x="2934" y="4715"/>
                    <a:pt x="2925" y="4718"/>
                    <a:pt x="2916" y="4721"/>
                  </a:cubicBezTo>
                  <a:cubicBezTo>
                    <a:pt x="2912" y="4722"/>
                    <a:pt x="2908" y="4723"/>
                    <a:pt x="2904" y="4724"/>
                  </a:cubicBezTo>
                  <a:close/>
                  <a:moveTo>
                    <a:pt x="2849" y="4735"/>
                  </a:moveTo>
                  <a:cubicBezTo>
                    <a:pt x="2793" y="4725"/>
                    <a:pt x="2738" y="4711"/>
                    <a:pt x="2685" y="4694"/>
                  </a:cubicBezTo>
                  <a:cubicBezTo>
                    <a:pt x="2752" y="4705"/>
                    <a:pt x="2820" y="4716"/>
                    <a:pt x="2887" y="4728"/>
                  </a:cubicBezTo>
                  <a:cubicBezTo>
                    <a:pt x="2874" y="4731"/>
                    <a:pt x="2862" y="4733"/>
                    <a:pt x="2849" y="4735"/>
                  </a:cubicBezTo>
                  <a:close/>
                  <a:moveTo>
                    <a:pt x="2177" y="4557"/>
                  </a:moveTo>
                  <a:cubicBezTo>
                    <a:pt x="2164" y="4540"/>
                    <a:pt x="2152" y="4521"/>
                    <a:pt x="2143" y="4499"/>
                  </a:cubicBezTo>
                  <a:cubicBezTo>
                    <a:pt x="2160" y="4507"/>
                    <a:pt x="2177" y="4515"/>
                    <a:pt x="2195" y="4522"/>
                  </a:cubicBezTo>
                  <a:cubicBezTo>
                    <a:pt x="2194" y="4522"/>
                    <a:pt x="2192" y="4522"/>
                    <a:pt x="2191" y="4521"/>
                  </a:cubicBezTo>
                  <a:cubicBezTo>
                    <a:pt x="2177" y="4518"/>
                    <a:pt x="2171" y="4539"/>
                    <a:pt x="2185" y="4542"/>
                  </a:cubicBezTo>
                  <a:cubicBezTo>
                    <a:pt x="2209" y="4550"/>
                    <a:pt x="2234" y="4557"/>
                    <a:pt x="2259" y="4564"/>
                  </a:cubicBezTo>
                  <a:cubicBezTo>
                    <a:pt x="2232" y="4561"/>
                    <a:pt x="2204" y="4559"/>
                    <a:pt x="2177" y="4557"/>
                  </a:cubicBezTo>
                  <a:cubicBezTo>
                    <a:pt x="2177" y="4557"/>
                    <a:pt x="2177" y="4557"/>
                    <a:pt x="2177" y="4557"/>
                  </a:cubicBezTo>
                  <a:close/>
                  <a:moveTo>
                    <a:pt x="2133" y="4474"/>
                  </a:moveTo>
                  <a:cubicBezTo>
                    <a:pt x="2131" y="4467"/>
                    <a:pt x="2129" y="4460"/>
                    <a:pt x="2127" y="4453"/>
                  </a:cubicBezTo>
                  <a:cubicBezTo>
                    <a:pt x="2130" y="4454"/>
                    <a:pt x="2134" y="4456"/>
                    <a:pt x="2138" y="4457"/>
                  </a:cubicBezTo>
                  <a:cubicBezTo>
                    <a:pt x="2137" y="4461"/>
                    <a:pt x="2139" y="4465"/>
                    <a:pt x="2144" y="4467"/>
                  </a:cubicBezTo>
                  <a:cubicBezTo>
                    <a:pt x="2162" y="4474"/>
                    <a:pt x="2180" y="4481"/>
                    <a:pt x="2199" y="4488"/>
                  </a:cubicBezTo>
                  <a:cubicBezTo>
                    <a:pt x="2179" y="4483"/>
                    <a:pt x="2160" y="4479"/>
                    <a:pt x="2141" y="4474"/>
                  </a:cubicBezTo>
                  <a:cubicBezTo>
                    <a:pt x="2138" y="4473"/>
                    <a:pt x="2135" y="4473"/>
                    <a:pt x="2133" y="4474"/>
                  </a:cubicBezTo>
                  <a:close/>
                  <a:moveTo>
                    <a:pt x="2254" y="4425"/>
                  </a:moveTo>
                  <a:cubicBezTo>
                    <a:pt x="2254" y="4425"/>
                    <a:pt x="2254" y="4425"/>
                    <a:pt x="2253" y="4425"/>
                  </a:cubicBezTo>
                  <a:cubicBezTo>
                    <a:pt x="2197" y="4425"/>
                    <a:pt x="2147" y="4410"/>
                    <a:pt x="2105" y="4382"/>
                  </a:cubicBezTo>
                  <a:cubicBezTo>
                    <a:pt x="2154" y="4400"/>
                    <a:pt x="2203" y="4414"/>
                    <a:pt x="2254" y="4425"/>
                  </a:cubicBezTo>
                  <a:close/>
                  <a:moveTo>
                    <a:pt x="2077" y="4361"/>
                  </a:moveTo>
                  <a:cubicBezTo>
                    <a:pt x="2074" y="4359"/>
                    <a:pt x="2071" y="4356"/>
                    <a:pt x="2068" y="4354"/>
                  </a:cubicBezTo>
                  <a:cubicBezTo>
                    <a:pt x="2088" y="4362"/>
                    <a:pt x="2108" y="4371"/>
                    <a:pt x="2128" y="4379"/>
                  </a:cubicBezTo>
                  <a:cubicBezTo>
                    <a:pt x="2111" y="4373"/>
                    <a:pt x="2094" y="4368"/>
                    <a:pt x="2077" y="4361"/>
                  </a:cubicBezTo>
                  <a:close/>
                  <a:moveTo>
                    <a:pt x="2035" y="4319"/>
                  </a:moveTo>
                  <a:cubicBezTo>
                    <a:pt x="2027" y="4309"/>
                    <a:pt x="2020" y="4298"/>
                    <a:pt x="2013" y="4287"/>
                  </a:cubicBezTo>
                  <a:cubicBezTo>
                    <a:pt x="2014" y="4288"/>
                    <a:pt x="2014" y="4288"/>
                    <a:pt x="2015" y="4289"/>
                  </a:cubicBezTo>
                  <a:cubicBezTo>
                    <a:pt x="2037" y="4303"/>
                    <a:pt x="2060" y="4315"/>
                    <a:pt x="2083" y="4326"/>
                  </a:cubicBezTo>
                  <a:cubicBezTo>
                    <a:pt x="2067" y="4324"/>
                    <a:pt x="2052" y="4321"/>
                    <a:pt x="2036" y="4319"/>
                  </a:cubicBezTo>
                  <a:cubicBezTo>
                    <a:pt x="2036" y="4319"/>
                    <a:pt x="2036" y="4319"/>
                    <a:pt x="2035" y="4319"/>
                  </a:cubicBezTo>
                  <a:close/>
                  <a:moveTo>
                    <a:pt x="1985" y="4228"/>
                  </a:moveTo>
                  <a:cubicBezTo>
                    <a:pt x="2035" y="4254"/>
                    <a:pt x="2086" y="4280"/>
                    <a:pt x="2137" y="4306"/>
                  </a:cubicBezTo>
                  <a:cubicBezTo>
                    <a:pt x="2099" y="4295"/>
                    <a:pt x="2060" y="4284"/>
                    <a:pt x="2022" y="4273"/>
                  </a:cubicBezTo>
                  <a:cubicBezTo>
                    <a:pt x="2014" y="4271"/>
                    <a:pt x="2010" y="4279"/>
                    <a:pt x="2012" y="4285"/>
                  </a:cubicBezTo>
                  <a:cubicBezTo>
                    <a:pt x="2001" y="4267"/>
                    <a:pt x="1992" y="4248"/>
                    <a:pt x="1985" y="4228"/>
                  </a:cubicBezTo>
                  <a:moveTo>
                    <a:pt x="1897" y="3999"/>
                  </a:moveTo>
                  <a:cubicBezTo>
                    <a:pt x="1894" y="3992"/>
                    <a:pt x="1892" y="3985"/>
                    <a:pt x="1891" y="3978"/>
                  </a:cubicBezTo>
                  <a:cubicBezTo>
                    <a:pt x="1921" y="3993"/>
                    <a:pt x="1951" y="4009"/>
                    <a:pt x="1981" y="4024"/>
                  </a:cubicBezTo>
                  <a:cubicBezTo>
                    <a:pt x="1953" y="4015"/>
                    <a:pt x="1925" y="4006"/>
                    <a:pt x="1897" y="3999"/>
                  </a:cubicBezTo>
                  <a:close/>
                  <a:moveTo>
                    <a:pt x="1888" y="3923"/>
                  </a:moveTo>
                  <a:cubicBezTo>
                    <a:pt x="1913" y="3941"/>
                    <a:pt x="1939" y="3957"/>
                    <a:pt x="1965" y="3973"/>
                  </a:cubicBezTo>
                  <a:cubicBezTo>
                    <a:pt x="1939" y="3964"/>
                    <a:pt x="1913" y="3955"/>
                    <a:pt x="1887" y="3945"/>
                  </a:cubicBezTo>
                  <a:cubicBezTo>
                    <a:pt x="1887" y="3938"/>
                    <a:pt x="1888" y="3931"/>
                    <a:pt x="1888" y="3923"/>
                  </a:cubicBezTo>
                  <a:moveTo>
                    <a:pt x="1909" y="3853"/>
                  </a:moveTo>
                  <a:cubicBezTo>
                    <a:pt x="1916" y="3871"/>
                    <a:pt x="1923" y="3889"/>
                    <a:pt x="1930" y="3907"/>
                  </a:cubicBezTo>
                  <a:cubicBezTo>
                    <a:pt x="1917" y="3904"/>
                    <a:pt x="1905" y="3901"/>
                    <a:pt x="1893" y="3898"/>
                  </a:cubicBezTo>
                  <a:cubicBezTo>
                    <a:pt x="1896" y="3883"/>
                    <a:pt x="1902" y="3868"/>
                    <a:pt x="1909" y="3853"/>
                  </a:cubicBezTo>
                  <a:close/>
                  <a:moveTo>
                    <a:pt x="3278" y="2586"/>
                  </a:moveTo>
                  <a:cubicBezTo>
                    <a:pt x="3484" y="2324"/>
                    <a:pt x="3597" y="2000"/>
                    <a:pt x="3607" y="1668"/>
                  </a:cubicBezTo>
                  <a:cubicBezTo>
                    <a:pt x="3617" y="1336"/>
                    <a:pt x="3518" y="1005"/>
                    <a:pt x="3342" y="725"/>
                  </a:cubicBezTo>
                  <a:cubicBezTo>
                    <a:pt x="3165" y="443"/>
                    <a:pt x="2903" y="186"/>
                    <a:pt x="2586" y="72"/>
                  </a:cubicBezTo>
                  <a:cubicBezTo>
                    <a:pt x="2415" y="10"/>
                    <a:pt x="2231" y="0"/>
                    <a:pt x="2050" y="3"/>
                  </a:cubicBezTo>
                  <a:cubicBezTo>
                    <a:pt x="1859" y="5"/>
                    <a:pt x="1666" y="21"/>
                    <a:pt x="1482" y="74"/>
                  </a:cubicBezTo>
                  <a:cubicBezTo>
                    <a:pt x="1147" y="171"/>
                    <a:pt x="838" y="379"/>
                    <a:pt x="580" y="610"/>
                  </a:cubicBezTo>
                  <a:cubicBezTo>
                    <a:pt x="327" y="836"/>
                    <a:pt x="162" y="1122"/>
                    <a:pt x="128" y="1462"/>
                  </a:cubicBezTo>
                  <a:cubicBezTo>
                    <a:pt x="96" y="1781"/>
                    <a:pt x="174" y="2110"/>
                    <a:pt x="332" y="2386"/>
                  </a:cubicBezTo>
                  <a:cubicBezTo>
                    <a:pt x="511" y="2698"/>
                    <a:pt x="786" y="2946"/>
                    <a:pt x="1092" y="3130"/>
                  </a:cubicBezTo>
                  <a:cubicBezTo>
                    <a:pt x="1249" y="3225"/>
                    <a:pt x="1416" y="3303"/>
                    <a:pt x="1587" y="3370"/>
                  </a:cubicBezTo>
                  <a:cubicBezTo>
                    <a:pt x="1638" y="3389"/>
                    <a:pt x="1691" y="3408"/>
                    <a:pt x="1730" y="3447"/>
                  </a:cubicBezTo>
                  <a:cubicBezTo>
                    <a:pt x="1768" y="3484"/>
                    <a:pt x="1788" y="3537"/>
                    <a:pt x="1806" y="3586"/>
                  </a:cubicBezTo>
                  <a:cubicBezTo>
                    <a:pt x="1837" y="3668"/>
                    <a:pt x="1868" y="3749"/>
                    <a:pt x="1900" y="3831"/>
                  </a:cubicBezTo>
                  <a:cubicBezTo>
                    <a:pt x="1896" y="3830"/>
                    <a:pt x="1891" y="3832"/>
                    <a:pt x="1887" y="3837"/>
                  </a:cubicBezTo>
                  <a:cubicBezTo>
                    <a:pt x="1809" y="3943"/>
                    <a:pt x="1849" y="4065"/>
                    <a:pt x="1935" y="4142"/>
                  </a:cubicBezTo>
                  <a:cubicBezTo>
                    <a:pt x="1935" y="4143"/>
                    <a:pt x="1934" y="4145"/>
                    <a:pt x="1934" y="4146"/>
                  </a:cubicBezTo>
                  <a:cubicBezTo>
                    <a:pt x="1921" y="4263"/>
                    <a:pt x="1989" y="4376"/>
                    <a:pt x="2089" y="4434"/>
                  </a:cubicBezTo>
                  <a:cubicBezTo>
                    <a:pt x="2072" y="4572"/>
                    <a:pt x="2196" y="4682"/>
                    <a:pt x="2326" y="4694"/>
                  </a:cubicBezTo>
                  <a:cubicBezTo>
                    <a:pt x="2348" y="4696"/>
                    <a:pt x="2369" y="4697"/>
                    <a:pt x="2391" y="4695"/>
                  </a:cubicBezTo>
                  <a:cubicBezTo>
                    <a:pt x="2391" y="4695"/>
                    <a:pt x="2391" y="4695"/>
                    <a:pt x="2391" y="4696"/>
                  </a:cubicBezTo>
                  <a:cubicBezTo>
                    <a:pt x="2556" y="4777"/>
                    <a:pt x="2777" y="4827"/>
                    <a:pt x="2956" y="4763"/>
                  </a:cubicBezTo>
                  <a:cubicBezTo>
                    <a:pt x="3071" y="4721"/>
                    <a:pt x="3222" y="4593"/>
                    <a:pt x="3225" y="4458"/>
                  </a:cubicBezTo>
                  <a:cubicBezTo>
                    <a:pt x="3275" y="4431"/>
                    <a:pt x="3320" y="4398"/>
                    <a:pt x="3354" y="4352"/>
                  </a:cubicBezTo>
                  <a:cubicBezTo>
                    <a:pt x="3429" y="4251"/>
                    <a:pt x="3419" y="4100"/>
                    <a:pt x="3299" y="4043"/>
                  </a:cubicBezTo>
                  <a:cubicBezTo>
                    <a:pt x="3338" y="3947"/>
                    <a:pt x="3301" y="3825"/>
                    <a:pt x="3213" y="3771"/>
                  </a:cubicBezTo>
                  <a:cubicBezTo>
                    <a:pt x="3277" y="3657"/>
                    <a:pt x="3248" y="3474"/>
                    <a:pt x="3099" y="3450"/>
                  </a:cubicBezTo>
                  <a:cubicBezTo>
                    <a:pt x="3097" y="3450"/>
                    <a:pt x="3096" y="3450"/>
                    <a:pt x="3095" y="3450"/>
                  </a:cubicBezTo>
                  <a:cubicBezTo>
                    <a:pt x="3086" y="3302"/>
                    <a:pt x="2985" y="3170"/>
                    <a:pt x="3010" y="3017"/>
                  </a:cubicBezTo>
                  <a:cubicBezTo>
                    <a:pt x="3037" y="2847"/>
                    <a:pt x="3176" y="2715"/>
                    <a:pt x="3278" y="25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9Slide.vn 18">
              <a:extLst>
                <a:ext uri="{FF2B5EF4-FFF2-40B4-BE49-F238E27FC236}">
                  <a16:creationId xmlns:a16="http://schemas.microsoft.com/office/drawing/2014/main" id="{E6C3199D-F6E9-48E6-B310-231EC8DBC0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1351" y="688975"/>
              <a:ext cx="658813" cy="463550"/>
            </a:xfrm>
            <a:custGeom>
              <a:avLst/>
              <a:gdLst>
                <a:gd name="T0" fmla="*/ 1221 w 1282"/>
                <a:gd name="T1" fmla="*/ 809 h 905"/>
                <a:gd name="T2" fmla="*/ 1145 w 1282"/>
                <a:gd name="T3" fmla="*/ 804 h 905"/>
                <a:gd name="T4" fmla="*/ 1118 w 1282"/>
                <a:gd name="T5" fmla="*/ 762 h 905"/>
                <a:gd name="T6" fmla="*/ 990 w 1282"/>
                <a:gd name="T7" fmla="*/ 560 h 905"/>
                <a:gd name="T8" fmla="*/ 587 w 1282"/>
                <a:gd name="T9" fmla="*/ 323 h 905"/>
                <a:gd name="T10" fmla="*/ 326 w 1282"/>
                <a:gd name="T11" fmla="*/ 310 h 905"/>
                <a:gd name="T12" fmla="*/ 141 w 1282"/>
                <a:gd name="T13" fmla="*/ 327 h 905"/>
                <a:gd name="T14" fmla="*/ 140 w 1282"/>
                <a:gd name="T15" fmla="*/ 140 h 905"/>
                <a:gd name="T16" fmla="*/ 152 w 1282"/>
                <a:gd name="T17" fmla="*/ 125 h 905"/>
                <a:gd name="T18" fmla="*/ 1155 w 1282"/>
                <a:gd name="T19" fmla="*/ 598 h 905"/>
                <a:gd name="T20" fmla="*/ 1219 w 1282"/>
                <a:gd name="T21" fmla="*/ 726 h 905"/>
                <a:gd name="T22" fmla="*/ 1228 w 1282"/>
                <a:gd name="T23" fmla="*/ 782 h 905"/>
                <a:gd name="T24" fmla="*/ 1221 w 1282"/>
                <a:gd name="T25" fmla="*/ 809 h 905"/>
                <a:gd name="T26" fmla="*/ 1142 w 1282"/>
                <a:gd name="T27" fmla="*/ 480 h 905"/>
                <a:gd name="T28" fmla="*/ 907 w 1282"/>
                <a:gd name="T29" fmla="*/ 237 h 905"/>
                <a:gd name="T30" fmla="*/ 104 w 1282"/>
                <a:gd name="T31" fmla="*/ 100 h 905"/>
                <a:gd name="T32" fmla="*/ 93 w 1282"/>
                <a:gd name="T33" fmla="*/ 110 h 905"/>
                <a:gd name="T34" fmla="*/ 53 w 1282"/>
                <a:gd name="T35" fmla="*/ 323 h 905"/>
                <a:gd name="T36" fmla="*/ 322 w 1282"/>
                <a:gd name="T37" fmla="*/ 363 h 905"/>
                <a:gd name="T38" fmla="*/ 955 w 1282"/>
                <a:gd name="T39" fmla="*/ 596 h 905"/>
                <a:gd name="T40" fmla="*/ 1051 w 1282"/>
                <a:gd name="T41" fmla="*/ 737 h 905"/>
                <a:gd name="T42" fmla="*/ 1146 w 1282"/>
                <a:gd name="T43" fmla="*/ 867 h 905"/>
                <a:gd name="T44" fmla="*/ 1279 w 1282"/>
                <a:gd name="T45" fmla="*/ 766 h 905"/>
                <a:gd name="T46" fmla="*/ 1142 w 1282"/>
                <a:gd name="T47" fmla="*/ 480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2" h="905">
                  <a:moveTo>
                    <a:pt x="1221" y="809"/>
                  </a:moveTo>
                  <a:cubicBezTo>
                    <a:pt x="1196" y="808"/>
                    <a:pt x="1171" y="806"/>
                    <a:pt x="1145" y="804"/>
                  </a:cubicBezTo>
                  <a:cubicBezTo>
                    <a:pt x="1134" y="797"/>
                    <a:pt x="1125" y="774"/>
                    <a:pt x="1118" y="762"/>
                  </a:cubicBezTo>
                  <a:cubicBezTo>
                    <a:pt x="1080" y="690"/>
                    <a:pt x="1045" y="622"/>
                    <a:pt x="990" y="560"/>
                  </a:cubicBezTo>
                  <a:cubicBezTo>
                    <a:pt x="885" y="442"/>
                    <a:pt x="740" y="359"/>
                    <a:pt x="587" y="323"/>
                  </a:cubicBezTo>
                  <a:cubicBezTo>
                    <a:pt x="501" y="303"/>
                    <a:pt x="413" y="298"/>
                    <a:pt x="326" y="310"/>
                  </a:cubicBezTo>
                  <a:cubicBezTo>
                    <a:pt x="267" y="318"/>
                    <a:pt x="200" y="348"/>
                    <a:pt x="141" y="327"/>
                  </a:cubicBezTo>
                  <a:cubicBezTo>
                    <a:pt x="51" y="294"/>
                    <a:pt x="64" y="179"/>
                    <a:pt x="140" y="140"/>
                  </a:cubicBezTo>
                  <a:cubicBezTo>
                    <a:pt x="147" y="136"/>
                    <a:pt x="151" y="131"/>
                    <a:pt x="152" y="125"/>
                  </a:cubicBezTo>
                  <a:cubicBezTo>
                    <a:pt x="557" y="38"/>
                    <a:pt x="948" y="247"/>
                    <a:pt x="1155" y="598"/>
                  </a:cubicBezTo>
                  <a:cubicBezTo>
                    <a:pt x="1179" y="638"/>
                    <a:pt x="1206" y="681"/>
                    <a:pt x="1219" y="726"/>
                  </a:cubicBezTo>
                  <a:cubicBezTo>
                    <a:pt x="1224" y="744"/>
                    <a:pt x="1229" y="763"/>
                    <a:pt x="1228" y="782"/>
                  </a:cubicBezTo>
                  <a:lnTo>
                    <a:pt x="1221" y="809"/>
                  </a:lnTo>
                  <a:close/>
                  <a:moveTo>
                    <a:pt x="1142" y="480"/>
                  </a:moveTo>
                  <a:cubicBezTo>
                    <a:pt x="1076" y="388"/>
                    <a:pt x="998" y="305"/>
                    <a:pt x="907" y="237"/>
                  </a:cubicBezTo>
                  <a:cubicBezTo>
                    <a:pt x="679" y="68"/>
                    <a:pt x="375" y="0"/>
                    <a:pt x="104" y="100"/>
                  </a:cubicBezTo>
                  <a:cubicBezTo>
                    <a:pt x="99" y="102"/>
                    <a:pt x="95" y="105"/>
                    <a:pt x="93" y="110"/>
                  </a:cubicBezTo>
                  <a:cubicBezTo>
                    <a:pt x="25" y="157"/>
                    <a:pt x="0" y="251"/>
                    <a:pt x="53" y="323"/>
                  </a:cubicBezTo>
                  <a:cubicBezTo>
                    <a:pt x="121" y="418"/>
                    <a:pt x="227" y="378"/>
                    <a:pt x="322" y="363"/>
                  </a:cubicBezTo>
                  <a:cubicBezTo>
                    <a:pt x="554" y="326"/>
                    <a:pt x="799" y="422"/>
                    <a:pt x="955" y="596"/>
                  </a:cubicBezTo>
                  <a:cubicBezTo>
                    <a:pt x="993" y="638"/>
                    <a:pt x="1025" y="686"/>
                    <a:pt x="1051" y="737"/>
                  </a:cubicBezTo>
                  <a:cubicBezTo>
                    <a:pt x="1075" y="785"/>
                    <a:pt x="1093" y="842"/>
                    <a:pt x="1146" y="867"/>
                  </a:cubicBezTo>
                  <a:cubicBezTo>
                    <a:pt x="1222" y="905"/>
                    <a:pt x="1282" y="841"/>
                    <a:pt x="1279" y="766"/>
                  </a:cubicBezTo>
                  <a:cubicBezTo>
                    <a:pt x="1275" y="665"/>
                    <a:pt x="1199" y="559"/>
                    <a:pt x="1142" y="4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9Slide.vn 19">
              <a:extLst>
                <a:ext uri="{FF2B5EF4-FFF2-40B4-BE49-F238E27FC236}">
                  <a16:creationId xmlns:a16="http://schemas.microsoft.com/office/drawing/2014/main" id="{AD7BE318-3855-418F-9FE2-A6C5B0DBC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576" y="2354263"/>
              <a:ext cx="101600" cy="184150"/>
            </a:xfrm>
            <a:custGeom>
              <a:avLst/>
              <a:gdLst>
                <a:gd name="T0" fmla="*/ 153 w 198"/>
                <a:gd name="T1" fmla="*/ 21 h 358"/>
                <a:gd name="T2" fmla="*/ 86 w 198"/>
                <a:gd name="T3" fmla="*/ 172 h 358"/>
                <a:gd name="T4" fmla="*/ 53 w 198"/>
                <a:gd name="T5" fmla="*/ 242 h 358"/>
                <a:gd name="T6" fmla="*/ 28 w 198"/>
                <a:gd name="T7" fmla="*/ 296 h 358"/>
                <a:gd name="T8" fmla="*/ 13 w 198"/>
                <a:gd name="T9" fmla="*/ 302 h 358"/>
                <a:gd name="T10" fmla="*/ 5 w 198"/>
                <a:gd name="T11" fmla="*/ 336 h 358"/>
                <a:gd name="T12" fmla="*/ 37 w 198"/>
                <a:gd name="T13" fmla="*/ 354 h 358"/>
                <a:gd name="T14" fmla="*/ 116 w 198"/>
                <a:gd name="T15" fmla="*/ 228 h 358"/>
                <a:gd name="T16" fmla="*/ 191 w 198"/>
                <a:gd name="T17" fmla="*/ 37 h 358"/>
                <a:gd name="T18" fmla="*/ 153 w 198"/>
                <a:gd name="T19" fmla="*/ 2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358">
                  <a:moveTo>
                    <a:pt x="153" y="21"/>
                  </a:moveTo>
                  <a:cubicBezTo>
                    <a:pt x="130" y="71"/>
                    <a:pt x="109" y="122"/>
                    <a:pt x="86" y="172"/>
                  </a:cubicBezTo>
                  <a:cubicBezTo>
                    <a:pt x="75" y="195"/>
                    <a:pt x="64" y="219"/>
                    <a:pt x="53" y="242"/>
                  </a:cubicBezTo>
                  <a:cubicBezTo>
                    <a:pt x="47" y="254"/>
                    <a:pt x="39" y="280"/>
                    <a:pt x="28" y="296"/>
                  </a:cubicBezTo>
                  <a:cubicBezTo>
                    <a:pt x="22" y="296"/>
                    <a:pt x="17" y="298"/>
                    <a:pt x="13" y="302"/>
                  </a:cubicBezTo>
                  <a:cubicBezTo>
                    <a:pt x="4" y="313"/>
                    <a:pt x="0" y="321"/>
                    <a:pt x="5" y="336"/>
                  </a:cubicBezTo>
                  <a:cubicBezTo>
                    <a:pt x="9" y="350"/>
                    <a:pt x="23" y="358"/>
                    <a:pt x="37" y="354"/>
                  </a:cubicBezTo>
                  <a:cubicBezTo>
                    <a:pt x="84" y="343"/>
                    <a:pt x="99" y="268"/>
                    <a:pt x="116" y="228"/>
                  </a:cubicBezTo>
                  <a:cubicBezTo>
                    <a:pt x="143" y="165"/>
                    <a:pt x="169" y="102"/>
                    <a:pt x="191" y="37"/>
                  </a:cubicBezTo>
                  <a:cubicBezTo>
                    <a:pt x="198" y="16"/>
                    <a:pt x="163" y="0"/>
                    <a:pt x="15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9Slide.vn 20">
              <a:extLst>
                <a:ext uri="{FF2B5EF4-FFF2-40B4-BE49-F238E27FC236}">
                  <a16:creationId xmlns:a16="http://schemas.microsoft.com/office/drawing/2014/main" id="{412776F9-D734-425D-A944-EAEC21C00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206625"/>
              <a:ext cx="131763" cy="153988"/>
            </a:xfrm>
            <a:custGeom>
              <a:avLst/>
              <a:gdLst>
                <a:gd name="T0" fmla="*/ 224 w 257"/>
                <a:gd name="T1" fmla="*/ 10 h 302"/>
                <a:gd name="T2" fmla="*/ 15 w 257"/>
                <a:gd name="T3" fmla="*/ 251 h 302"/>
                <a:gd name="T4" fmla="*/ 58 w 257"/>
                <a:gd name="T5" fmla="*/ 276 h 302"/>
                <a:gd name="T6" fmla="*/ 58 w 257"/>
                <a:gd name="T7" fmla="*/ 276 h 302"/>
                <a:gd name="T8" fmla="*/ 244 w 257"/>
                <a:gd name="T9" fmla="*/ 36 h 302"/>
                <a:gd name="T10" fmla="*/ 224 w 257"/>
                <a:gd name="T11" fmla="*/ 1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302">
                  <a:moveTo>
                    <a:pt x="224" y="10"/>
                  </a:moveTo>
                  <a:cubicBezTo>
                    <a:pt x="135" y="69"/>
                    <a:pt x="62" y="155"/>
                    <a:pt x="15" y="251"/>
                  </a:cubicBezTo>
                  <a:cubicBezTo>
                    <a:pt x="0" y="281"/>
                    <a:pt x="43" y="302"/>
                    <a:pt x="58" y="276"/>
                  </a:cubicBezTo>
                  <a:cubicBezTo>
                    <a:pt x="58" y="276"/>
                    <a:pt x="58" y="276"/>
                    <a:pt x="58" y="276"/>
                  </a:cubicBezTo>
                  <a:cubicBezTo>
                    <a:pt x="104" y="182"/>
                    <a:pt x="166" y="106"/>
                    <a:pt x="244" y="36"/>
                  </a:cubicBezTo>
                  <a:cubicBezTo>
                    <a:pt x="257" y="24"/>
                    <a:pt x="239" y="0"/>
                    <a:pt x="22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9Slide.vn 21">
              <a:extLst>
                <a:ext uri="{FF2B5EF4-FFF2-40B4-BE49-F238E27FC236}">
                  <a16:creationId xmlns:a16="http://schemas.microsoft.com/office/drawing/2014/main" id="{51432B18-04AF-4E58-BADE-0CF236588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6" y="1828800"/>
              <a:ext cx="163513" cy="88900"/>
            </a:xfrm>
            <a:custGeom>
              <a:avLst/>
              <a:gdLst>
                <a:gd name="T0" fmla="*/ 283 w 319"/>
                <a:gd name="T1" fmla="*/ 9 h 174"/>
                <a:gd name="T2" fmla="*/ 151 w 319"/>
                <a:gd name="T3" fmla="*/ 80 h 174"/>
                <a:gd name="T4" fmla="*/ 15 w 319"/>
                <a:gd name="T5" fmla="*/ 140 h 174"/>
                <a:gd name="T6" fmla="*/ 24 w 319"/>
                <a:gd name="T7" fmla="*/ 174 h 174"/>
                <a:gd name="T8" fmla="*/ 166 w 319"/>
                <a:gd name="T9" fmla="*/ 124 h 174"/>
                <a:gd name="T10" fmla="*/ 304 w 319"/>
                <a:gd name="T11" fmla="*/ 35 h 174"/>
                <a:gd name="T12" fmla="*/ 283 w 319"/>
                <a:gd name="T13" fmla="*/ 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174">
                  <a:moveTo>
                    <a:pt x="283" y="9"/>
                  </a:moveTo>
                  <a:cubicBezTo>
                    <a:pt x="239" y="33"/>
                    <a:pt x="197" y="59"/>
                    <a:pt x="151" y="80"/>
                  </a:cubicBezTo>
                  <a:cubicBezTo>
                    <a:pt x="107" y="101"/>
                    <a:pt x="54" y="111"/>
                    <a:pt x="15" y="140"/>
                  </a:cubicBezTo>
                  <a:cubicBezTo>
                    <a:pt x="0" y="150"/>
                    <a:pt x="4" y="174"/>
                    <a:pt x="24" y="174"/>
                  </a:cubicBezTo>
                  <a:cubicBezTo>
                    <a:pt x="73" y="174"/>
                    <a:pt x="123" y="146"/>
                    <a:pt x="166" y="124"/>
                  </a:cubicBezTo>
                  <a:cubicBezTo>
                    <a:pt x="215" y="99"/>
                    <a:pt x="262" y="71"/>
                    <a:pt x="304" y="35"/>
                  </a:cubicBezTo>
                  <a:cubicBezTo>
                    <a:pt x="319" y="22"/>
                    <a:pt x="299" y="0"/>
                    <a:pt x="28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9Slide.vn 22">
              <a:extLst>
                <a:ext uri="{FF2B5EF4-FFF2-40B4-BE49-F238E27FC236}">
                  <a16:creationId xmlns:a16="http://schemas.microsoft.com/office/drawing/2014/main" id="{BB051FA6-93DF-4264-816D-CA4234A75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1289050"/>
              <a:ext cx="190500" cy="38100"/>
            </a:xfrm>
            <a:custGeom>
              <a:avLst/>
              <a:gdLst>
                <a:gd name="T0" fmla="*/ 348 w 370"/>
                <a:gd name="T1" fmla="*/ 18 h 72"/>
                <a:gd name="T2" fmla="*/ 87 w 370"/>
                <a:gd name="T3" fmla="*/ 21 h 72"/>
                <a:gd name="T4" fmla="*/ 57 w 370"/>
                <a:gd name="T5" fmla="*/ 6 h 72"/>
                <a:gd name="T6" fmla="*/ 20 w 370"/>
                <a:gd name="T7" fmla="*/ 26 h 72"/>
                <a:gd name="T8" fmla="*/ 33 w 370"/>
                <a:gd name="T9" fmla="*/ 71 h 72"/>
                <a:gd name="T10" fmla="*/ 348 w 370"/>
                <a:gd name="T11" fmla="*/ 51 h 72"/>
                <a:gd name="T12" fmla="*/ 348 w 370"/>
                <a:gd name="T13" fmla="*/ 1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0" h="72">
                  <a:moveTo>
                    <a:pt x="348" y="18"/>
                  </a:moveTo>
                  <a:cubicBezTo>
                    <a:pt x="262" y="14"/>
                    <a:pt x="174" y="17"/>
                    <a:pt x="87" y="21"/>
                  </a:cubicBezTo>
                  <a:cubicBezTo>
                    <a:pt x="84" y="9"/>
                    <a:pt x="70" y="0"/>
                    <a:pt x="57" y="6"/>
                  </a:cubicBezTo>
                  <a:cubicBezTo>
                    <a:pt x="44" y="12"/>
                    <a:pt x="32" y="18"/>
                    <a:pt x="20" y="26"/>
                  </a:cubicBezTo>
                  <a:cubicBezTo>
                    <a:pt x="0" y="38"/>
                    <a:pt x="8" y="72"/>
                    <a:pt x="33" y="71"/>
                  </a:cubicBezTo>
                  <a:cubicBezTo>
                    <a:pt x="138" y="66"/>
                    <a:pt x="244" y="64"/>
                    <a:pt x="348" y="51"/>
                  </a:cubicBezTo>
                  <a:cubicBezTo>
                    <a:pt x="369" y="48"/>
                    <a:pt x="370" y="19"/>
                    <a:pt x="34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9Slide.vn 23">
              <a:extLst>
                <a:ext uri="{FF2B5EF4-FFF2-40B4-BE49-F238E27FC236}">
                  <a16:creationId xmlns:a16="http://schemas.microsoft.com/office/drawing/2014/main" id="{AA4C0DDE-182A-4F04-ACB7-6A48866AB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13" y="785813"/>
              <a:ext cx="134938" cy="136525"/>
            </a:xfrm>
            <a:custGeom>
              <a:avLst/>
              <a:gdLst>
                <a:gd name="T0" fmla="*/ 248 w 264"/>
                <a:gd name="T1" fmla="*/ 222 h 264"/>
                <a:gd name="T2" fmla="*/ 140 w 264"/>
                <a:gd name="T3" fmla="*/ 107 h 264"/>
                <a:gd name="T4" fmla="*/ 33 w 264"/>
                <a:gd name="T5" fmla="*/ 8 h 264"/>
                <a:gd name="T6" fmla="*/ 7 w 264"/>
                <a:gd name="T7" fmla="*/ 33 h 264"/>
                <a:gd name="T8" fmla="*/ 107 w 264"/>
                <a:gd name="T9" fmla="*/ 140 h 264"/>
                <a:gd name="T10" fmla="*/ 221 w 264"/>
                <a:gd name="T11" fmla="*/ 248 h 264"/>
                <a:gd name="T12" fmla="*/ 248 w 264"/>
                <a:gd name="T13" fmla="*/ 22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264">
                  <a:moveTo>
                    <a:pt x="248" y="222"/>
                  </a:moveTo>
                  <a:cubicBezTo>
                    <a:pt x="214" y="182"/>
                    <a:pt x="176" y="145"/>
                    <a:pt x="140" y="107"/>
                  </a:cubicBezTo>
                  <a:cubicBezTo>
                    <a:pt x="108" y="75"/>
                    <a:pt x="74" y="27"/>
                    <a:pt x="33" y="8"/>
                  </a:cubicBezTo>
                  <a:cubicBezTo>
                    <a:pt x="15" y="0"/>
                    <a:pt x="0" y="16"/>
                    <a:pt x="7" y="33"/>
                  </a:cubicBezTo>
                  <a:cubicBezTo>
                    <a:pt x="26" y="75"/>
                    <a:pt x="74" y="108"/>
                    <a:pt x="107" y="140"/>
                  </a:cubicBezTo>
                  <a:cubicBezTo>
                    <a:pt x="144" y="177"/>
                    <a:pt x="181" y="214"/>
                    <a:pt x="221" y="248"/>
                  </a:cubicBezTo>
                  <a:cubicBezTo>
                    <a:pt x="240" y="264"/>
                    <a:pt x="264" y="240"/>
                    <a:pt x="248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9Slide.vn 24">
              <a:extLst>
                <a:ext uri="{FF2B5EF4-FFF2-40B4-BE49-F238E27FC236}">
                  <a16:creationId xmlns:a16="http://schemas.microsoft.com/office/drawing/2014/main" id="{276706B5-5250-45E3-9DB5-5294F7634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38" y="444500"/>
              <a:ext cx="80963" cy="176213"/>
            </a:xfrm>
            <a:custGeom>
              <a:avLst/>
              <a:gdLst>
                <a:gd name="T0" fmla="*/ 150 w 158"/>
                <a:gd name="T1" fmla="*/ 309 h 345"/>
                <a:gd name="T2" fmla="*/ 94 w 158"/>
                <a:gd name="T3" fmla="*/ 152 h 345"/>
                <a:gd name="T4" fmla="*/ 37 w 158"/>
                <a:gd name="T5" fmla="*/ 13 h 345"/>
                <a:gd name="T6" fmla="*/ 3 w 158"/>
                <a:gd name="T7" fmla="*/ 23 h 345"/>
                <a:gd name="T8" fmla="*/ 54 w 158"/>
                <a:gd name="T9" fmla="*/ 175 h 345"/>
                <a:gd name="T10" fmla="*/ 113 w 158"/>
                <a:gd name="T11" fmla="*/ 324 h 345"/>
                <a:gd name="T12" fmla="*/ 150 w 158"/>
                <a:gd name="T13" fmla="*/ 309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345">
                  <a:moveTo>
                    <a:pt x="150" y="309"/>
                  </a:moveTo>
                  <a:cubicBezTo>
                    <a:pt x="133" y="256"/>
                    <a:pt x="113" y="204"/>
                    <a:pt x="94" y="152"/>
                  </a:cubicBezTo>
                  <a:cubicBezTo>
                    <a:pt x="77" y="106"/>
                    <a:pt x="65" y="54"/>
                    <a:pt x="37" y="13"/>
                  </a:cubicBezTo>
                  <a:cubicBezTo>
                    <a:pt x="28" y="0"/>
                    <a:pt x="0" y="3"/>
                    <a:pt x="3" y="23"/>
                  </a:cubicBezTo>
                  <a:cubicBezTo>
                    <a:pt x="9" y="75"/>
                    <a:pt x="34" y="125"/>
                    <a:pt x="54" y="175"/>
                  </a:cubicBezTo>
                  <a:cubicBezTo>
                    <a:pt x="73" y="225"/>
                    <a:pt x="92" y="275"/>
                    <a:pt x="113" y="324"/>
                  </a:cubicBezTo>
                  <a:cubicBezTo>
                    <a:pt x="122" y="345"/>
                    <a:pt x="158" y="330"/>
                    <a:pt x="150" y="3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9Slide.vn 25">
              <a:extLst>
                <a:ext uri="{FF2B5EF4-FFF2-40B4-BE49-F238E27FC236}">
                  <a16:creationId xmlns:a16="http://schemas.microsoft.com/office/drawing/2014/main" id="{7FCA76CC-382A-4F9F-B611-402EE1B34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963" y="327025"/>
              <a:ext cx="68263" cy="193675"/>
            </a:xfrm>
            <a:custGeom>
              <a:avLst/>
              <a:gdLst>
                <a:gd name="T0" fmla="*/ 103 w 132"/>
                <a:gd name="T1" fmla="*/ 13 h 380"/>
                <a:gd name="T2" fmla="*/ 52 w 132"/>
                <a:gd name="T3" fmla="*/ 170 h 380"/>
                <a:gd name="T4" fmla="*/ 5 w 132"/>
                <a:gd name="T5" fmla="*/ 351 h 380"/>
                <a:gd name="T6" fmla="*/ 38 w 132"/>
                <a:gd name="T7" fmla="*/ 360 h 380"/>
                <a:gd name="T8" fmla="*/ 93 w 132"/>
                <a:gd name="T9" fmla="*/ 182 h 380"/>
                <a:gd name="T10" fmla="*/ 132 w 132"/>
                <a:gd name="T11" fmla="*/ 21 h 380"/>
                <a:gd name="T12" fmla="*/ 103 w 132"/>
                <a:gd name="T13" fmla="*/ 13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380">
                  <a:moveTo>
                    <a:pt x="103" y="13"/>
                  </a:moveTo>
                  <a:cubicBezTo>
                    <a:pt x="74" y="59"/>
                    <a:pt x="66" y="118"/>
                    <a:pt x="52" y="170"/>
                  </a:cubicBezTo>
                  <a:cubicBezTo>
                    <a:pt x="36" y="230"/>
                    <a:pt x="19" y="290"/>
                    <a:pt x="5" y="351"/>
                  </a:cubicBezTo>
                  <a:cubicBezTo>
                    <a:pt x="0" y="372"/>
                    <a:pt x="31" y="380"/>
                    <a:pt x="38" y="360"/>
                  </a:cubicBezTo>
                  <a:cubicBezTo>
                    <a:pt x="57" y="301"/>
                    <a:pt x="75" y="241"/>
                    <a:pt x="93" y="182"/>
                  </a:cubicBezTo>
                  <a:cubicBezTo>
                    <a:pt x="108" y="130"/>
                    <a:pt x="132" y="75"/>
                    <a:pt x="132" y="21"/>
                  </a:cubicBezTo>
                  <a:cubicBezTo>
                    <a:pt x="132" y="5"/>
                    <a:pt x="111" y="0"/>
                    <a:pt x="10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9Slide.vn 26">
              <a:extLst>
                <a:ext uri="{FF2B5EF4-FFF2-40B4-BE49-F238E27FC236}">
                  <a16:creationId xmlns:a16="http://schemas.microsoft.com/office/drawing/2014/main" id="{FBB8F6EF-B072-4513-B03A-D59940E23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126" y="506413"/>
              <a:ext cx="130175" cy="163513"/>
            </a:xfrm>
            <a:custGeom>
              <a:avLst/>
              <a:gdLst>
                <a:gd name="T0" fmla="*/ 223 w 256"/>
                <a:gd name="T1" fmla="*/ 11 h 320"/>
                <a:gd name="T2" fmla="*/ 105 w 256"/>
                <a:gd name="T3" fmla="*/ 143 h 320"/>
                <a:gd name="T4" fmla="*/ 6 w 256"/>
                <a:gd name="T5" fmla="*/ 291 h 320"/>
                <a:gd name="T6" fmla="*/ 28 w 256"/>
                <a:gd name="T7" fmla="*/ 308 h 320"/>
                <a:gd name="T8" fmla="*/ 141 w 256"/>
                <a:gd name="T9" fmla="*/ 165 h 320"/>
                <a:gd name="T10" fmla="*/ 247 w 256"/>
                <a:gd name="T11" fmla="*/ 35 h 320"/>
                <a:gd name="T12" fmla="*/ 223 w 256"/>
                <a:gd name="T13" fmla="*/ 1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223" y="11"/>
                  </a:moveTo>
                  <a:cubicBezTo>
                    <a:pt x="176" y="46"/>
                    <a:pt x="141" y="97"/>
                    <a:pt x="105" y="143"/>
                  </a:cubicBezTo>
                  <a:cubicBezTo>
                    <a:pt x="70" y="189"/>
                    <a:pt x="30" y="238"/>
                    <a:pt x="6" y="291"/>
                  </a:cubicBezTo>
                  <a:cubicBezTo>
                    <a:pt x="0" y="305"/>
                    <a:pt x="16" y="320"/>
                    <a:pt x="28" y="308"/>
                  </a:cubicBezTo>
                  <a:cubicBezTo>
                    <a:pt x="70" y="265"/>
                    <a:pt x="103" y="212"/>
                    <a:pt x="141" y="165"/>
                  </a:cubicBezTo>
                  <a:cubicBezTo>
                    <a:pt x="176" y="122"/>
                    <a:pt x="219" y="82"/>
                    <a:pt x="247" y="35"/>
                  </a:cubicBezTo>
                  <a:cubicBezTo>
                    <a:pt x="256" y="21"/>
                    <a:pt x="238" y="0"/>
                    <a:pt x="2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9Slide.vn 27">
              <a:extLst>
                <a:ext uri="{FF2B5EF4-FFF2-40B4-BE49-F238E27FC236}">
                  <a16:creationId xmlns:a16="http://schemas.microsoft.com/office/drawing/2014/main" id="{C3FA5C5C-FC95-4FFD-ABFC-0D9638DA4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976" y="952500"/>
              <a:ext cx="174625" cy="80963"/>
            </a:xfrm>
            <a:custGeom>
              <a:avLst/>
              <a:gdLst>
                <a:gd name="T0" fmla="*/ 317 w 340"/>
                <a:gd name="T1" fmla="*/ 5 h 158"/>
                <a:gd name="T2" fmla="*/ 155 w 340"/>
                <a:gd name="T3" fmla="*/ 46 h 158"/>
                <a:gd name="T4" fmla="*/ 12 w 340"/>
                <a:gd name="T5" fmla="*/ 130 h 158"/>
                <a:gd name="T6" fmla="*/ 28 w 340"/>
                <a:gd name="T7" fmla="*/ 152 h 158"/>
                <a:gd name="T8" fmla="*/ 187 w 340"/>
                <a:gd name="T9" fmla="*/ 76 h 158"/>
                <a:gd name="T10" fmla="*/ 325 w 340"/>
                <a:gd name="T11" fmla="*/ 34 h 158"/>
                <a:gd name="T12" fmla="*/ 317 w 340"/>
                <a:gd name="T13" fmla="*/ 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158">
                  <a:moveTo>
                    <a:pt x="317" y="5"/>
                  </a:moveTo>
                  <a:cubicBezTo>
                    <a:pt x="263" y="0"/>
                    <a:pt x="204" y="26"/>
                    <a:pt x="155" y="46"/>
                  </a:cubicBezTo>
                  <a:cubicBezTo>
                    <a:pt x="104" y="68"/>
                    <a:pt x="54" y="94"/>
                    <a:pt x="12" y="130"/>
                  </a:cubicBezTo>
                  <a:cubicBezTo>
                    <a:pt x="0" y="141"/>
                    <a:pt x="15" y="158"/>
                    <a:pt x="28" y="152"/>
                  </a:cubicBezTo>
                  <a:cubicBezTo>
                    <a:pt x="81" y="126"/>
                    <a:pt x="131" y="96"/>
                    <a:pt x="187" y="76"/>
                  </a:cubicBezTo>
                  <a:cubicBezTo>
                    <a:pt x="232" y="60"/>
                    <a:pt x="282" y="55"/>
                    <a:pt x="325" y="34"/>
                  </a:cubicBezTo>
                  <a:cubicBezTo>
                    <a:pt x="340" y="27"/>
                    <a:pt x="331" y="6"/>
                    <a:pt x="31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9Slide.vn 28">
              <a:extLst>
                <a:ext uri="{FF2B5EF4-FFF2-40B4-BE49-F238E27FC236}">
                  <a16:creationId xmlns:a16="http://schemas.microsoft.com/office/drawing/2014/main" id="{245B6886-C39B-45EC-B8E6-3918961CA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2901" y="1633538"/>
              <a:ext cx="185738" cy="39688"/>
            </a:xfrm>
            <a:custGeom>
              <a:avLst/>
              <a:gdLst>
                <a:gd name="T0" fmla="*/ 345 w 362"/>
                <a:gd name="T1" fmla="*/ 40 h 75"/>
                <a:gd name="T2" fmla="*/ 21 w 362"/>
                <a:gd name="T3" fmla="*/ 12 h 75"/>
                <a:gd name="T4" fmla="*/ 21 w 362"/>
                <a:gd name="T5" fmla="*/ 46 h 75"/>
                <a:gd name="T6" fmla="*/ 182 w 362"/>
                <a:gd name="T7" fmla="*/ 51 h 75"/>
                <a:gd name="T8" fmla="*/ 340 w 362"/>
                <a:gd name="T9" fmla="*/ 74 h 75"/>
                <a:gd name="T10" fmla="*/ 345 w 362"/>
                <a:gd name="T11" fmla="*/ 4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75">
                  <a:moveTo>
                    <a:pt x="345" y="40"/>
                  </a:moveTo>
                  <a:cubicBezTo>
                    <a:pt x="250" y="0"/>
                    <a:pt x="122" y="5"/>
                    <a:pt x="21" y="12"/>
                  </a:cubicBezTo>
                  <a:cubicBezTo>
                    <a:pt x="0" y="14"/>
                    <a:pt x="0" y="46"/>
                    <a:pt x="21" y="46"/>
                  </a:cubicBezTo>
                  <a:cubicBezTo>
                    <a:pt x="75" y="44"/>
                    <a:pt x="128" y="45"/>
                    <a:pt x="182" y="51"/>
                  </a:cubicBezTo>
                  <a:cubicBezTo>
                    <a:pt x="235" y="56"/>
                    <a:pt x="287" y="72"/>
                    <a:pt x="340" y="74"/>
                  </a:cubicBezTo>
                  <a:cubicBezTo>
                    <a:pt x="362" y="75"/>
                    <a:pt x="362" y="47"/>
                    <a:pt x="34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9Slide.vn 29">
              <a:extLst>
                <a:ext uri="{FF2B5EF4-FFF2-40B4-BE49-F238E27FC236}">
                  <a16:creationId xmlns:a16="http://schemas.microsoft.com/office/drawing/2014/main" id="{BB9266DE-B2DE-4C19-BC0F-93ED0EE4B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3201" y="2149475"/>
              <a:ext cx="190500" cy="90488"/>
            </a:xfrm>
            <a:custGeom>
              <a:avLst/>
              <a:gdLst>
                <a:gd name="T0" fmla="*/ 356 w 371"/>
                <a:gd name="T1" fmla="*/ 141 h 175"/>
                <a:gd name="T2" fmla="*/ 203 w 371"/>
                <a:gd name="T3" fmla="*/ 71 h 175"/>
                <a:gd name="T4" fmla="*/ 28 w 371"/>
                <a:gd name="T5" fmla="*/ 7 h 175"/>
                <a:gd name="T6" fmla="*/ 19 w 371"/>
                <a:gd name="T7" fmla="*/ 40 h 175"/>
                <a:gd name="T8" fmla="*/ 199 w 371"/>
                <a:gd name="T9" fmla="*/ 112 h 175"/>
                <a:gd name="T10" fmla="*/ 343 w 371"/>
                <a:gd name="T11" fmla="*/ 171 h 175"/>
                <a:gd name="T12" fmla="*/ 356 w 371"/>
                <a:gd name="T13" fmla="*/ 1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1" h="175">
                  <a:moveTo>
                    <a:pt x="356" y="141"/>
                  </a:moveTo>
                  <a:cubicBezTo>
                    <a:pt x="313" y="108"/>
                    <a:pt x="253" y="91"/>
                    <a:pt x="203" y="71"/>
                  </a:cubicBezTo>
                  <a:cubicBezTo>
                    <a:pt x="146" y="48"/>
                    <a:pt x="87" y="26"/>
                    <a:pt x="28" y="7"/>
                  </a:cubicBezTo>
                  <a:cubicBezTo>
                    <a:pt x="7" y="0"/>
                    <a:pt x="0" y="32"/>
                    <a:pt x="19" y="40"/>
                  </a:cubicBezTo>
                  <a:cubicBezTo>
                    <a:pt x="79" y="63"/>
                    <a:pt x="139" y="86"/>
                    <a:pt x="199" y="112"/>
                  </a:cubicBezTo>
                  <a:cubicBezTo>
                    <a:pt x="246" y="132"/>
                    <a:pt x="293" y="160"/>
                    <a:pt x="343" y="171"/>
                  </a:cubicBezTo>
                  <a:cubicBezTo>
                    <a:pt x="362" y="175"/>
                    <a:pt x="371" y="152"/>
                    <a:pt x="356" y="1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5005322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Slide.vn 1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2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3 Bulbs</a:t>
            </a:r>
          </a:p>
        </p:txBody>
      </p:sp>
      <p:sp>
        <p:nvSpPr>
          <p:cNvPr id="9" name="9Slide.vn 3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5" name="9Slide.vn 4">
            <a:extLst>
              <a:ext uri="{FF2B5EF4-FFF2-40B4-BE49-F238E27FC236}">
                <a16:creationId xmlns:a16="http://schemas.microsoft.com/office/drawing/2014/main" id="{501CA2A0-CD49-40DA-844B-6CA1EF91790D}"/>
              </a:ext>
            </a:extLst>
          </p:cNvPr>
          <p:cNvGrpSpPr/>
          <p:nvPr/>
        </p:nvGrpSpPr>
        <p:grpSpPr>
          <a:xfrm>
            <a:off x="5272882" y="926805"/>
            <a:ext cx="1646237" cy="2727326"/>
            <a:chOff x="5272882" y="926805"/>
            <a:chExt cx="1646237" cy="2727326"/>
          </a:xfrm>
        </p:grpSpPr>
        <p:sp>
          <p:nvSpPr>
            <p:cNvPr id="36" name="9Slide.vn 5">
              <a:extLst>
                <a:ext uri="{FF2B5EF4-FFF2-40B4-BE49-F238E27FC236}">
                  <a16:creationId xmlns:a16="http://schemas.microsoft.com/office/drawing/2014/main" id="{AA7E93AF-2BFC-43BB-BD10-6278758CB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1713" y="926805"/>
              <a:ext cx="28575" cy="11096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9Slide.vn 6">
              <a:extLst>
                <a:ext uri="{FF2B5EF4-FFF2-40B4-BE49-F238E27FC236}">
                  <a16:creationId xmlns:a16="http://schemas.microsoft.com/office/drawing/2014/main" id="{7B17654F-6AD6-449D-8D10-BC54D3E13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19" y="1958681"/>
              <a:ext cx="939800" cy="1363663"/>
            </a:xfrm>
            <a:custGeom>
              <a:avLst/>
              <a:gdLst>
                <a:gd name="T0" fmla="*/ 1686 w 1833"/>
                <a:gd name="T1" fmla="*/ 1245 h 2660"/>
                <a:gd name="T2" fmla="*/ 1340 w 1833"/>
                <a:gd name="T3" fmla="*/ 930 h 2660"/>
                <a:gd name="T4" fmla="*/ 1339 w 1833"/>
                <a:gd name="T5" fmla="*/ 209 h 2660"/>
                <a:gd name="T6" fmla="*/ 1325 w 1833"/>
                <a:gd name="T7" fmla="*/ 173 h 2660"/>
                <a:gd name="T8" fmla="*/ 923 w 1833"/>
                <a:gd name="T9" fmla="*/ 0 h 2660"/>
                <a:gd name="T10" fmla="*/ 495 w 1833"/>
                <a:gd name="T11" fmla="*/ 168 h 2660"/>
                <a:gd name="T12" fmla="*/ 477 w 1833"/>
                <a:gd name="T13" fmla="*/ 209 h 2660"/>
                <a:gd name="T14" fmla="*/ 475 w 1833"/>
                <a:gd name="T15" fmla="*/ 940 h 2660"/>
                <a:gd name="T16" fmla="*/ 143 w 1833"/>
                <a:gd name="T17" fmla="*/ 1251 h 2660"/>
                <a:gd name="T18" fmla="*/ 0 w 1833"/>
                <a:gd name="T19" fmla="*/ 1743 h 2660"/>
                <a:gd name="T20" fmla="*/ 916 w 1833"/>
                <a:gd name="T21" fmla="*/ 2660 h 2660"/>
                <a:gd name="T22" fmla="*/ 1833 w 1833"/>
                <a:gd name="T23" fmla="*/ 1743 h 2660"/>
                <a:gd name="T24" fmla="*/ 1686 w 1833"/>
                <a:gd name="T25" fmla="*/ 1245 h 2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33" h="2660">
                  <a:moveTo>
                    <a:pt x="1686" y="1245"/>
                  </a:moveTo>
                  <a:cubicBezTo>
                    <a:pt x="1599" y="1112"/>
                    <a:pt x="1480" y="1004"/>
                    <a:pt x="1340" y="930"/>
                  </a:cubicBezTo>
                  <a:cubicBezTo>
                    <a:pt x="1340" y="925"/>
                    <a:pt x="1339" y="209"/>
                    <a:pt x="1339" y="209"/>
                  </a:cubicBezTo>
                  <a:cubicBezTo>
                    <a:pt x="1339" y="196"/>
                    <a:pt x="1334" y="183"/>
                    <a:pt x="1325" y="173"/>
                  </a:cubicBezTo>
                  <a:cubicBezTo>
                    <a:pt x="1319" y="166"/>
                    <a:pt x="1175" y="0"/>
                    <a:pt x="923" y="0"/>
                  </a:cubicBezTo>
                  <a:cubicBezTo>
                    <a:pt x="675" y="0"/>
                    <a:pt x="502" y="161"/>
                    <a:pt x="495" y="168"/>
                  </a:cubicBezTo>
                  <a:cubicBezTo>
                    <a:pt x="483" y="179"/>
                    <a:pt x="477" y="194"/>
                    <a:pt x="477" y="209"/>
                  </a:cubicBezTo>
                  <a:cubicBezTo>
                    <a:pt x="477" y="209"/>
                    <a:pt x="476" y="931"/>
                    <a:pt x="475" y="940"/>
                  </a:cubicBezTo>
                  <a:cubicBezTo>
                    <a:pt x="340" y="1014"/>
                    <a:pt x="226" y="1121"/>
                    <a:pt x="143" y="1251"/>
                  </a:cubicBezTo>
                  <a:cubicBezTo>
                    <a:pt x="49" y="1398"/>
                    <a:pt x="0" y="1568"/>
                    <a:pt x="0" y="1743"/>
                  </a:cubicBezTo>
                  <a:cubicBezTo>
                    <a:pt x="0" y="2249"/>
                    <a:pt x="411" y="2660"/>
                    <a:pt x="916" y="2660"/>
                  </a:cubicBezTo>
                  <a:cubicBezTo>
                    <a:pt x="1422" y="2660"/>
                    <a:pt x="1833" y="2249"/>
                    <a:pt x="1833" y="1743"/>
                  </a:cubicBezTo>
                  <a:cubicBezTo>
                    <a:pt x="1833" y="1566"/>
                    <a:pt x="1782" y="1393"/>
                    <a:pt x="1686" y="12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9Slide.vn 7">
              <a:extLst>
                <a:ext uri="{FF2B5EF4-FFF2-40B4-BE49-F238E27FC236}">
                  <a16:creationId xmlns:a16="http://schemas.microsoft.com/office/drawing/2014/main" id="{42261477-B936-4417-8005-FB1B97B3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3244" y="1958681"/>
              <a:ext cx="941388" cy="1363663"/>
            </a:xfrm>
            <a:custGeom>
              <a:avLst/>
              <a:gdLst>
                <a:gd name="T0" fmla="*/ 1136 w 1833"/>
                <a:gd name="T1" fmla="*/ 1789 h 2660"/>
                <a:gd name="T2" fmla="*/ 1165 w 1833"/>
                <a:gd name="T3" fmla="*/ 1885 h 2660"/>
                <a:gd name="T4" fmla="*/ 1072 w 1833"/>
                <a:gd name="T5" fmla="*/ 1757 h 2660"/>
                <a:gd name="T6" fmla="*/ 666 w 1833"/>
                <a:gd name="T7" fmla="*/ 1848 h 2660"/>
                <a:gd name="T8" fmla="*/ 594 w 1833"/>
                <a:gd name="T9" fmla="*/ 1863 h 2660"/>
                <a:gd name="T10" fmla="*/ 696 w 1833"/>
                <a:gd name="T11" fmla="*/ 1757 h 2660"/>
                <a:gd name="T12" fmla="*/ 598 w 1833"/>
                <a:gd name="T13" fmla="*/ 1007 h 2660"/>
                <a:gd name="T14" fmla="*/ 761 w 1833"/>
                <a:gd name="T15" fmla="*/ 825 h 2660"/>
                <a:gd name="T16" fmla="*/ 713 w 1833"/>
                <a:gd name="T17" fmla="*/ 1668 h 2660"/>
                <a:gd name="T18" fmla="*/ 544 w 1833"/>
                <a:gd name="T19" fmla="*/ 1840 h 2660"/>
                <a:gd name="T20" fmla="*/ 704 w 1833"/>
                <a:gd name="T21" fmla="*/ 1907 h 2660"/>
                <a:gd name="T22" fmla="*/ 817 w 1833"/>
                <a:gd name="T23" fmla="*/ 1770 h 2660"/>
                <a:gd name="T24" fmla="*/ 884 w 1833"/>
                <a:gd name="T25" fmla="*/ 2000 h 2660"/>
                <a:gd name="T26" fmla="*/ 950 w 1833"/>
                <a:gd name="T27" fmla="*/ 1770 h 2660"/>
                <a:gd name="T28" fmla="*/ 1064 w 1833"/>
                <a:gd name="T29" fmla="*/ 1907 h 2660"/>
                <a:gd name="T30" fmla="*/ 1224 w 1833"/>
                <a:gd name="T31" fmla="*/ 1840 h 2660"/>
                <a:gd name="T32" fmla="*/ 1055 w 1833"/>
                <a:gd name="T33" fmla="*/ 1668 h 2660"/>
                <a:gd name="T34" fmla="*/ 1007 w 1833"/>
                <a:gd name="T35" fmla="*/ 867 h 2660"/>
                <a:gd name="T36" fmla="*/ 1221 w 1833"/>
                <a:gd name="T37" fmla="*/ 1002 h 2660"/>
                <a:gd name="T38" fmla="*/ 1717 w 1833"/>
                <a:gd name="T39" fmla="*/ 1743 h 2660"/>
                <a:gd name="T40" fmla="*/ 115 w 1833"/>
                <a:gd name="T41" fmla="*/ 1743 h 2660"/>
                <a:gd name="T42" fmla="*/ 933 w 1833"/>
                <a:gd name="T43" fmla="*/ 1869 h 2660"/>
                <a:gd name="T44" fmla="*/ 835 w 1833"/>
                <a:gd name="T45" fmla="*/ 1869 h 2660"/>
                <a:gd name="T46" fmla="*/ 933 w 1833"/>
                <a:gd name="T47" fmla="*/ 1869 h 2660"/>
                <a:gd name="T48" fmla="*/ 884 w 1833"/>
                <a:gd name="T49" fmla="*/ 1714 h 2660"/>
                <a:gd name="T50" fmla="*/ 766 w 1833"/>
                <a:gd name="T51" fmla="*/ 1670 h 2660"/>
                <a:gd name="T52" fmla="*/ 813 w 1833"/>
                <a:gd name="T53" fmla="*/ 834 h 2660"/>
                <a:gd name="T54" fmla="*/ 957 w 1833"/>
                <a:gd name="T55" fmla="*/ 950 h 2660"/>
                <a:gd name="T56" fmla="*/ 906 w 1833"/>
                <a:gd name="T57" fmla="*/ 1700 h 2660"/>
                <a:gd name="T58" fmla="*/ 1221 w 1833"/>
                <a:gd name="T59" fmla="*/ 675 h 2660"/>
                <a:gd name="T60" fmla="*/ 1221 w 1833"/>
                <a:gd name="T61" fmla="*/ 787 h 2660"/>
                <a:gd name="T62" fmla="*/ 595 w 1833"/>
                <a:gd name="T63" fmla="*/ 560 h 2660"/>
                <a:gd name="T64" fmla="*/ 1221 w 1833"/>
                <a:gd name="T65" fmla="*/ 425 h 2660"/>
                <a:gd name="T66" fmla="*/ 595 w 1833"/>
                <a:gd name="T67" fmla="*/ 443 h 2660"/>
                <a:gd name="T68" fmla="*/ 916 w 1833"/>
                <a:gd name="T69" fmla="*/ 2660 h 2660"/>
                <a:gd name="T70" fmla="*/ 1685 w 1833"/>
                <a:gd name="T71" fmla="*/ 1245 h 2660"/>
                <a:gd name="T72" fmla="*/ 1339 w 1833"/>
                <a:gd name="T73" fmla="*/ 209 h 2660"/>
                <a:gd name="T74" fmla="*/ 923 w 1833"/>
                <a:gd name="T75" fmla="*/ 0 h 2660"/>
                <a:gd name="T76" fmla="*/ 477 w 1833"/>
                <a:gd name="T77" fmla="*/ 209 h 2660"/>
                <a:gd name="T78" fmla="*/ 143 w 1833"/>
                <a:gd name="T79" fmla="*/ 1251 h 2660"/>
                <a:gd name="T80" fmla="*/ 916 w 1833"/>
                <a:gd name="T81" fmla="*/ 2660 h 2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3" h="2660">
                  <a:moveTo>
                    <a:pt x="1072" y="1757"/>
                  </a:moveTo>
                  <a:cubicBezTo>
                    <a:pt x="1096" y="1762"/>
                    <a:pt x="1118" y="1772"/>
                    <a:pt x="1136" y="1789"/>
                  </a:cubicBezTo>
                  <a:cubicBezTo>
                    <a:pt x="1157" y="1807"/>
                    <a:pt x="1169" y="1832"/>
                    <a:pt x="1174" y="1863"/>
                  </a:cubicBezTo>
                  <a:cubicBezTo>
                    <a:pt x="1175" y="1870"/>
                    <a:pt x="1171" y="1879"/>
                    <a:pt x="1165" y="1885"/>
                  </a:cubicBezTo>
                  <a:cubicBezTo>
                    <a:pt x="1152" y="1897"/>
                    <a:pt x="1128" y="1894"/>
                    <a:pt x="1102" y="1848"/>
                  </a:cubicBezTo>
                  <a:cubicBezTo>
                    <a:pt x="1091" y="1828"/>
                    <a:pt x="1081" y="1796"/>
                    <a:pt x="1072" y="1757"/>
                  </a:cubicBezTo>
                  <a:close/>
                  <a:moveTo>
                    <a:pt x="696" y="1757"/>
                  </a:moveTo>
                  <a:cubicBezTo>
                    <a:pt x="687" y="1796"/>
                    <a:pt x="677" y="1828"/>
                    <a:pt x="666" y="1848"/>
                  </a:cubicBezTo>
                  <a:cubicBezTo>
                    <a:pt x="640" y="1894"/>
                    <a:pt x="616" y="1897"/>
                    <a:pt x="603" y="1885"/>
                  </a:cubicBezTo>
                  <a:cubicBezTo>
                    <a:pt x="596" y="1879"/>
                    <a:pt x="593" y="1870"/>
                    <a:pt x="594" y="1863"/>
                  </a:cubicBezTo>
                  <a:cubicBezTo>
                    <a:pt x="599" y="1832"/>
                    <a:pt x="611" y="1807"/>
                    <a:pt x="631" y="1789"/>
                  </a:cubicBezTo>
                  <a:cubicBezTo>
                    <a:pt x="650" y="1772"/>
                    <a:pt x="672" y="1762"/>
                    <a:pt x="696" y="1757"/>
                  </a:cubicBezTo>
                  <a:close/>
                  <a:moveTo>
                    <a:pt x="565" y="1023"/>
                  </a:moveTo>
                  <a:lnTo>
                    <a:pt x="598" y="1007"/>
                  </a:lnTo>
                  <a:lnTo>
                    <a:pt x="595" y="796"/>
                  </a:lnTo>
                  <a:lnTo>
                    <a:pt x="761" y="825"/>
                  </a:lnTo>
                  <a:cubicBezTo>
                    <a:pt x="761" y="855"/>
                    <a:pt x="760" y="898"/>
                    <a:pt x="758" y="950"/>
                  </a:cubicBezTo>
                  <a:cubicBezTo>
                    <a:pt x="753" y="1157"/>
                    <a:pt x="739" y="1499"/>
                    <a:pt x="713" y="1668"/>
                  </a:cubicBezTo>
                  <a:cubicBezTo>
                    <a:pt x="674" y="1672"/>
                    <a:pt x="636" y="1685"/>
                    <a:pt x="606" y="1713"/>
                  </a:cubicBezTo>
                  <a:cubicBezTo>
                    <a:pt x="574" y="1742"/>
                    <a:pt x="552" y="1787"/>
                    <a:pt x="544" y="1840"/>
                  </a:cubicBezTo>
                  <a:cubicBezTo>
                    <a:pt x="536" y="1887"/>
                    <a:pt x="550" y="1935"/>
                    <a:pt x="577" y="1961"/>
                  </a:cubicBezTo>
                  <a:cubicBezTo>
                    <a:pt x="607" y="1988"/>
                    <a:pt x="658" y="1990"/>
                    <a:pt x="704" y="1907"/>
                  </a:cubicBezTo>
                  <a:cubicBezTo>
                    <a:pt x="723" y="1873"/>
                    <a:pt x="738" y="1820"/>
                    <a:pt x="751" y="1755"/>
                  </a:cubicBezTo>
                  <a:cubicBezTo>
                    <a:pt x="774" y="1757"/>
                    <a:pt x="796" y="1762"/>
                    <a:pt x="817" y="1770"/>
                  </a:cubicBezTo>
                  <a:cubicBezTo>
                    <a:pt x="785" y="1809"/>
                    <a:pt x="782" y="1853"/>
                    <a:pt x="783" y="1874"/>
                  </a:cubicBezTo>
                  <a:cubicBezTo>
                    <a:pt x="785" y="1936"/>
                    <a:pt x="832" y="2000"/>
                    <a:pt x="884" y="2000"/>
                  </a:cubicBezTo>
                  <a:cubicBezTo>
                    <a:pt x="936" y="2000"/>
                    <a:pt x="983" y="1936"/>
                    <a:pt x="985" y="1874"/>
                  </a:cubicBezTo>
                  <a:cubicBezTo>
                    <a:pt x="986" y="1853"/>
                    <a:pt x="983" y="1809"/>
                    <a:pt x="950" y="1770"/>
                  </a:cubicBezTo>
                  <a:cubicBezTo>
                    <a:pt x="971" y="1762"/>
                    <a:pt x="994" y="1757"/>
                    <a:pt x="1017" y="1755"/>
                  </a:cubicBezTo>
                  <a:cubicBezTo>
                    <a:pt x="1029" y="1820"/>
                    <a:pt x="1045" y="1873"/>
                    <a:pt x="1064" y="1907"/>
                  </a:cubicBezTo>
                  <a:cubicBezTo>
                    <a:pt x="1110" y="1990"/>
                    <a:pt x="1161" y="1988"/>
                    <a:pt x="1190" y="1961"/>
                  </a:cubicBezTo>
                  <a:cubicBezTo>
                    <a:pt x="1218" y="1935"/>
                    <a:pt x="1232" y="1887"/>
                    <a:pt x="1224" y="1840"/>
                  </a:cubicBezTo>
                  <a:cubicBezTo>
                    <a:pt x="1215" y="1787"/>
                    <a:pt x="1194" y="1742"/>
                    <a:pt x="1161" y="1713"/>
                  </a:cubicBezTo>
                  <a:cubicBezTo>
                    <a:pt x="1131" y="1685"/>
                    <a:pt x="1094" y="1672"/>
                    <a:pt x="1055" y="1668"/>
                  </a:cubicBezTo>
                  <a:cubicBezTo>
                    <a:pt x="1029" y="1499"/>
                    <a:pt x="1015" y="1157"/>
                    <a:pt x="1009" y="950"/>
                  </a:cubicBezTo>
                  <a:cubicBezTo>
                    <a:pt x="1008" y="919"/>
                    <a:pt x="1008" y="891"/>
                    <a:pt x="1007" y="867"/>
                  </a:cubicBezTo>
                  <a:lnTo>
                    <a:pt x="1221" y="904"/>
                  </a:lnTo>
                  <a:lnTo>
                    <a:pt x="1221" y="1002"/>
                  </a:lnTo>
                  <a:lnTo>
                    <a:pt x="1255" y="1017"/>
                  </a:lnTo>
                  <a:cubicBezTo>
                    <a:pt x="1536" y="1148"/>
                    <a:pt x="1717" y="1433"/>
                    <a:pt x="1717" y="1743"/>
                  </a:cubicBezTo>
                  <a:cubicBezTo>
                    <a:pt x="1717" y="2185"/>
                    <a:pt x="1358" y="2544"/>
                    <a:pt x="916" y="2544"/>
                  </a:cubicBezTo>
                  <a:cubicBezTo>
                    <a:pt x="475" y="2544"/>
                    <a:pt x="115" y="2185"/>
                    <a:pt x="115" y="1743"/>
                  </a:cubicBezTo>
                  <a:cubicBezTo>
                    <a:pt x="115" y="1435"/>
                    <a:pt x="288" y="1159"/>
                    <a:pt x="565" y="1023"/>
                  </a:cubicBezTo>
                  <a:close/>
                  <a:moveTo>
                    <a:pt x="933" y="1869"/>
                  </a:moveTo>
                  <a:cubicBezTo>
                    <a:pt x="933" y="1882"/>
                    <a:pt x="905" y="1912"/>
                    <a:pt x="884" y="1912"/>
                  </a:cubicBezTo>
                  <a:cubicBezTo>
                    <a:pt x="862" y="1912"/>
                    <a:pt x="835" y="1882"/>
                    <a:pt x="835" y="1869"/>
                  </a:cubicBezTo>
                  <a:cubicBezTo>
                    <a:pt x="834" y="1857"/>
                    <a:pt x="847" y="1832"/>
                    <a:pt x="884" y="1812"/>
                  </a:cubicBezTo>
                  <a:cubicBezTo>
                    <a:pt x="920" y="1832"/>
                    <a:pt x="934" y="1857"/>
                    <a:pt x="933" y="1869"/>
                  </a:cubicBezTo>
                  <a:close/>
                  <a:moveTo>
                    <a:pt x="906" y="1700"/>
                  </a:moveTo>
                  <a:cubicBezTo>
                    <a:pt x="898" y="1704"/>
                    <a:pt x="891" y="1709"/>
                    <a:pt x="884" y="1714"/>
                  </a:cubicBezTo>
                  <a:cubicBezTo>
                    <a:pt x="877" y="1709"/>
                    <a:pt x="869" y="1704"/>
                    <a:pt x="862" y="1700"/>
                  </a:cubicBezTo>
                  <a:cubicBezTo>
                    <a:pt x="833" y="1685"/>
                    <a:pt x="800" y="1674"/>
                    <a:pt x="766" y="1670"/>
                  </a:cubicBezTo>
                  <a:cubicBezTo>
                    <a:pt x="795" y="1476"/>
                    <a:pt x="806" y="1137"/>
                    <a:pt x="811" y="950"/>
                  </a:cubicBezTo>
                  <a:cubicBezTo>
                    <a:pt x="812" y="896"/>
                    <a:pt x="813" y="855"/>
                    <a:pt x="813" y="834"/>
                  </a:cubicBezTo>
                  <a:lnTo>
                    <a:pt x="955" y="858"/>
                  </a:lnTo>
                  <a:cubicBezTo>
                    <a:pt x="955" y="881"/>
                    <a:pt x="956" y="912"/>
                    <a:pt x="957" y="950"/>
                  </a:cubicBezTo>
                  <a:cubicBezTo>
                    <a:pt x="961" y="1137"/>
                    <a:pt x="973" y="1476"/>
                    <a:pt x="1002" y="1670"/>
                  </a:cubicBezTo>
                  <a:cubicBezTo>
                    <a:pt x="968" y="1674"/>
                    <a:pt x="935" y="1685"/>
                    <a:pt x="906" y="1700"/>
                  </a:cubicBezTo>
                  <a:close/>
                  <a:moveTo>
                    <a:pt x="595" y="560"/>
                  </a:moveTo>
                  <a:lnTo>
                    <a:pt x="1221" y="675"/>
                  </a:lnTo>
                  <a:lnTo>
                    <a:pt x="1221" y="749"/>
                  </a:lnTo>
                  <a:lnTo>
                    <a:pt x="1221" y="787"/>
                  </a:lnTo>
                  <a:lnTo>
                    <a:pt x="595" y="679"/>
                  </a:lnTo>
                  <a:lnTo>
                    <a:pt x="595" y="560"/>
                  </a:lnTo>
                  <a:close/>
                  <a:moveTo>
                    <a:pt x="595" y="313"/>
                  </a:moveTo>
                  <a:lnTo>
                    <a:pt x="1221" y="425"/>
                  </a:lnTo>
                  <a:lnTo>
                    <a:pt x="1221" y="557"/>
                  </a:lnTo>
                  <a:lnTo>
                    <a:pt x="595" y="443"/>
                  </a:lnTo>
                  <a:lnTo>
                    <a:pt x="595" y="313"/>
                  </a:lnTo>
                  <a:close/>
                  <a:moveTo>
                    <a:pt x="916" y="2660"/>
                  </a:moveTo>
                  <a:cubicBezTo>
                    <a:pt x="1422" y="2660"/>
                    <a:pt x="1833" y="2249"/>
                    <a:pt x="1833" y="1743"/>
                  </a:cubicBezTo>
                  <a:cubicBezTo>
                    <a:pt x="1833" y="1565"/>
                    <a:pt x="1782" y="1393"/>
                    <a:pt x="1685" y="1245"/>
                  </a:cubicBezTo>
                  <a:cubicBezTo>
                    <a:pt x="1599" y="1111"/>
                    <a:pt x="1480" y="1004"/>
                    <a:pt x="1340" y="930"/>
                  </a:cubicBezTo>
                  <a:cubicBezTo>
                    <a:pt x="1339" y="925"/>
                    <a:pt x="1339" y="209"/>
                    <a:pt x="1339" y="209"/>
                  </a:cubicBezTo>
                  <a:cubicBezTo>
                    <a:pt x="1339" y="196"/>
                    <a:pt x="1334" y="183"/>
                    <a:pt x="1325" y="173"/>
                  </a:cubicBezTo>
                  <a:cubicBezTo>
                    <a:pt x="1319" y="166"/>
                    <a:pt x="1175" y="0"/>
                    <a:pt x="923" y="0"/>
                  </a:cubicBezTo>
                  <a:cubicBezTo>
                    <a:pt x="675" y="0"/>
                    <a:pt x="502" y="161"/>
                    <a:pt x="495" y="168"/>
                  </a:cubicBezTo>
                  <a:cubicBezTo>
                    <a:pt x="483" y="179"/>
                    <a:pt x="477" y="194"/>
                    <a:pt x="477" y="209"/>
                  </a:cubicBezTo>
                  <a:cubicBezTo>
                    <a:pt x="477" y="209"/>
                    <a:pt x="476" y="931"/>
                    <a:pt x="475" y="940"/>
                  </a:cubicBezTo>
                  <a:cubicBezTo>
                    <a:pt x="340" y="1014"/>
                    <a:pt x="226" y="1121"/>
                    <a:pt x="143" y="1251"/>
                  </a:cubicBezTo>
                  <a:cubicBezTo>
                    <a:pt x="49" y="1398"/>
                    <a:pt x="0" y="1568"/>
                    <a:pt x="0" y="1743"/>
                  </a:cubicBezTo>
                  <a:cubicBezTo>
                    <a:pt x="0" y="2249"/>
                    <a:pt x="411" y="2660"/>
                    <a:pt x="916" y="266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9Slide.vn 8">
              <a:extLst>
                <a:ext uri="{FF2B5EF4-FFF2-40B4-BE49-F238E27FC236}">
                  <a16:creationId xmlns:a16="http://schemas.microsoft.com/office/drawing/2014/main" id="{8411BBE3-BB10-41BA-9104-7297FDA8C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9244" y="2892131"/>
              <a:ext cx="269875" cy="71438"/>
            </a:xfrm>
            <a:custGeom>
              <a:avLst/>
              <a:gdLst>
                <a:gd name="T0" fmla="*/ 0 w 526"/>
                <a:gd name="T1" fmla="*/ 69 h 139"/>
                <a:gd name="T2" fmla="*/ 71 w 526"/>
                <a:gd name="T3" fmla="*/ 139 h 139"/>
                <a:gd name="T4" fmla="*/ 455 w 526"/>
                <a:gd name="T5" fmla="*/ 139 h 139"/>
                <a:gd name="T6" fmla="*/ 526 w 526"/>
                <a:gd name="T7" fmla="*/ 69 h 139"/>
                <a:gd name="T8" fmla="*/ 455 w 526"/>
                <a:gd name="T9" fmla="*/ 0 h 139"/>
                <a:gd name="T10" fmla="*/ 71 w 526"/>
                <a:gd name="T11" fmla="*/ 0 h 139"/>
                <a:gd name="T12" fmla="*/ 0 w 526"/>
                <a:gd name="T13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139">
                  <a:moveTo>
                    <a:pt x="0" y="69"/>
                  </a:moveTo>
                  <a:cubicBezTo>
                    <a:pt x="0" y="108"/>
                    <a:pt x="32" y="139"/>
                    <a:pt x="71" y="139"/>
                  </a:cubicBezTo>
                  <a:lnTo>
                    <a:pt x="455" y="139"/>
                  </a:lnTo>
                  <a:cubicBezTo>
                    <a:pt x="494" y="139"/>
                    <a:pt x="526" y="108"/>
                    <a:pt x="526" y="69"/>
                  </a:cubicBezTo>
                  <a:cubicBezTo>
                    <a:pt x="526" y="31"/>
                    <a:pt x="494" y="0"/>
                    <a:pt x="455" y="0"/>
                  </a:cubicBezTo>
                  <a:lnTo>
                    <a:pt x="71" y="0"/>
                  </a:lnTo>
                  <a:cubicBezTo>
                    <a:pt x="32" y="0"/>
                    <a:pt x="0" y="31"/>
                    <a:pt x="0" y="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9Slide.vn 9">
              <a:extLst>
                <a:ext uri="{FF2B5EF4-FFF2-40B4-BE49-F238E27FC236}">
                  <a16:creationId xmlns:a16="http://schemas.microsoft.com/office/drawing/2014/main" id="{CB6F157B-BBE8-4C46-A79E-B26238EC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0594" y="3392193"/>
              <a:ext cx="73025" cy="261938"/>
            </a:xfrm>
            <a:custGeom>
              <a:avLst/>
              <a:gdLst>
                <a:gd name="T0" fmla="*/ 71 w 142"/>
                <a:gd name="T1" fmla="*/ 0 h 513"/>
                <a:gd name="T2" fmla="*/ 0 w 142"/>
                <a:gd name="T3" fmla="*/ 69 h 513"/>
                <a:gd name="T4" fmla="*/ 0 w 142"/>
                <a:gd name="T5" fmla="*/ 443 h 513"/>
                <a:gd name="T6" fmla="*/ 71 w 142"/>
                <a:gd name="T7" fmla="*/ 513 h 513"/>
                <a:gd name="T8" fmla="*/ 142 w 142"/>
                <a:gd name="T9" fmla="*/ 443 h 513"/>
                <a:gd name="T10" fmla="*/ 142 w 142"/>
                <a:gd name="T11" fmla="*/ 69 h 513"/>
                <a:gd name="T12" fmla="*/ 71 w 142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513">
                  <a:moveTo>
                    <a:pt x="71" y="0"/>
                  </a:moveTo>
                  <a:cubicBezTo>
                    <a:pt x="32" y="0"/>
                    <a:pt x="0" y="31"/>
                    <a:pt x="0" y="69"/>
                  </a:cubicBezTo>
                  <a:lnTo>
                    <a:pt x="0" y="443"/>
                  </a:lnTo>
                  <a:cubicBezTo>
                    <a:pt x="0" y="482"/>
                    <a:pt x="32" y="513"/>
                    <a:pt x="71" y="513"/>
                  </a:cubicBezTo>
                  <a:cubicBezTo>
                    <a:pt x="110" y="513"/>
                    <a:pt x="142" y="482"/>
                    <a:pt x="142" y="443"/>
                  </a:cubicBezTo>
                  <a:lnTo>
                    <a:pt x="142" y="69"/>
                  </a:lnTo>
                  <a:cubicBezTo>
                    <a:pt x="142" y="31"/>
                    <a:pt x="110" y="0"/>
                    <a:pt x="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9Slide.vn 10">
              <a:extLst>
                <a:ext uri="{FF2B5EF4-FFF2-40B4-BE49-F238E27FC236}">
                  <a16:creationId xmlns:a16="http://schemas.microsoft.com/office/drawing/2014/main" id="{79584D86-C1ED-4E8C-8F57-FDAAD9BEB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882" y="2858793"/>
              <a:ext cx="269875" cy="71438"/>
            </a:xfrm>
            <a:custGeom>
              <a:avLst/>
              <a:gdLst>
                <a:gd name="T0" fmla="*/ 71 w 526"/>
                <a:gd name="T1" fmla="*/ 138 h 138"/>
                <a:gd name="T2" fmla="*/ 455 w 526"/>
                <a:gd name="T3" fmla="*/ 138 h 138"/>
                <a:gd name="T4" fmla="*/ 526 w 526"/>
                <a:gd name="T5" fmla="*/ 69 h 138"/>
                <a:gd name="T6" fmla="*/ 455 w 526"/>
                <a:gd name="T7" fmla="*/ 0 h 138"/>
                <a:gd name="T8" fmla="*/ 71 w 526"/>
                <a:gd name="T9" fmla="*/ 0 h 138"/>
                <a:gd name="T10" fmla="*/ 0 w 526"/>
                <a:gd name="T11" fmla="*/ 69 h 138"/>
                <a:gd name="T12" fmla="*/ 71 w 526"/>
                <a:gd name="T13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138">
                  <a:moveTo>
                    <a:pt x="71" y="138"/>
                  </a:moveTo>
                  <a:lnTo>
                    <a:pt x="455" y="138"/>
                  </a:lnTo>
                  <a:cubicBezTo>
                    <a:pt x="494" y="138"/>
                    <a:pt x="526" y="107"/>
                    <a:pt x="526" y="69"/>
                  </a:cubicBezTo>
                  <a:cubicBezTo>
                    <a:pt x="526" y="31"/>
                    <a:pt x="494" y="0"/>
                    <a:pt x="455" y="0"/>
                  </a:cubicBezTo>
                  <a:lnTo>
                    <a:pt x="71" y="0"/>
                  </a:lnTo>
                  <a:cubicBezTo>
                    <a:pt x="32" y="0"/>
                    <a:pt x="0" y="31"/>
                    <a:pt x="0" y="69"/>
                  </a:cubicBezTo>
                  <a:cubicBezTo>
                    <a:pt x="0" y="107"/>
                    <a:pt x="32" y="138"/>
                    <a:pt x="71" y="1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9Slide.vn 11">
              <a:extLst>
                <a:ext uri="{FF2B5EF4-FFF2-40B4-BE49-F238E27FC236}">
                  <a16:creationId xmlns:a16="http://schemas.microsoft.com/office/drawing/2014/main" id="{38C94E5E-4997-48D1-89DF-7B75AE57F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044" y="2323806"/>
              <a:ext cx="239713" cy="192088"/>
            </a:xfrm>
            <a:custGeom>
              <a:avLst/>
              <a:gdLst>
                <a:gd name="T0" fmla="*/ 38 w 467"/>
                <a:gd name="T1" fmla="*/ 125 h 374"/>
                <a:gd name="T2" fmla="*/ 344 w 467"/>
                <a:gd name="T3" fmla="*/ 351 h 374"/>
                <a:gd name="T4" fmla="*/ 443 w 467"/>
                <a:gd name="T5" fmla="*/ 337 h 374"/>
                <a:gd name="T6" fmla="*/ 429 w 467"/>
                <a:gd name="T7" fmla="*/ 241 h 374"/>
                <a:gd name="T8" fmla="*/ 123 w 467"/>
                <a:gd name="T9" fmla="*/ 14 h 374"/>
                <a:gd name="T10" fmla="*/ 81 w 467"/>
                <a:gd name="T11" fmla="*/ 0 h 374"/>
                <a:gd name="T12" fmla="*/ 24 w 467"/>
                <a:gd name="T13" fmla="*/ 28 h 374"/>
                <a:gd name="T14" fmla="*/ 38 w 467"/>
                <a:gd name="T15" fmla="*/ 12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374">
                  <a:moveTo>
                    <a:pt x="38" y="125"/>
                  </a:moveTo>
                  <a:lnTo>
                    <a:pt x="344" y="351"/>
                  </a:lnTo>
                  <a:cubicBezTo>
                    <a:pt x="375" y="374"/>
                    <a:pt x="419" y="368"/>
                    <a:pt x="443" y="337"/>
                  </a:cubicBezTo>
                  <a:cubicBezTo>
                    <a:pt x="467" y="307"/>
                    <a:pt x="460" y="264"/>
                    <a:pt x="429" y="241"/>
                  </a:cubicBezTo>
                  <a:lnTo>
                    <a:pt x="123" y="14"/>
                  </a:lnTo>
                  <a:cubicBezTo>
                    <a:pt x="111" y="5"/>
                    <a:pt x="96" y="0"/>
                    <a:pt x="81" y="0"/>
                  </a:cubicBezTo>
                  <a:cubicBezTo>
                    <a:pt x="59" y="0"/>
                    <a:pt x="38" y="10"/>
                    <a:pt x="24" y="28"/>
                  </a:cubicBezTo>
                  <a:cubicBezTo>
                    <a:pt x="0" y="58"/>
                    <a:pt x="7" y="102"/>
                    <a:pt x="38" y="1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9Slide.vn 12">
              <a:extLst>
                <a:ext uri="{FF2B5EF4-FFF2-40B4-BE49-F238E27FC236}">
                  <a16:creationId xmlns:a16="http://schemas.microsoft.com/office/drawing/2014/main" id="{9FE1A6AB-3890-49D5-ADEB-F2B24B821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182" y="2323806"/>
              <a:ext cx="238125" cy="192088"/>
            </a:xfrm>
            <a:custGeom>
              <a:avLst/>
              <a:gdLst>
                <a:gd name="T0" fmla="*/ 123 w 466"/>
                <a:gd name="T1" fmla="*/ 351 h 374"/>
                <a:gd name="T2" fmla="*/ 429 w 466"/>
                <a:gd name="T3" fmla="*/ 125 h 374"/>
                <a:gd name="T4" fmla="*/ 442 w 466"/>
                <a:gd name="T5" fmla="*/ 28 h 374"/>
                <a:gd name="T6" fmla="*/ 386 w 466"/>
                <a:gd name="T7" fmla="*/ 0 h 374"/>
                <a:gd name="T8" fmla="*/ 343 w 466"/>
                <a:gd name="T9" fmla="*/ 14 h 374"/>
                <a:gd name="T10" fmla="*/ 37 w 466"/>
                <a:gd name="T11" fmla="*/ 241 h 374"/>
                <a:gd name="T12" fmla="*/ 23 w 466"/>
                <a:gd name="T13" fmla="*/ 337 h 374"/>
                <a:gd name="T14" fmla="*/ 123 w 466"/>
                <a:gd name="T15" fmla="*/ 35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6" h="374">
                  <a:moveTo>
                    <a:pt x="123" y="351"/>
                  </a:moveTo>
                  <a:lnTo>
                    <a:pt x="429" y="125"/>
                  </a:lnTo>
                  <a:cubicBezTo>
                    <a:pt x="460" y="102"/>
                    <a:pt x="466" y="58"/>
                    <a:pt x="442" y="28"/>
                  </a:cubicBezTo>
                  <a:cubicBezTo>
                    <a:pt x="428" y="10"/>
                    <a:pt x="407" y="0"/>
                    <a:pt x="386" y="0"/>
                  </a:cubicBezTo>
                  <a:cubicBezTo>
                    <a:pt x="371" y="0"/>
                    <a:pt x="356" y="5"/>
                    <a:pt x="343" y="14"/>
                  </a:cubicBezTo>
                  <a:lnTo>
                    <a:pt x="37" y="241"/>
                  </a:lnTo>
                  <a:cubicBezTo>
                    <a:pt x="6" y="264"/>
                    <a:pt x="0" y="307"/>
                    <a:pt x="23" y="337"/>
                  </a:cubicBezTo>
                  <a:cubicBezTo>
                    <a:pt x="47" y="368"/>
                    <a:pt x="92" y="374"/>
                    <a:pt x="123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9Slide.vn 13">
              <a:extLst>
                <a:ext uri="{FF2B5EF4-FFF2-40B4-BE49-F238E27FC236}">
                  <a16:creationId xmlns:a16="http://schemas.microsoft.com/office/drawing/2014/main" id="{C5A5B18D-077B-48C7-83A7-45F730BF7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082" y="3277893"/>
              <a:ext cx="219075" cy="211138"/>
            </a:xfrm>
            <a:custGeom>
              <a:avLst/>
              <a:gdLst>
                <a:gd name="T0" fmla="*/ 349 w 427"/>
                <a:gd name="T1" fmla="*/ 0 h 410"/>
                <a:gd name="T2" fmla="*/ 299 w 427"/>
                <a:gd name="T3" fmla="*/ 20 h 410"/>
                <a:gd name="T4" fmla="*/ 27 w 427"/>
                <a:gd name="T5" fmla="*/ 285 h 410"/>
                <a:gd name="T6" fmla="*/ 27 w 427"/>
                <a:gd name="T7" fmla="*/ 383 h 410"/>
                <a:gd name="T8" fmla="*/ 128 w 427"/>
                <a:gd name="T9" fmla="*/ 383 h 410"/>
                <a:gd name="T10" fmla="*/ 399 w 427"/>
                <a:gd name="T11" fmla="*/ 118 h 410"/>
                <a:gd name="T12" fmla="*/ 399 w 427"/>
                <a:gd name="T13" fmla="*/ 20 h 410"/>
                <a:gd name="T14" fmla="*/ 349 w 427"/>
                <a:gd name="T1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410">
                  <a:moveTo>
                    <a:pt x="349" y="0"/>
                  </a:moveTo>
                  <a:cubicBezTo>
                    <a:pt x="331" y="0"/>
                    <a:pt x="313" y="7"/>
                    <a:pt x="299" y="20"/>
                  </a:cubicBezTo>
                  <a:lnTo>
                    <a:pt x="27" y="285"/>
                  </a:lnTo>
                  <a:cubicBezTo>
                    <a:pt x="0" y="312"/>
                    <a:pt x="0" y="356"/>
                    <a:pt x="27" y="383"/>
                  </a:cubicBezTo>
                  <a:cubicBezTo>
                    <a:pt x="55" y="410"/>
                    <a:pt x="100" y="410"/>
                    <a:pt x="128" y="383"/>
                  </a:cubicBezTo>
                  <a:lnTo>
                    <a:pt x="399" y="118"/>
                  </a:lnTo>
                  <a:cubicBezTo>
                    <a:pt x="427" y="91"/>
                    <a:pt x="427" y="47"/>
                    <a:pt x="399" y="20"/>
                  </a:cubicBezTo>
                  <a:cubicBezTo>
                    <a:pt x="385" y="7"/>
                    <a:pt x="367" y="0"/>
                    <a:pt x="3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9Slide.vn 14">
              <a:extLst>
                <a:ext uri="{FF2B5EF4-FFF2-40B4-BE49-F238E27FC236}">
                  <a16:creationId xmlns:a16="http://schemas.microsoft.com/office/drawing/2014/main" id="{2FB962E7-39D9-41F7-931D-305DB9FB1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969" y="3277893"/>
              <a:ext cx="219075" cy="211138"/>
            </a:xfrm>
            <a:custGeom>
              <a:avLst/>
              <a:gdLst>
                <a:gd name="T0" fmla="*/ 128 w 427"/>
                <a:gd name="T1" fmla="*/ 20 h 410"/>
                <a:gd name="T2" fmla="*/ 78 w 427"/>
                <a:gd name="T3" fmla="*/ 0 h 410"/>
                <a:gd name="T4" fmla="*/ 28 w 427"/>
                <a:gd name="T5" fmla="*/ 20 h 410"/>
                <a:gd name="T6" fmla="*/ 28 w 427"/>
                <a:gd name="T7" fmla="*/ 118 h 410"/>
                <a:gd name="T8" fmla="*/ 299 w 427"/>
                <a:gd name="T9" fmla="*/ 383 h 410"/>
                <a:gd name="T10" fmla="*/ 399 w 427"/>
                <a:gd name="T11" fmla="*/ 383 h 410"/>
                <a:gd name="T12" fmla="*/ 399 w 427"/>
                <a:gd name="T13" fmla="*/ 285 h 410"/>
                <a:gd name="T14" fmla="*/ 128 w 427"/>
                <a:gd name="T15" fmla="*/ 2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410">
                  <a:moveTo>
                    <a:pt x="128" y="20"/>
                  </a:moveTo>
                  <a:cubicBezTo>
                    <a:pt x="114" y="7"/>
                    <a:pt x="96" y="0"/>
                    <a:pt x="78" y="0"/>
                  </a:cubicBezTo>
                  <a:cubicBezTo>
                    <a:pt x="60" y="0"/>
                    <a:pt x="42" y="7"/>
                    <a:pt x="28" y="20"/>
                  </a:cubicBezTo>
                  <a:cubicBezTo>
                    <a:pt x="0" y="47"/>
                    <a:pt x="0" y="91"/>
                    <a:pt x="28" y="118"/>
                  </a:cubicBezTo>
                  <a:lnTo>
                    <a:pt x="299" y="383"/>
                  </a:lnTo>
                  <a:cubicBezTo>
                    <a:pt x="327" y="410"/>
                    <a:pt x="372" y="410"/>
                    <a:pt x="399" y="383"/>
                  </a:cubicBezTo>
                  <a:cubicBezTo>
                    <a:pt x="427" y="356"/>
                    <a:pt x="427" y="312"/>
                    <a:pt x="399" y="285"/>
                  </a:cubicBezTo>
                  <a:lnTo>
                    <a:pt x="128" y="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6" name="9Slide.vn 15">
            <a:extLst>
              <a:ext uri="{FF2B5EF4-FFF2-40B4-BE49-F238E27FC236}">
                <a16:creationId xmlns:a16="http://schemas.microsoft.com/office/drawing/2014/main" id="{B3EFD474-CF0F-4768-BA73-ABFC8061E107}"/>
              </a:ext>
            </a:extLst>
          </p:cNvPr>
          <p:cNvGrpSpPr/>
          <p:nvPr/>
        </p:nvGrpSpPr>
        <p:grpSpPr>
          <a:xfrm>
            <a:off x="1640271" y="1399086"/>
            <a:ext cx="1646237" cy="2727326"/>
            <a:chOff x="1640271" y="1399086"/>
            <a:chExt cx="1646237" cy="2727326"/>
          </a:xfrm>
        </p:grpSpPr>
        <p:sp>
          <p:nvSpPr>
            <p:cNvPr id="77" name="9Slide.vn 16">
              <a:extLst>
                <a:ext uri="{FF2B5EF4-FFF2-40B4-BE49-F238E27FC236}">
                  <a16:creationId xmlns:a16="http://schemas.microsoft.com/office/drawing/2014/main" id="{AAB8AFB4-307A-431F-B8E4-537BF259A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9102" y="1399086"/>
              <a:ext cx="28575" cy="11096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9Slide.vn 17">
              <a:extLst>
                <a:ext uri="{FF2B5EF4-FFF2-40B4-BE49-F238E27FC236}">
                  <a16:creationId xmlns:a16="http://schemas.microsoft.com/office/drawing/2014/main" id="{C8AAA564-8BE4-4D61-B55B-0DDC0190F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808" y="2430962"/>
              <a:ext cx="939800" cy="1363663"/>
            </a:xfrm>
            <a:custGeom>
              <a:avLst/>
              <a:gdLst>
                <a:gd name="T0" fmla="*/ 1686 w 1833"/>
                <a:gd name="T1" fmla="*/ 1245 h 2660"/>
                <a:gd name="T2" fmla="*/ 1340 w 1833"/>
                <a:gd name="T3" fmla="*/ 930 h 2660"/>
                <a:gd name="T4" fmla="*/ 1339 w 1833"/>
                <a:gd name="T5" fmla="*/ 209 h 2660"/>
                <a:gd name="T6" fmla="*/ 1325 w 1833"/>
                <a:gd name="T7" fmla="*/ 173 h 2660"/>
                <a:gd name="T8" fmla="*/ 923 w 1833"/>
                <a:gd name="T9" fmla="*/ 0 h 2660"/>
                <a:gd name="T10" fmla="*/ 495 w 1833"/>
                <a:gd name="T11" fmla="*/ 168 h 2660"/>
                <a:gd name="T12" fmla="*/ 477 w 1833"/>
                <a:gd name="T13" fmla="*/ 209 h 2660"/>
                <a:gd name="T14" fmla="*/ 475 w 1833"/>
                <a:gd name="T15" fmla="*/ 940 h 2660"/>
                <a:gd name="T16" fmla="*/ 143 w 1833"/>
                <a:gd name="T17" fmla="*/ 1251 h 2660"/>
                <a:gd name="T18" fmla="*/ 0 w 1833"/>
                <a:gd name="T19" fmla="*/ 1743 h 2660"/>
                <a:gd name="T20" fmla="*/ 916 w 1833"/>
                <a:gd name="T21" fmla="*/ 2660 h 2660"/>
                <a:gd name="T22" fmla="*/ 1833 w 1833"/>
                <a:gd name="T23" fmla="*/ 1743 h 2660"/>
                <a:gd name="T24" fmla="*/ 1686 w 1833"/>
                <a:gd name="T25" fmla="*/ 1245 h 2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33" h="2660">
                  <a:moveTo>
                    <a:pt x="1686" y="1245"/>
                  </a:moveTo>
                  <a:cubicBezTo>
                    <a:pt x="1599" y="1112"/>
                    <a:pt x="1480" y="1004"/>
                    <a:pt x="1340" y="930"/>
                  </a:cubicBezTo>
                  <a:cubicBezTo>
                    <a:pt x="1340" y="925"/>
                    <a:pt x="1339" y="209"/>
                    <a:pt x="1339" y="209"/>
                  </a:cubicBezTo>
                  <a:cubicBezTo>
                    <a:pt x="1339" y="196"/>
                    <a:pt x="1334" y="183"/>
                    <a:pt x="1325" y="173"/>
                  </a:cubicBezTo>
                  <a:cubicBezTo>
                    <a:pt x="1319" y="166"/>
                    <a:pt x="1175" y="0"/>
                    <a:pt x="923" y="0"/>
                  </a:cubicBezTo>
                  <a:cubicBezTo>
                    <a:pt x="675" y="0"/>
                    <a:pt x="502" y="161"/>
                    <a:pt x="495" y="168"/>
                  </a:cubicBezTo>
                  <a:cubicBezTo>
                    <a:pt x="483" y="179"/>
                    <a:pt x="477" y="194"/>
                    <a:pt x="477" y="209"/>
                  </a:cubicBezTo>
                  <a:cubicBezTo>
                    <a:pt x="477" y="209"/>
                    <a:pt x="476" y="931"/>
                    <a:pt x="475" y="940"/>
                  </a:cubicBezTo>
                  <a:cubicBezTo>
                    <a:pt x="340" y="1014"/>
                    <a:pt x="226" y="1121"/>
                    <a:pt x="143" y="1251"/>
                  </a:cubicBezTo>
                  <a:cubicBezTo>
                    <a:pt x="49" y="1398"/>
                    <a:pt x="0" y="1568"/>
                    <a:pt x="0" y="1743"/>
                  </a:cubicBezTo>
                  <a:cubicBezTo>
                    <a:pt x="0" y="2249"/>
                    <a:pt x="411" y="2660"/>
                    <a:pt x="916" y="2660"/>
                  </a:cubicBezTo>
                  <a:cubicBezTo>
                    <a:pt x="1422" y="2660"/>
                    <a:pt x="1833" y="2249"/>
                    <a:pt x="1833" y="1743"/>
                  </a:cubicBezTo>
                  <a:cubicBezTo>
                    <a:pt x="1833" y="1566"/>
                    <a:pt x="1782" y="1393"/>
                    <a:pt x="1686" y="1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9Slide.vn 18">
              <a:extLst>
                <a:ext uri="{FF2B5EF4-FFF2-40B4-BE49-F238E27FC236}">
                  <a16:creationId xmlns:a16="http://schemas.microsoft.com/office/drawing/2014/main" id="{CFFAFD51-105F-4B6A-9B65-4CA2EB6356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0633" y="2430962"/>
              <a:ext cx="941388" cy="1363663"/>
            </a:xfrm>
            <a:custGeom>
              <a:avLst/>
              <a:gdLst>
                <a:gd name="T0" fmla="*/ 1136 w 1833"/>
                <a:gd name="T1" fmla="*/ 1789 h 2660"/>
                <a:gd name="T2" fmla="*/ 1165 w 1833"/>
                <a:gd name="T3" fmla="*/ 1885 h 2660"/>
                <a:gd name="T4" fmla="*/ 1072 w 1833"/>
                <a:gd name="T5" fmla="*/ 1757 h 2660"/>
                <a:gd name="T6" fmla="*/ 666 w 1833"/>
                <a:gd name="T7" fmla="*/ 1848 h 2660"/>
                <a:gd name="T8" fmla="*/ 594 w 1833"/>
                <a:gd name="T9" fmla="*/ 1863 h 2660"/>
                <a:gd name="T10" fmla="*/ 696 w 1833"/>
                <a:gd name="T11" fmla="*/ 1757 h 2660"/>
                <a:gd name="T12" fmla="*/ 598 w 1833"/>
                <a:gd name="T13" fmla="*/ 1007 h 2660"/>
                <a:gd name="T14" fmla="*/ 761 w 1833"/>
                <a:gd name="T15" fmla="*/ 825 h 2660"/>
                <a:gd name="T16" fmla="*/ 713 w 1833"/>
                <a:gd name="T17" fmla="*/ 1668 h 2660"/>
                <a:gd name="T18" fmla="*/ 544 w 1833"/>
                <a:gd name="T19" fmla="*/ 1840 h 2660"/>
                <a:gd name="T20" fmla="*/ 704 w 1833"/>
                <a:gd name="T21" fmla="*/ 1907 h 2660"/>
                <a:gd name="T22" fmla="*/ 817 w 1833"/>
                <a:gd name="T23" fmla="*/ 1770 h 2660"/>
                <a:gd name="T24" fmla="*/ 884 w 1833"/>
                <a:gd name="T25" fmla="*/ 2000 h 2660"/>
                <a:gd name="T26" fmla="*/ 950 w 1833"/>
                <a:gd name="T27" fmla="*/ 1770 h 2660"/>
                <a:gd name="T28" fmla="*/ 1064 w 1833"/>
                <a:gd name="T29" fmla="*/ 1907 h 2660"/>
                <a:gd name="T30" fmla="*/ 1224 w 1833"/>
                <a:gd name="T31" fmla="*/ 1840 h 2660"/>
                <a:gd name="T32" fmla="*/ 1055 w 1833"/>
                <a:gd name="T33" fmla="*/ 1668 h 2660"/>
                <a:gd name="T34" fmla="*/ 1007 w 1833"/>
                <a:gd name="T35" fmla="*/ 867 h 2660"/>
                <a:gd name="T36" fmla="*/ 1221 w 1833"/>
                <a:gd name="T37" fmla="*/ 1002 h 2660"/>
                <a:gd name="T38" fmla="*/ 1717 w 1833"/>
                <a:gd name="T39" fmla="*/ 1743 h 2660"/>
                <a:gd name="T40" fmla="*/ 115 w 1833"/>
                <a:gd name="T41" fmla="*/ 1743 h 2660"/>
                <a:gd name="T42" fmla="*/ 933 w 1833"/>
                <a:gd name="T43" fmla="*/ 1869 h 2660"/>
                <a:gd name="T44" fmla="*/ 835 w 1833"/>
                <a:gd name="T45" fmla="*/ 1869 h 2660"/>
                <a:gd name="T46" fmla="*/ 933 w 1833"/>
                <a:gd name="T47" fmla="*/ 1869 h 2660"/>
                <a:gd name="T48" fmla="*/ 884 w 1833"/>
                <a:gd name="T49" fmla="*/ 1714 h 2660"/>
                <a:gd name="T50" fmla="*/ 766 w 1833"/>
                <a:gd name="T51" fmla="*/ 1670 h 2660"/>
                <a:gd name="T52" fmla="*/ 813 w 1833"/>
                <a:gd name="T53" fmla="*/ 834 h 2660"/>
                <a:gd name="T54" fmla="*/ 957 w 1833"/>
                <a:gd name="T55" fmla="*/ 950 h 2660"/>
                <a:gd name="T56" fmla="*/ 906 w 1833"/>
                <a:gd name="T57" fmla="*/ 1700 h 2660"/>
                <a:gd name="T58" fmla="*/ 1221 w 1833"/>
                <a:gd name="T59" fmla="*/ 675 h 2660"/>
                <a:gd name="T60" fmla="*/ 1221 w 1833"/>
                <a:gd name="T61" fmla="*/ 787 h 2660"/>
                <a:gd name="T62" fmla="*/ 595 w 1833"/>
                <a:gd name="T63" fmla="*/ 560 h 2660"/>
                <a:gd name="T64" fmla="*/ 1221 w 1833"/>
                <a:gd name="T65" fmla="*/ 425 h 2660"/>
                <a:gd name="T66" fmla="*/ 595 w 1833"/>
                <a:gd name="T67" fmla="*/ 443 h 2660"/>
                <a:gd name="T68" fmla="*/ 916 w 1833"/>
                <a:gd name="T69" fmla="*/ 2660 h 2660"/>
                <a:gd name="T70" fmla="*/ 1685 w 1833"/>
                <a:gd name="T71" fmla="*/ 1245 h 2660"/>
                <a:gd name="T72" fmla="*/ 1339 w 1833"/>
                <a:gd name="T73" fmla="*/ 209 h 2660"/>
                <a:gd name="T74" fmla="*/ 923 w 1833"/>
                <a:gd name="T75" fmla="*/ 0 h 2660"/>
                <a:gd name="T76" fmla="*/ 477 w 1833"/>
                <a:gd name="T77" fmla="*/ 209 h 2660"/>
                <a:gd name="T78" fmla="*/ 143 w 1833"/>
                <a:gd name="T79" fmla="*/ 1251 h 2660"/>
                <a:gd name="T80" fmla="*/ 916 w 1833"/>
                <a:gd name="T81" fmla="*/ 2660 h 2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3" h="2660">
                  <a:moveTo>
                    <a:pt x="1072" y="1757"/>
                  </a:moveTo>
                  <a:cubicBezTo>
                    <a:pt x="1096" y="1762"/>
                    <a:pt x="1118" y="1772"/>
                    <a:pt x="1136" y="1789"/>
                  </a:cubicBezTo>
                  <a:cubicBezTo>
                    <a:pt x="1157" y="1807"/>
                    <a:pt x="1169" y="1832"/>
                    <a:pt x="1174" y="1863"/>
                  </a:cubicBezTo>
                  <a:cubicBezTo>
                    <a:pt x="1175" y="1870"/>
                    <a:pt x="1171" y="1879"/>
                    <a:pt x="1165" y="1885"/>
                  </a:cubicBezTo>
                  <a:cubicBezTo>
                    <a:pt x="1152" y="1897"/>
                    <a:pt x="1128" y="1894"/>
                    <a:pt x="1102" y="1848"/>
                  </a:cubicBezTo>
                  <a:cubicBezTo>
                    <a:pt x="1091" y="1828"/>
                    <a:pt x="1081" y="1796"/>
                    <a:pt x="1072" y="1757"/>
                  </a:cubicBezTo>
                  <a:close/>
                  <a:moveTo>
                    <a:pt x="696" y="1757"/>
                  </a:moveTo>
                  <a:cubicBezTo>
                    <a:pt x="687" y="1796"/>
                    <a:pt x="677" y="1828"/>
                    <a:pt x="666" y="1848"/>
                  </a:cubicBezTo>
                  <a:cubicBezTo>
                    <a:pt x="640" y="1894"/>
                    <a:pt x="616" y="1897"/>
                    <a:pt x="603" y="1885"/>
                  </a:cubicBezTo>
                  <a:cubicBezTo>
                    <a:pt x="596" y="1879"/>
                    <a:pt x="593" y="1870"/>
                    <a:pt x="594" y="1863"/>
                  </a:cubicBezTo>
                  <a:cubicBezTo>
                    <a:pt x="599" y="1832"/>
                    <a:pt x="611" y="1807"/>
                    <a:pt x="631" y="1789"/>
                  </a:cubicBezTo>
                  <a:cubicBezTo>
                    <a:pt x="650" y="1772"/>
                    <a:pt x="672" y="1762"/>
                    <a:pt x="696" y="1757"/>
                  </a:cubicBezTo>
                  <a:close/>
                  <a:moveTo>
                    <a:pt x="565" y="1023"/>
                  </a:moveTo>
                  <a:lnTo>
                    <a:pt x="598" y="1007"/>
                  </a:lnTo>
                  <a:lnTo>
                    <a:pt x="595" y="796"/>
                  </a:lnTo>
                  <a:lnTo>
                    <a:pt x="761" y="825"/>
                  </a:lnTo>
                  <a:cubicBezTo>
                    <a:pt x="761" y="855"/>
                    <a:pt x="760" y="898"/>
                    <a:pt x="758" y="950"/>
                  </a:cubicBezTo>
                  <a:cubicBezTo>
                    <a:pt x="753" y="1157"/>
                    <a:pt x="739" y="1499"/>
                    <a:pt x="713" y="1668"/>
                  </a:cubicBezTo>
                  <a:cubicBezTo>
                    <a:pt x="674" y="1672"/>
                    <a:pt x="636" y="1685"/>
                    <a:pt x="606" y="1713"/>
                  </a:cubicBezTo>
                  <a:cubicBezTo>
                    <a:pt x="574" y="1742"/>
                    <a:pt x="552" y="1787"/>
                    <a:pt x="544" y="1840"/>
                  </a:cubicBezTo>
                  <a:cubicBezTo>
                    <a:pt x="536" y="1887"/>
                    <a:pt x="550" y="1935"/>
                    <a:pt x="577" y="1961"/>
                  </a:cubicBezTo>
                  <a:cubicBezTo>
                    <a:pt x="607" y="1988"/>
                    <a:pt x="658" y="1990"/>
                    <a:pt x="704" y="1907"/>
                  </a:cubicBezTo>
                  <a:cubicBezTo>
                    <a:pt x="723" y="1873"/>
                    <a:pt x="738" y="1820"/>
                    <a:pt x="751" y="1755"/>
                  </a:cubicBezTo>
                  <a:cubicBezTo>
                    <a:pt x="774" y="1757"/>
                    <a:pt x="796" y="1762"/>
                    <a:pt x="817" y="1770"/>
                  </a:cubicBezTo>
                  <a:cubicBezTo>
                    <a:pt x="785" y="1809"/>
                    <a:pt x="782" y="1853"/>
                    <a:pt x="783" y="1874"/>
                  </a:cubicBezTo>
                  <a:cubicBezTo>
                    <a:pt x="785" y="1936"/>
                    <a:pt x="832" y="2000"/>
                    <a:pt x="884" y="2000"/>
                  </a:cubicBezTo>
                  <a:cubicBezTo>
                    <a:pt x="936" y="2000"/>
                    <a:pt x="983" y="1936"/>
                    <a:pt x="985" y="1874"/>
                  </a:cubicBezTo>
                  <a:cubicBezTo>
                    <a:pt x="986" y="1853"/>
                    <a:pt x="983" y="1809"/>
                    <a:pt x="950" y="1770"/>
                  </a:cubicBezTo>
                  <a:cubicBezTo>
                    <a:pt x="971" y="1762"/>
                    <a:pt x="994" y="1757"/>
                    <a:pt x="1017" y="1755"/>
                  </a:cubicBezTo>
                  <a:cubicBezTo>
                    <a:pt x="1029" y="1820"/>
                    <a:pt x="1045" y="1873"/>
                    <a:pt x="1064" y="1907"/>
                  </a:cubicBezTo>
                  <a:cubicBezTo>
                    <a:pt x="1110" y="1990"/>
                    <a:pt x="1161" y="1988"/>
                    <a:pt x="1190" y="1961"/>
                  </a:cubicBezTo>
                  <a:cubicBezTo>
                    <a:pt x="1218" y="1935"/>
                    <a:pt x="1232" y="1887"/>
                    <a:pt x="1224" y="1840"/>
                  </a:cubicBezTo>
                  <a:cubicBezTo>
                    <a:pt x="1215" y="1787"/>
                    <a:pt x="1194" y="1742"/>
                    <a:pt x="1161" y="1713"/>
                  </a:cubicBezTo>
                  <a:cubicBezTo>
                    <a:pt x="1131" y="1685"/>
                    <a:pt x="1094" y="1672"/>
                    <a:pt x="1055" y="1668"/>
                  </a:cubicBezTo>
                  <a:cubicBezTo>
                    <a:pt x="1029" y="1499"/>
                    <a:pt x="1015" y="1157"/>
                    <a:pt x="1009" y="950"/>
                  </a:cubicBezTo>
                  <a:cubicBezTo>
                    <a:pt x="1008" y="919"/>
                    <a:pt x="1008" y="891"/>
                    <a:pt x="1007" y="867"/>
                  </a:cubicBezTo>
                  <a:lnTo>
                    <a:pt x="1221" y="904"/>
                  </a:lnTo>
                  <a:lnTo>
                    <a:pt x="1221" y="1002"/>
                  </a:lnTo>
                  <a:lnTo>
                    <a:pt x="1255" y="1017"/>
                  </a:lnTo>
                  <a:cubicBezTo>
                    <a:pt x="1536" y="1148"/>
                    <a:pt x="1717" y="1433"/>
                    <a:pt x="1717" y="1743"/>
                  </a:cubicBezTo>
                  <a:cubicBezTo>
                    <a:pt x="1717" y="2185"/>
                    <a:pt x="1358" y="2544"/>
                    <a:pt x="916" y="2544"/>
                  </a:cubicBezTo>
                  <a:cubicBezTo>
                    <a:pt x="475" y="2544"/>
                    <a:pt x="115" y="2185"/>
                    <a:pt x="115" y="1743"/>
                  </a:cubicBezTo>
                  <a:cubicBezTo>
                    <a:pt x="115" y="1435"/>
                    <a:pt x="288" y="1159"/>
                    <a:pt x="565" y="1023"/>
                  </a:cubicBezTo>
                  <a:close/>
                  <a:moveTo>
                    <a:pt x="933" y="1869"/>
                  </a:moveTo>
                  <a:cubicBezTo>
                    <a:pt x="933" y="1882"/>
                    <a:pt x="905" y="1912"/>
                    <a:pt x="884" y="1912"/>
                  </a:cubicBezTo>
                  <a:cubicBezTo>
                    <a:pt x="862" y="1912"/>
                    <a:pt x="835" y="1882"/>
                    <a:pt x="835" y="1869"/>
                  </a:cubicBezTo>
                  <a:cubicBezTo>
                    <a:pt x="834" y="1857"/>
                    <a:pt x="847" y="1832"/>
                    <a:pt x="884" y="1812"/>
                  </a:cubicBezTo>
                  <a:cubicBezTo>
                    <a:pt x="920" y="1832"/>
                    <a:pt x="934" y="1857"/>
                    <a:pt x="933" y="1869"/>
                  </a:cubicBezTo>
                  <a:close/>
                  <a:moveTo>
                    <a:pt x="906" y="1700"/>
                  </a:moveTo>
                  <a:cubicBezTo>
                    <a:pt x="898" y="1704"/>
                    <a:pt x="891" y="1709"/>
                    <a:pt x="884" y="1714"/>
                  </a:cubicBezTo>
                  <a:cubicBezTo>
                    <a:pt x="877" y="1709"/>
                    <a:pt x="869" y="1704"/>
                    <a:pt x="862" y="1700"/>
                  </a:cubicBezTo>
                  <a:cubicBezTo>
                    <a:pt x="833" y="1685"/>
                    <a:pt x="800" y="1674"/>
                    <a:pt x="766" y="1670"/>
                  </a:cubicBezTo>
                  <a:cubicBezTo>
                    <a:pt x="795" y="1476"/>
                    <a:pt x="806" y="1137"/>
                    <a:pt x="811" y="950"/>
                  </a:cubicBezTo>
                  <a:cubicBezTo>
                    <a:pt x="812" y="896"/>
                    <a:pt x="813" y="855"/>
                    <a:pt x="813" y="834"/>
                  </a:cubicBezTo>
                  <a:lnTo>
                    <a:pt x="955" y="858"/>
                  </a:lnTo>
                  <a:cubicBezTo>
                    <a:pt x="955" y="881"/>
                    <a:pt x="956" y="912"/>
                    <a:pt x="957" y="950"/>
                  </a:cubicBezTo>
                  <a:cubicBezTo>
                    <a:pt x="961" y="1137"/>
                    <a:pt x="973" y="1476"/>
                    <a:pt x="1002" y="1670"/>
                  </a:cubicBezTo>
                  <a:cubicBezTo>
                    <a:pt x="968" y="1674"/>
                    <a:pt x="935" y="1685"/>
                    <a:pt x="906" y="1700"/>
                  </a:cubicBezTo>
                  <a:close/>
                  <a:moveTo>
                    <a:pt x="595" y="560"/>
                  </a:moveTo>
                  <a:lnTo>
                    <a:pt x="1221" y="675"/>
                  </a:lnTo>
                  <a:lnTo>
                    <a:pt x="1221" y="749"/>
                  </a:lnTo>
                  <a:lnTo>
                    <a:pt x="1221" y="787"/>
                  </a:lnTo>
                  <a:lnTo>
                    <a:pt x="595" y="679"/>
                  </a:lnTo>
                  <a:lnTo>
                    <a:pt x="595" y="560"/>
                  </a:lnTo>
                  <a:close/>
                  <a:moveTo>
                    <a:pt x="595" y="313"/>
                  </a:moveTo>
                  <a:lnTo>
                    <a:pt x="1221" y="425"/>
                  </a:lnTo>
                  <a:lnTo>
                    <a:pt x="1221" y="557"/>
                  </a:lnTo>
                  <a:lnTo>
                    <a:pt x="595" y="443"/>
                  </a:lnTo>
                  <a:lnTo>
                    <a:pt x="595" y="313"/>
                  </a:lnTo>
                  <a:close/>
                  <a:moveTo>
                    <a:pt x="916" y="2660"/>
                  </a:moveTo>
                  <a:cubicBezTo>
                    <a:pt x="1422" y="2660"/>
                    <a:pt x="1833" y="2249"/>
                    <a:pt x="1833" y="1743"/>
                  </a:cubicBezTo>
                  <a:cubicBezTo>
                    <a:pt x="1833" y="1565"/>
                    <a:pt x="1782" y="1393"/>
                    <a:pt x="1685" y="1245"/>
                  </a:cubicBezTo>
                  <a:cubicBezTo>
                    <a:pt x="1599" y="1111"/>
                    <a:pt x="1480" y="1004"/>
                    <a:pt x="1340" y="930"/>
                  </a:cubicBezTo>
                  <a:cubicBezTo>
                    <a:pt x="1339" y="925"/>
                    <a:pt x="1339" y="209"/>
                    <a:pt x="1339" y="209"/>
                  </a:cubicBezTo>
                  <a:cubicBezTo>
                    <a:pt x="1339" y="196"/>
                    <a:pt x="1334" y="183"/>
                    <a:pt x="1325" y="173"/>
                  </a:cubicBezTo>
                  <a:cubicBezTo>
                    <a:pt x="1319" y="166"/>
                    <a:pt x="1175" y="0"/>
                    <a:pt x="923" y="0"/>
                  </a:cubicBezTo>
                  <a:cubicBezTo>
                    <a:pt x="675" y="0"/>
                    <a:pt x="502" y="161"/>
                    <a:pt x="495" y="168"/>
                  </a:cubicBezTo>
                  <a:cubicBezTo>
                    <a:pt x="483" y="179"/>
                    <a:pt x="477" y="194"/>
                    <a:pt x="477" y="209"/>
                  </a:cubicBezTo>
                  <a:cubicBezTo>
                    <a:pt x="477" y="209"/>
                    <a:pt x="476" y="931"/>
                    <a:pt x="475" y="940"/>
                  </a:cubicBezTo>
                  <a:cubicBezTo>
                    <a:pt x="340" y="1014"/>
                    <a:pt x="226" y="1121"/>
                    <a:pt x="143" y="1251"/>
                  </a:cubicBezTo>
                  <a:cubicBezTo>
                    <a:pt x="49" y="1398"/>
                    <a:pt x="0" y="1568"/>
                    <a:pt x="0" y="1743"/>
                  </a:cubicBezTo>
                  <a:cubicBezTo>
                    <a:pt x="0" y="2249"/>
                    <a:pt x="411" y="2660"/>
                    <a:pt x="916" y="266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9Slide.vn 19">
              <a:extLst>
                <a:ext uri="{FF2B5EF4-FFF2-40B4-BE49-F238E27FC236}">
                  <a16:creationId xmlns:a16="http://schemas.microsoft.com/office/drawing/2014/main" id="{72E143A4-E553-495F-94BE-D72B3D226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633" y="3364412"/>
              <a:ext cx="269875" cy="71438"/>
            </a:xfrm>
            <a:custGeom>
              <a:avLst/>
              <a:gdLst>
                <a:gd name="T0" fmla="*/ 0 w 526"/>
                <a:gd name="T1" fmla="*/ 69 h 139"/>
                <a:gd name="T2" fmla="*/ 71 w 526"/>
                <a:gd name="T3" fmla="*/ 139 h 139"/>
                <a:gd name="T4" fmla="*/ 455 w 526"/>
                <a:gd name="T5" fmla="*/ 139 h 139"/>
                <a:gd name="T6" fmla="*/ 526 w 526"/>
                <a:gd name="T7" fmla="*/ 69 h 139"/>
                <a:gd name="T8" fmla="*/ 455 w 526"/>
                <a:gd name="T9" fmla="*/ 0 h 139"/>
                <a:gd name="T10" fmla="*/ 71 w 526"/>
                <a:gd name="T11" fmla="*/ 0 h 139"/>
                <a:gd name="T12" fmla="*/ 0 w 526"/>
                <a:gd name="T13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139">
                  <a:moveTo>
                    <a:pt x="0" y="69"/>
                  </a:moveTo>
                  <a:cubicBezTo>
                    <a:pt x="0" y="108"/>
                    <a:pt x="32" y="139"/>
                    <a:pt x="71" y="139"/>
                  </a:cubicBezTo>
                  <a:lnTo>
                    <a:pt x="455" y="139"/>
                  </a:lnTo>
                  <a:cubicBezTo>
                    <a:pt x="494" y="139"/>
                    <a:pt x="526" y="108"/>
                    <a:pt x="526" y="69"/>
                  </a:cubicBezTo>
                  <a:cubicBezTo>
                    <a:pt x="526" y="31"/>
                    <a:pt x="494" y="0"/>
                    <a:pt x="455" y="0"/>
                  </a:cubicBezTo>
                  <a:lnTo>
                    <a:pt x="71" y="0"/>
                  </a:lnTo>
                  <a:cubicBezTo>
                    <a:pt x="32" y="0"/>
                    <a:pt x="0" y="31"/>
                    <a:pt x="0" y="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9Slide.vn 20">
              <a:extLst>
                <a:ext uri="{FF2B5EF4-FFF2-40B4-BE49-F238E27FC236}">
                  <a16:creationId xmlns:a16="http://schemas.microsoft.com/office/drawing/2014/main" id="{CE0DD39F-774E-4FDE-9409-064F0E778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983" y="3864474"/>
              <a:ext cx="73025" cy="261938"/>
            </a:xfrm>
            <a:custGeom>
              <a:avLst/>
              <a:gdLst>
                <a:gd name="T0" fmla="*/ 71 w 142"/>
                <a:gd name="T1" fmla="*/ 0 h 513"/>
                <a:gd name="T2" fmla="*/ 0 w 142"/>
                <a:gd name="T3" fmla="*/ 69 h 513"/>
                <a:gd name="T4" fmla="*/ 0 w 142"/>
                <a:gd name="T5" fmla="*/ 443 h 513"/>
                <a:gd name="T6" fmla="*/ 71 w 142"/>
                <a:gd name="T7" fmla="*/ 513 h 513"/>
                <a:gd name="T8" fmla="*/ 142 w 142"/>
                <a:gd name="T9" fmla="*/ 443 h 513"/>
                <a:gd name="T10" fmla="*/ 142 w 142"/>
                <a:gd name="T11" fmla="*/ 69 h 513"/>
                <a:gd name="T12" fmla="*/ 71 w 142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513">
                  <a:moveTo>
                    <a:pt x="71" y="0"/>
                  </a:moveTo>
                  <a:cubicBezTo>
                    <a:pt x="32" y="0"/>
                    <a:pt x="0" y="31"/>
                    <a:pt x="0" y="69"/>
                  </a:cubicBezTo>
                  <a:lnTo>
                    <a:pt x="0" y="443"/>
                  </a:lnTo>
                  <a:cubicBezTo>
                    <a:pt x="0" y="482"/>
                    <a:pt x="32" y="513"/>
                    <a:pt x="71" y="513"/>
                  </a:cubicBezTo>
                  <a:cubicBezTo>
                    <a:pt x="110" y="513"/>
                    <a:pt x="142" y="482"/>
                    <a:pt x="142" y="443"/>
                  </a:cubicBezTo>
                  <a:lnTo>
                    <a:pt x="142" y="69"/>
                  </a:lnTo>
                  <a:cubicBezTo>
                    <a:pt x="142" y="31"/>
                    <a:pt x="110" y="0"/>
                    <a:pt x="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9Slide.vn 21">
              <a:extLst>
                <a:ext uri="{FF2B5EF4-FFF2-40B4-BE49-F238E27FC236}">
                  <a16:creationId xmlns:a16="http://schemas.microsoft.com/office/drawing/2014/main" id="{CC048288-58F3-420E-BB1B-768A0C56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271" y="3331074"/>
              <a:ext cx="269875" cy="71438"/>
            </a:xfrm>
            <a:custGeom>
              <a:avLst/>
              <a:gdLst>
                <a:gd name="T0" fmla="*/ 71 w 526"/>
                <a:gd name="T1" fmla="*/ 138 h 138"/>
                <a:gd name="T2" fmla="*/ 455 w 526"/>
                <a:gd name="T3" fmla="*/ 138 h 138"/>
                <a:gd name="T4" fmla="*/ 526 w 526"/>
                <a:gd name="T5" fmla="*/ 69 h 138"/>
                <a:gd name="T6" fmla="*/ 455 w 526"/>
                <a:gd name="T7" fmla="*/ 0 h 138"/>
                <a:gd name="T8" fmla="*/ 71 w 526"/>
                <a:gd name="T9" fmla="*/ 0 h 138"/>
                <a:gd name="T10" fmla="*/ 0 w 526"/>
                <a:gd name="T11" fmla="*/ 69 h 138"/>
                <a:gd name="T12" fmla="*/ 71 w 526"/>
                <a:gd name="T13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138">
                  <a:moveTo>
                    <a:pt x="71" y="138"/>
                  </a:moveTo>
                  <a:lnTo>
                    <a:pt x="455" y="138"/>
                  </a:lnTo>
                  <a:cubicBezTo>
                    <a:pt x="494" y="138"/>
                    <a:pt x="526" y="107"/>
                    <a:pt x="526" y="69"/>
                  </a:cubicBezTo>
                  <a:cubicBezTo>
                    <a:pt x="526" y="31"/>
                    <a:pt x="494" y="0"/>
                    <a:pt x="455" y="0"/>
                  </a:cubicBezTo>
                  <a:lnTo>
                    <a:pt x="71" y="0"/>
                  </a:lnTo>
                  <a:cubicBezTo>
                    <a:pt x="32" y="0"/>
                    <a:pt x="0" y="31"/>
                    <a:pt x="0" y="69"/>
                  </a:cubicBezTo>
                  <a:cubicBezTo>
                    <a:pt x="0" y="107"/>
                    <a:pt x="32" y="138"/>
                    <a:pt x="71" y="1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9Slide.vn 22">
              <a:extLst>
                <a:ext uri="{FF2B5EF4-FFF2-40B4-BE49-F238E27FC236}">
                  <a16:creationId xmlns:a16="http://schemas.microsoft.com/office/drawing/2014/main" id="{8657CEE2-6A85-4A1A-AB4C-C38D44BC6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433" y="2796087"/>
              <a:ext cx="239713" cy="192088"/>
            </a:xfrm>
            <a:custGeom>
              <a:avLst/>
              <a:gdLst>
                <a:gd name="T0" fmla="*/ 38 w 467"/>
                <a:gd name="T1" fmla="*/ 125 h 374"/>
                <a:gd name="T2" fmla="*/ 344 w 467"/>
                <a:gd name="T3" fmla="*/ 351 h 374"/>
                <a:gd name="T4" fmla="*/ 443 w 467"/>
                <a:gd name="T5" fmla="*/ 337 h 374"/>
                <a:gd name="T6" fmla="*/ 429 w 467"/>
                <a:gd name="T7" fmla="*/ 241 h 374"/>
                <a:gd name="T8" fmla="*/ 123 w 467"/>
                <a:gd name="T9" fmla="*/ 14 h 374"/>
                <a:gd name="T10" fmla="*/ 81 w 467"/>
                <a:gd name="T11" fmla="*/ 0 h 374"/>
                <a:gd name="T12" fmla="*/ 24 w 467"/>
                <a:gd name="T13" fmla="*/ 28 h 374"/>
                <a:gd name="T14" fmla="*/ 38 w 467"/>
                <a:gd name="T15" fmla="*/ 12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374">
                  <a:moveTo>
                    <a:pt x="38" y="125"/>
                  </a:moveTo>
                  <a:lnTo>
                    <a:pt x="344" y="351"/>
                  </a:lnTo>
                  <a:cubicBezTo>
                    <a:pt x="375" y="374"/>
                    <a:pt x="419" y="368"/>
                    <a:pt x="443" y="337"/>
                  </a:cubicBezTo>
                  <a:cubicBezTo>
                    <a:pt x="467" y="307"/>
                    <a:pt x="460" y="264"/>
                    <a:pt x="429" y="241"/>
                  </a:cubicBezTo>
                  <a:lnTo>
                    <a:pt x="123" y="14"/>
                  </a:lnTo>
                  <a:cubicBezTo>
                    <a:pt x="111" y="5"/>
                    <a:pt x="96" y="0"/>
                    <a:pt x="81" y="0"/>
                  </a:cubicBezTo>
                  <a:cubicBezTo>
                    <a:pt x="59" y="0"/>
                    <a:pt x="38" y="10"/>
                    <a:pt x="24" y="28"/>
                  </a:cubicBezTo>
                  <a:cubicBezTo>
                    <a:pt x="0" y="58"/>
                    <a:pt x="7" y="102"/>
                    <a:pt x="38" y="1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9Slide.vn 23">
              <a:extLst>
                <a:ext uri="{FF2B5EF4-FFF2-40B4-BE49-F238E27FC236}">
                  <a16:creationId xmlns:a16="http://schemas.microsoft.com/office/drawing/2014/main" id="{4DAA1F0C-65DA-4755-B348-67F8430DF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571" y="2796087"/>
              <a:ext cx="238125" cy="192088"/>
            </a:xfrm>
            <a:custGeom>
              <a:avLst/>
              <a:gdLst>
                <a:gd name="T0" fmla="*/ 123 w 466"/>
                <a:gd name="T1" fmla="*/ 351 h 374"/>
                <a:gd name="T2" fmla="*/ 429 w 466"/>
                <a:gd name="T3" fmla="*/ 125 h 374"/>
                <a:gd name="T4" fmla="*/ 442 w 466"/>
                <a:gd name="T5" fmla="*/ 28 h 374"/>
                <a:gd name="T6" fmla="*/ 386 w 466"/>
                <a:gd name="T7" fmla="*/ 0 h 374"/>
                <a:gd name="T8" fmla="*/ 343 w 466"/>
                <a:gd name="T9" fmla="*/ 14 h 374"/>
                <a:gd name="T10" fmla="*/ 37 w 466"/>
                <a:gd name="T11" fmla="*/ 241 h 374"/>
                <a:gd name="T12" fmla="*/ 23 w 466"/>
                <a:gd name="T13" fmla="*/ 337 h 374"/>
                <a:gd name="T14" fmla="*/ 123 w 466"/>
                <a:gd name="T15" fmla="*/ 35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6" h="374">
                  <a:moveTo>
                    <a:pt x="123" y="351"/>
                  </a:moveTo>
                  <a:lnTo>
                    <a:pt x="429" y="125"/>
                  </a:lnTo>
                  <a:cubicBezTo>
                    <a:pt x="460" y="102"/>
                    <a:pt x="466" y="58"/>
                    <a:pt x="442" y="28"/>
                  </a:cubicBezTo>
                  <a:cubicBezTo>
                    <a:pt x="428" y="10"/>
                    <a:pt x="407" y="0"/>
                    <a:pt x="386" y="0"/>
                  </a:cubicBezTo>
                  <a:cubicBezTo>
                    <a:pt x="371" y="0"/>
                    <a:pt x="356" y="5"/>
                    <a:pt x="343" y="14"/>
                  </a:cubicBezTo>
                  <a:lnTo>
                    <a:pt x="37" y="241"/>
                  </a:lnTo>
                  <a:cubicBezTo>
                    <a:pt x="6" y="264"/>
                    <a:pt x="0" y="307"/>
                    <a:pt x="23" y="337"/>
                  </a:cubicBezTo>
                  <a:cubicBezTo>
                    <a:pt x="47" y="368"/>
                    <a:pt x="92" y="374"/>
                    <a:pt x="123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9Slide.vn 24">
              <a:extLst>
                <a:ext uri="{FF2B5EF4-FFF2-40B4-BE49-F238E27FC236}">
                  <a16:creationId xmlns:a16="http://schemas.microsoft.com/office/drawing/2014/main" id="{A32914FD-38CE-41CB-811B-C904D46BE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471" y="3750174"/>
              <a:ext cx="219075" cy="211138"/>
            </a:xfrm>
            <a:custGeom>
              <a:avLst/>
              <a:gdLst>
                <a:gd name="T0" fmla="*/ 349 w 427"/>
                <a:gd name="T1" fmla="*/ 0 h 410"/>
                <a:gd name="T2" fmla="*/ 299 w 427"/>
                <a:gd name="T3" fmla="*/ 20 h 410"/>
                <a:gd name="T4" fmla="*/ 27 w 427"/>
                <a:gd name="T5" fmla="*/ 285 h 410"/>
                <a:gd name="T6" fmla="*/ 27 w 427"/>
                <a:gd name="T7" fmla="*/ 383 h 410"/>
                <a:gd name="T8" fmla="*/ 128 w 427"/>
                <a:gd name="T9" fmla="*/ 383 h 410"/>
                <a:gd name="T10" fmla="*/ 399 w 427"/>
                <a:gd name="T11" fmla="*/ 118 h 410"/>
                <a:gd name="T12" fmla="*/ 399 w 427"/>
                <a:gd name="T13" fmla="*/ 20 h 410"/>
                <a:gd name="T14" fmla="*/ 349 w 427"/>
                <a:gd name="T1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410">
                  <a:moveTo>
                    <a:pt x="349" y="0"/>
                  </a:moveTo>
                  <a:cubicBezTo>
                    <a:pt x="331" y="0"/>
                    <a:pt x="313" y="7"/>
                    <a:pt x="299" y="20"/>
                  </a:cubicBezTo>
                  <a:lnTo>
                    <a:pt x="27" y="285"/>
                  </a:lnTo>
                  <a:cubicBezTo>
                    <a:pt x="0" y="312"/>
                    <a:pt x="0" y="356"/>
                    <a:pt x="27" y="383"/>
                  </a:cubicBezTo>
                  <a:cubicBezTo>
                    <a:pt x="55" y="410"/>
                    <a:pt x="100" y="410"/>
                    <a:pt x="128" y="383"/>
                  </a:cubicBezTo>
                  <a:lnTo>
                    <a:pt x="399" y="118"/>
                  </a:lnTo>
                  <a:cubicBezTo>
                    <a:pt x="427" y="91"/>
                    <a:pt x="427" y="47"/>
                    <a:pt x="399" y="20"/>
                  </a:cubicBezTo>
                  <a:cubicBezTo>
                    <a:pt x="385" y="7"/>
                    <a:pt x="367" y="0"/>
                    <a:pt x="3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9Slide.vn 25">
              <a:extLst>
                <a:ext uri="{FF2B5EF4-FFF2-40B4-BE49-F238E27FC236}">
                  <a16:creationId xmlns:a16="http://schemas.microsoft.com/office/drawing/2014/main" id="{3C5BFD07-4EE9-42CE-B417-B6DD04841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358" y="3750174"/>
              <a:ext cx="219075" cy="211138"/>
            </a:xfrm>
            <a:custGeom>
              <a:avLst/>
              <a:gdLst>
                <a:gd name="T0" fmla="*/ 128 w 427"/>
                <a:gd name="T1" fmla="*/ 20 h 410"/>
                <a:gd name="T2" fmla="*/ 78 w 427"/>
                <a:gd name="T3" fmla="*/ 0 h 410"/>
                <a:gd name="T4" fmla="*/ 28 w 427"/>
                <a:gd name="T5" fmla="*/ 20 h 410"/>
                <a:gd name="T6" fmla="*/ 28 w 427"/>
                <a:gd name="T7" fmla="*/ 118 h 410"/>
                <a:gd name="T8" fmla="*/ 299 w 427"/>
                <a:gd name="T9" fmla="*/ 383 h 410"/>
                <a:gd name="T10" fmla="*/ 399 w 427"/>
                <a:gd name="T11" fmla="*/ 383 h 410"/>
                <a:gd name="T12" fmla="*/ 399 w 427"/>
                <a:gd name="T13" fmla="*/ 285 h 410"/>
                <a:gd name="T14" fmla="*/ 128 w 427"/>
                <a:gd name="T15" fmla="*/ 2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410">
                  <a:moveTo>
                    <a:pt x="128" y="20"/>
                  </a:moveTo>
                  <a:cubicBezTo>
                    <a:pt x="114" y="7"/>
                    <a:pt x="96" y="0"/>
                    <a:pt x="78" y="0"/>
                  </a:cubicBezTo>
                  <a:cubicBezTo>
                    <a:pt x="60" y="0"/>
                    <a:pt x="42" y="7"/>
                    <a:pt x="28" y="20"/>
                  </a:cubicBezTo>
                  <a:cubicBezTo>
                    <a:pt x="0" y="47"/>
                    <a:pt x="0" y="91"/>
                    <a:pt x="28" y="118"/>
                  </a:cubicBezTo>
                  <a:lnTo>
                    <a:pt x="299" y="383"/>
                  </a:lnTo>
                  <a:cubicBezTo>
                    <a:pt x="327" y="410"/>
                    <a:pt x="372" y="410"/>
                    <a:pt x="399" y="383"/>
                  </a:cubicBezTo>
                  <a:cubicBezTo>
                    <a:pt x="427" y="356"/>
                    <a:pt x="427" y="312"/>
                    <a:pt x="399" y="285"/>
                  </a:cubicBezTo>
                  <a:lnTo>
                    <a:pt x="128" y="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" name="9Slide.vn 26">
            <a:extLst>
              <a:ext uri="{FF2B5EF4-FFF2-40B4-BE49-F238E27FC236}">
                <a16:creationId xmlns:a16="http://schemas.microsoft.com/office/drawing/2014/main" id="{AA902AD4-688A-4344-A010-6CF7AF709DE9}"/>
              </a:ext>
            </a:extLst>
          </p:cNvPr>
          <p:cNvGrpSpPr/>
          <p:nvPr/>
        </p:nvGrpSpPr>
        <p:grpSpPr>
          <a:xfrm>
            <a:off x="8905493" y="0"/>
            <a:ext cx="1646237" cy="3524749"/>
            <a:chOff x="8905493" y="0"/>
            <a:chExt cx="1646237" cy="3524749"/>
          </a:xfrm>
        </p:grpSpPr>
        <p:sp>
          <p:nvSpPr>
            <p:cNvPr id="93" name="9Slide.vn 27">
              <a:extLst>
                <a:ext uri="{FF2B5EF4-FFF2-40B4-BE49-F238E27FC236}">
                  <a16:creationId xmlns:a16="http://schemas.microsoft.com/office/drawing/2014/main" id="{08FCCE5A-AD8E-4BD0-819F-FBB695648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4324" y="0"/>
              <a:ext cx="28575" cy="2011680"/>
            </a:xfrm>
            <a:prstGeom prst="rect">
              <a:avLst/>
            </a:prstGeom>
            <a:solidFill>
              <a:srgbClr val="3B3B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9Slide.vn 28">
              <a:extLst>
                <a:ext uri="{FF2B5EF4-FFF2-40B4-BE49-F238E27FC236}">
                  <a16:creationId xmlns:a16="http://schemas.microsoft.com/office/drawing/2014/main" id="{91673BF3-6164-4BA1-972C-756CFFF91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9030" y="1829299"/>
              <a:ext cx="939800" cy="1363663"/>
            </a:xfrm>
            <a:custGeom>
              <a:avLst/>
              <a:gdLst>
                <a:gd name="T0" fmla="*/ 1686 w 1833"/>
                <a:gd name="T1" fmla="*/ 1245 h 2660"/>
                <a:gd name="T2" fmla="*/ 1340 w 1833"/>
                <a:gd name="T3" fmla="*/ 930 h 2660"/>
                <a:gd name="T4" fmla="*/ 1339 w 1833"/>
                <a:gd name="T5" fmla="*/ 209 h 2660"/>
                <a:gd name="T6" fmla="*/ 1325 w 1833"/>
                <a:gd name="T7" fmla="*/ 173 h 2660"/>
                <a:gd name="T8" fmla="*/ 923 w 1833"/>
                <a:gd name="T9" fmla="*/ 0 h 2660"/>
                <a:gd name="T10" fmla="*/ 495 w 1833"/>
                <a:gd name="T11" fmla="*/ 168 h 2660"/>
                <a:gd name="T12" fmla="*/ 477 w 1833"/>
                <a:gd name="T13" fmla="*/ 209 h 2660"/>
                <a:gd name="T14" fmla="*/ 475 w 1833"/>
                <a:gd name="T15" fmla="*/ 940 h 2660"/>
                <a:gd name="T16" fmla="*/ 143 w 1833"/>
                <a:gd name="T17" fmla="*/ 1251 h 2660"/>
                <a:gd name="T18" fmla="*/ 0 w 1833"/>
                <a:gd name="T19" fmla="*/ 1743 h 2660"/>
                <a:gd name="T20" fmla="*/ 916 w 1833"/>
                <a:gd name="T21" fmla="*/ 2660 h 2660"/>
                <a:gd name="T22" fmla="*/ 1833 w 1833"/>
                <a:gd name="T23" fmla="*/ 1743 h 2660"/>
                <a:gd name="T24" fmla="*/ 1686 w 1833"/>
                <a:gd name="T25" fmla="*/ 1245 h 2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33" h="2660">
                  <a:moveTo>
                    <a:pt x="1686" y="1245"/>
                  </a:moveTo>
                  <a:cubicBezTo>
                    <a:pt x="1599" y="1112"/>
                    <a:pt x="1480" y="1004"/>
                    <a:pt x="1340" y="930"/>
                  </a:cubicBezTo>
                  <a:cubicBezTo>
                    <a:pt x="1340" y="925"/>
                    <a:pt x="1339" y="209"/>
                    <a:pt x="1339" y="209"/>
                  </a:cubicBezTo>
                  <a:cubicBezTo>
                    <a:pt x="1339" y="196"/>
                    <a:pt x="1334" y="183"/>
                    <a:pt x="1325" y="173"/>
                  </a:cubicBezTo>
                  <a:cubicBezTo>
                    <a:pt x="1319" y="166"/>
                    <a:pt x="1175" y="0"/>
                    <a:pt x="923" y="0"/>
                  </a:cubicBezTo>
                  <a:cubicBezTo>
                    <a:pt x="675" y="0"/>
                    <a:pt x="502" y="161"/>
                    <a:pt x="495" y="168"/>
                  </a:cubicBezTo>
                  <a:cubicBezTo>
                    <a:pt x="483" y="179"/>
                    <a:pt x="477" y="194"/>
                    <a:pt x="477" y="209"/>
                  </a:cubicBezTo>
                  <a:cubicBezTo>
                    <a:pt x="477" y="209"/>
                    <a:pt x="476" y="931"/>
                    <a:pt x="475" y="940"/>
                  </a:cubicBezTo>
                  <a:cubicBezTo>
                    <a:pt x="340" y="1014"/>
                    <a:pt x="226" y="1121"/>
                    <a:pt x="143" y="1251"/>
                  </a:cubicBezTo>
                  <a:cubicBezTo>
                    <a:pt x="49" y="1398"/>
                    <a:pt x="0" y="1568"/>
                    <a:pt x="0" y="1743"/>
                  </a:cubicBezTo>
                  <a:cubicBezTo>
                    <a:pt x="0" y="2249"/>
                    <a:pt x="411" y="2660"/>
                    <a:pt x="916" y="2660"/>
                  </a:cubicBezTo>
                  <a:cubicBezTo>
                    <a:pt x="1422" y="2660"/>
                    <a:pt x="1833" y="2249"/>
                    <a:pt x="1833" y="1743"/>
                  </a:cubicBezTo>
                  <a:cubicBezTo>
                    <a:pt x="1833" y="1566"/>
                    <a:pt x="1782" y="1393"/>
                    <a:pt x="1686" y="12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9Slide.vn 29">
              <a:extLst>
                <a:ext uri="{FF2B5EF4-FFF2-40B4-BE49-F238E27FC236}">
                  <a16:creationId xmlns:a16="http://schemas.microsoft.com/office/drawing/2014/main" id="{44A0CC26-0F0B-4FB4-AE8D-FB04EA291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5855" y="1829299"/>
              <a:ext cx="941388" cy="1363663"/>
            </a:xfrm>
            <a:custGeom>
              <a:avLst/>
              <a:gdLst>
                <a:gd name="T0" fmla="*/ 1136 w 1833"/>
                <a:gd name="T1" fmla="*/ 1789 h 2660"/>
                <a:gd name="T2" fmla="*/ 1165 w 1833"/>
                <a:gd name="T3" fmla="*/ 1885 h 2660"/>
                <a:gd name="T4" fmla="*/ 1072 w 1833"/>
                <a:gd name="T5" fmla="*/ 1757 h 2660"/>
                <a:gd name="T6" fmla="*/ 666 w 1833"/>
                <a:gd name="T7" fmla="*/ 1848 h 2660"/>
                <a:gd name="T8" fmla="*/ 594 w 1833"/>
                <a:gd name="T9" fmla="*/ 1863 h 2660"/>
                <a:gd name="T10" fmla="*/ 696 w 1833"/>
                <a:gd name="T11" fmla="*/ 1757 h 2660"/>
                <a:gd name="T12" fmla="*/ 598 w 1833"/>
                <a:gd name="T13" fmla="*/ 1007 h 2660"/>
                <a:gd name="T14" fmla="*/ 761 w 1833"/>
                <a:gd name="T15" fmla="*/ 825 h 2660"/>
                <a:gd name="T16" fmla="*/ 713 w 1833"/>
                <a:gd name="T17" fmla="*/ 1668 h 2660"/>
                <a:gd name="T18" fmla="*/ 544 w 1833"/>
                <a:gd name="T19" fmla="*/ 1840 h 2660"/>
                <a:gd name="T20" fmla="*/ 704 w 1833"/>
                <a:gd name="T21" fmla="*/ 1907 h 2660"/>
                <a:gd name="T22" fmla="*/ 817 w 1833"/>
                <a:gd name="T23" fmla="*/ 1770 h 2660"/>
                <a:gd name="T24" fmla="*/ 884 w 1833"/>
                <a:gd name="T25" fmla="*/ 2000 h 2660"/>
                <a:gd name="T26" fmla="*/ 950 w 1833"/>
                <a:gd name="T27" fmla="*/ 1770 h 2660"/>
                <a:gd name="T28" fmla="*/ 1064 w 1833"/>
                <a:gd name="T29" fmla="*/ 1907 h 2660"/>
                <a:gd name="T30" fmla="*/ 1224 w 1833"/>
                <a:gd name="T31" fmla="*/ 1840 h 2660"/>
                <a:gd name="T32" fmla="*/ 1055 w 1833"/>
                <a:gd name="T33" fmla="*/ 1668 h 2660"/>
                <a:gd name="T34" fmla="*/ 1007 w 1833"/>
                <a:gd name="T35" fmla="*/ 867 h 2660"/>
                <a:gd name="T36" fmla="*/ 1221 w 1833"/>
                <a:gd name="T37" fmla="*/ 1002 h 2660"/>
                <a:gd name="T38" fmla="*/ 1717 w 1833"/>
                <a:gd name="T39" fmla="*/ 1743 h 2660"/>
                <a:gd name="T40" fmla="*/ 115 w 1833"/>
                <a:gd name="T41" fmla="*/ 1743 h 2660"/>
                <a:gd name="T42" fmla="*/ 933 w 1833"/>
                <a:gd name="T43" fmla="*/ 1869 h 2660"/>
                <a:gd name="T44" fmla="*/ 835 w 1833"/>
                <a:gd name="T45" fmla="*/ 1869 h 2660"/>
                <a:gd name="T46" fmla="*/ 933 w 1833"/>
                <a:gd name="T47" fmla="*/ 1869 h 2660"/>
                <a:gd name="T48" fmla="*/ 884 w 1833"/>
                <a:gd name="T49" fmla="*/ 1714 h 2660"/>
                <a:gd name="T50" fmla="*/ 766 w 1833"/>
                <a:gd name="T51" fmla="*/ 1670 h 2660"/>
                <a:gd name="T52" fmla="*/ 813 w 1833"/>
                <a:gd name="T53" fmla="*/ 834 h 2660"/>
                <a:gd name="T54" fmla="*/ 957 w 1833"/>
                <a:gd name="T55" fmla="*/ 950 h 2660"/>
                <a:gd name="T56" fmla="*/ 906 w 1833"/>
                <a:gd name="T57" fmla="*/ 1700 h 2660"/>
                <a:gd name="T58" fmla="*/ 1221 w 1833"/>
                <a:gd name="T59" fmla="*/ 675 h 2660"/>
                <a:gd name="T60" fmla="*/ 1221 w 1833"/>
                <a:gd name="T61" fmla="*/ 787 h 2660"/>
                <a:gd name="T62" fmla="*/ 595 w 1833"/>
                <a:gd name="T63" fmla="*/ 560 h 2660"/>
                <a:gd name="T64" fmla="*/ 1221 w 1833"/>
                <a:gd name="T65" fmla="*/ 425 h 2660"/>
                <a:gd name="T66" fmla="*/ 595 w 1833"/>
                <a:gd name="T67" fmla="*/ 443 h 2660"/>
                <a:gd name="T68" fmla="*/ 916 w 1833"/>
                <a:gd name="T69" fmla="*/ 2660 h 2660"/>
                <a:gd name="T70" fmla="*/ 1685 w 1833"/>
                <a:gd name="T71" fmla="*/ 1245 h 2660"/>
                <a:gd name="T72" fmla="*/ 1339 w 1833"/>
                <a:gd name="T73" fmla="*/ 209 h 2660"/>
                <a:gd name="T74" fmla="*/ 923 w 1833"/>
                <a:gd name="T75" fmla="*/ 0 h 2660"/>
                <a:gd name="T76" fmla="*/ 477 w 1833"/>
                <a:gd name="T77" fmla="*/ 209 h 2660"/>
                <a:gd name="T78" fmla="*/ 143 w 1833"/>
                <a:gd name="T79" fmla="*/ 1251 h 2660"/>
                <a:gd name="T80" fmla="*/ 916 w 1833"/>
                <a:gd name="T81" fmla="*/ 2660 h 2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33" h="2660">
                  <a:moveTo>
                    <a:pt x="1072" y="1757"/>
                  </a:moveTo>
                  <a:cubicBezTo>
                    <a:pt x="1096" y="1762"/>
                    <a:pt x="1118" y="1772"/>
                    <a:pt x="1136" y="1789"/>
                  </a:cubicBezTo>
                  <a:cubicBezTo>
                    <a:pt x="1157" y="1807"/>
                    <a:pt x="1169" y="1832"/>
                    <a:pt x="1174" y="1863"/>
                  </a:cubicBezTo>
                  <a:cubicBezTo>
                    <a:pt x="1175" y="1870"/>
                    <a:pt x="1171" y="1879"/>
                    <a:pt x="1165" y="1885"/>
                  </a:cubicBezTo>
                  <a:cubicBezTo>
                    <a:pt x="1152" y="1897"/>
                    <a:pt x="1128" y="1894"/>
                    <a:pt x="1102" y="1848"/>
                  </a:cubicBezTo>
                  <a:cubicBezTo>
                    <a:pt x="1091" y="1828"/>
                    <a:pt x="1081" y="1796"/>
                    <a:pt x="1072" y="1757"/>
                  </a:cubicBezTo>
                  <a:close/>
                  <a:moveTo>
                    <a:pt x="696" y="1757"/>
                  </a:moveTo>
                  <a:cubicBezTo>
                    <a:pt x="687" y="1796"/>
                    <a:pt x="677" y="1828"/>
                    <a:pt x="666" y="1848"/>
                  </a:cubicBezTo>
                  <a:cubicBezTo>
                    <a:pt x="640" y="1894"/>
                    <a:pt x="616" y="1897"/>
                    <a:pt x="603" y="1885"/>
                  </a:cubicBezTo>
                  <a:cubicBezTo>
                    <a:pt x="596" y="1879"/>
                    <a:pt x="593" y="1870"/>
                    <a:pt x="594" y="1863"/>
                  </a:cubicBezTo>
                  <a:cubicBezTo>
                    <a:pt x="599" y="1832"/>
                    <a:pt x="611" y="1807"/>
                    <a:pt x="631" y="1789"/>
                  </a:cubicBezTo>
                  <a:cubicBezTo>
                    <a:pt x="650" y="1772"/>
                    <a:pt x="672" y="1762"/>
                    <a:pt x="696" y="1757"/>
                  </a:cubicBezTo>
                  <a:close/>
                  <a:moveTo>
                    <a:pt x="565" y="1023"/>
                  </a:moveTo>
                  <a:lnTo>
                    <a:pt x="598" y="1007"/>
                  </a:lnTo>
                  <a:lnTo>
                    <a:pt x="595" y="796"/>
                  </a:lnTo>
                  <a:lnTo>
                    <a:pt x="761" y="825"/>
                  </a:lnTo>
                  <a:cubicBezTo>
                    <a:pt x="761" y="855"/>
                    <a:pt x="760" y="898"/>
                    <a:pt x="758" y="950"/>
                  </a:cubicBezTo>
                  <a:cubicBezTo>
                    <a:pt x="753" y="1157"/>
                    <a:pt x="739" y="1499"/>
                    <a:pt x="713" y="1668"/>
                  </a:cubicBezTo>
                  <a:cubicBezTo>
                    <a:pt x="674" y="1672"/>
                    <a:pt x="636" y="1685"/>
                    <a:pt x="606" y="1713"/>
                  </a:cubicBezTo>
                  <a:cubicBezTo>
                    <a:pt x="574" y="1742"/>
                    <a:pt x="552" y="1787"/>
                    <a:pt x="544" y="1840"/>
                  </a:cubicBezTo>
                  <a:cubicBezTo>
                    <a:pt x="536" y="1887"/>
                    <a:pt x="550" y="1935"/>
                    <a:pt x="577" y="1961"/>
                  </a:cubicBezTo>
                  <a:cubicBezTo>
                    <a:pt x="607" y="1988"/>
                    <a:pt x="658" y="1990"/>
                    <a:pt x="704" y="1907"/>
                  </a:cubicBezTo>
                  <a:cubicBezTo>
                    <a:pt x="723" y="1873"/>
                    <a:pt x="738" y="1820"/>
                    <a:pt x="751" y="1755"/>
                  </a:cubicBezTo>
                  <a:cubicBezTo>
                    <a:pt x="774" y="1757"/>
                    <a:pt x="796" y="1762"/>
                    <a:pt x="817" y="1770"/>
                  </a:cubicBezTo>
                  <a:cubicBezTo>
                    <a:pt x="785" y="1809"/>
                    <a:pt x="782" y="1853"/>
                    <a:pt x="783" y="1874"/>
                  </a:cubicBezTo>
                  <a:cubicBezTo>
                    <a:pt x="785" y="1936"/>
                    <a:pt x="832" y="2000"/>
                    <a:pt x="884" y="2000"/>
                  </a:cubicBezTo>
                  <a:cubicBezTo>
                    <a:pt x="936" y="2000"/>
                    <a:pt x="983" y="1936"/>
                    <a:pt x="985" y="1874"/>
                  </a:cubicBezTo>
                  <a:cubicBezTo>
                    <a:pt x="986" y="1853"/>
                    <a:pt x="983" y="1809"/>
                    <a:pt x="950" y="1770"/>
                  </a:cubicBezTo>
                  <a:cubicBezTo>
                    <a:pt x="971" y="1762"/>
                    <a:pt x="994" y="1757"/>
                    <a:pt x="1017" y="1755"/>
                  </a:cubicBezTo>
                  <a:cubicBezTo>
                    <a:pt x="1029" y="1820"/>
                    <a:pt x="1045" y="1873"/>
                    <a:pt x="1064" y="1907"/>
                  </a:cubicBezTo>
                  <a:cubicBezTo>
                    <a:pt x="1110" y="1990"/>
                    <a:pt x="1161" y="1988"/>
                    <a:pt x="1190" y="1961"/>
                  </a:cubicBezTo>
                  <a:cubicBezTo>
                    <a:pt x="1218" y="1935"/>
                    <a:pt x="1232" y="1887"/>
                    <a:pt x="1224" y="1840"/>
                  </a:cubicBezTo>
                  <a:cubicBezTo>
                    <a:pt x="1215" y="1787"/>
                    <a:pt x="1194" y="1742"/>
                    <a:pt x="1161" y="1713"/>
                  </a:cubicBezTo>
                  <a:cubicBezTo>
                    <a:pt x="1131" y="1685"/>
                    <a:pt x="1094" y="1672"/>
                    <a:pt x="1055" y="1668"/>
                  </a:cubicBezTo>
                  <a:cubicBezTo>
                    <a:pt x="1029" y="1499"/>
                    <a:pt x="1015" y="1157"/>
                    <a:pt x="1009" y="950"/>
                  </a:cubicBezTo>
                  <a:cubicBezTo>
                    <a:pt x="1008" y="919"/>
                    <a:pt x="1008" y="891"/>
                    <a:pt x="1007" y="867"/>
                  </a:cubicBezTo>
                  <a:lnTo>
                    <a:pt x="1221" y="904"/>
                  </a:lnTo>
                  <a:lnTo>
                    <a:pt x="1221" y="1002"/>
                  </a:lnTo>
                  <a:lnTo>
                    <a:pt x="1255" y="1017"/>
                  </a:lnTo>
                  <a:cubicBezTo>
                    <a:pt x="1536" y="1148"/>
                    <a:pt x="1717" y="1433"/>
                    <a:pt x="1717" y="1743"/>
                  </a:cubicBezTo>
                  <a:cubicBezTo>
                    <a:pt x="1717" y="2185"/>
                    <a:pt x="1358" y="2544"/>
                    <a:pt x="916" y="2544"/>
                  </a:cubicBezTo>
                  <a:cubicBezTo>
                    <a:pt x="475" y="2544"/>
                    <a:pt x="115" y="2185"/>
                    <a:pt x="115" y="1743"/>
                  </a:cubicBezTo>
                  <a:cubicBezTo>
                    <a:pt x="115" y="1435"/>
                    <a:pt x="288" y="1159"/>
                    <a:pt x="565" y="1023"/>
                  </a:cubicBezTo>
                  <a:close/>
                  <a:moveTo>
                    <a:pt x="933" y="1869"/>
                  </a:moveTo>
                  <a:cubicBezTo>
                    <a:pt x="933" y="1882"/>
                    <a:pt x="905" y="1912"/>
                    <a:pt x="884" y="1912"/>
                  </a:cubicBezTo>
                  <a:cubicBezTo>
                    <a:pt x="862" y="1912"/>
                    <a:pt x="835" y="1882"/>
                    <a:pt x="835" y="1869"/>
                  </a:cubicBezTo>
                  <a:cubicBezTo>
                    <a:pt x="834" y="1857"/>
                    <a:pt x="847" y="1832"/>
                    <a:pt x="884" y="1812"/>
                  </a:cubicBezTo>
                  <a:cubicBezTo>
                    <a:pt x="920" y="1832"/>
                    <a:pt x="934" y="1857"/>
                    <a:pt x="933" y="1869"/>
                  </a:cubicBezTo>
                  <a:close/>
                  <a:moveTo>
                    <a:pt x="906" y="1700"/>
                  </a:moveTo>
                  <a:cubicBezTo>
                    <a:pt x="898" y="1704"/>
                    <a:pt x="891" y="1709"/>
                    <a:pt x="884" y="1714"/>
                  </a:cubicBezTo>
                  <a:cubicBezTo>
                    <a:pt x="877" y="1709"/>
                    <a:pt x="869" y="1704"/>
                    <a:pt x="862" y="1700"/>
                  </a:cubicBezTo>
                  <a:cubicBezTo>
                    <a:pt x="833" y="1685"/>
                    <a:pt x="800" y="1674"/>
                    <a:pt x="766" y="1670"/>
                  </a:cubicBezTo>
                  <a:cubicBezTo>
                    <a:pt x="795" y="1476"/>
                    <a:pt x="806" y="1137"/>
                    <a:pt x="811" y="950"/>
                  </a:cubicBezTo>
                  <a:cubicBezTo>
                    <a:pt x="812" y="896"/>
                    <a:pt x="813" y="855"/>
                    <a:pt x="813" y="834"/>
                  </a:cubicBezTo>
                  <a:lnTo>
                    <a:pt x="955" y="858"/>
                  </a:lnTo>
                  <a:cubicBezTo>
                    <a:pt x="955" y="881"/>
                    <a:pt x="956" y="912"/>
                    <a:pt x="957" y="950"/>
                  </a:cubicBezTo>
                  <a:cubicBezTo>
                    <a:pt x="961" y="1137"/>
                    <a:pt x="973" y="1476"/>
                    <a:pt x="1002" y="1670"/>
                  </a:cubicBezTo>
                  <a:cubicBezTo>
                    <a:pt x="968" y="1674"/>
                    <a:pt x="935" y="1685"/>
                    <a:pt x="906" y="1700"/>
                  </a:cubicBezTo>
                  <a:close/>
                  <a:moveTo>
                    <a:pt x="595" y="560"/>
                  </a:moveTo>
                  <a:lnTo>
                    <a:pt x="1221" y="675"/>
                  </a:lnTo>
                  <a:lnTo>
                    <a:pt x="1221" y="749"/>
                  </a:lnTo>
                  <a:lnTo>
                    <a:pt x="1221" y="787"/>
                  </a:lnTo>
                  <a:lnTo>
                    <a:pt x="595" y="679"/>
                  </a:lnTo>
                  <a:lnTo>
                    <a:pt x="595" y="560"/>
                  </a:lnTo>
                  <a:close/>
                  <a:moveTo>
                    <a:pt x="595" y="313"/>
                  </a:moveTo>
                  <a:lnTo>
                    <a:pt x="1221" y="425"/>
                  </a:lnTo>
                  <a:lnTo>
                    <a:pt x="1221" y="557"/>
                  </a:lnTo>
                  <a:lnTo>
                    <a:pt x="595" y="443"/>
                  </a:lnTo>
                  <a:lnTo>
                    <a:pt x="595" y="313"/>
                  </a:lnTo>
                  <a:close/>
                  <a:moveTo>
                    <a:pt x="916" y="2660"/>
                  </a:moveTo>
                  <a:cubicBezTo>
                    <a:pt x="1422" y="2660"/>
                    <a:pt x="1833" y="2249"/>
                    <a:pt x="1833" y="1743"/>
                  </a:cubicBezTo>
                  <a:cubicBezTo>
                    <a:pt x="1833" y="1565"/>
                    <a:pt x="1782" y="1393"/>
                    <a:pt x="1685" y="1245"/>
                  </a:cubicBezTo>
                  <a:cubicBezTo>
                    <a:pt x="1599" y="1111"/>
                    <a:pt x="1480" y="1004"/>
                    <a:pt x="1340" y="930"/>
                  </a:cubicBezTo>
                  <a:cubicBezTo>
                    <a:pt x="1339" y="925"/>
                    <a:pt x="1339" y="209"/>
                    <a:pt x="1339" y="209"/>
                  </a:cubicBezTo>
                  <a:cubicBezTo>
                    <a:pt x="1339" y="196"/>
                    <a:pt x="1334" y="183"/>
                    <a:pt x="1325" y="173"/>
                  </a:cubicBezTo>
                  <a:cubicBezTo>
                    <a:pt x="1319" y="166"/>
                    <a:pt x="1175" y="0"/>
                    <a:pt x="923" y="0"/>
                  </a:cubicBezTo>
                  <a:cubicBezTo>
                    <a:pt x="675" y="0"/>
                    <a:pt x="502" y="161"/>
                    <a:pt x="495" y="168"/>
                  </a:cubicBezTo>
                  <a:cubicBezTo>
                    <a:pt x="483" y="179"/>
                    <a:pt x="477" y="194"/>
                    <a:pt x="477" y="209"/>
                  </a:cubicBezTo>
                  <a:cubicBezTo>
                    <a:pt x="477" y="209"/>
                    <a:pt x="476" y="931"/>
                    <a:pt x="475" y="940"/>
                  </a:cubicBezTo>
                  <a:cubicBezTo>
                    <a:pt x="340" y="1014"/>
                    <a:pt x="226" y="1121"/>
                    <a:pt x="143" y="1251"/>
                  </a:cubicBezTo>
                  <a:cubicBezTo>
                    <a:pt x="49" y="1398"/>
                    <a:pt x="0" y="1568"/>
                    <a:pt x="0" y="1743"/>
                  </a:cubicBezTo>
                  <a:cubicBezTo>
                    <a:pt x="0" y="2249"/>
                    <a:pt x="411" y="2660"/>
                    <a:pt x="916" y="2660"/>
                  </a:cubicBezTo>
                </a:path>
              </a:pathLst>
            </a:custGeom>
            <a:solidFill>
              <a:srgbClr val="3B3B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9Slide.vn 30">
              <a:extLst>
                <a:ext uri="{FF2B5EF4-FFF2-40B4-BE49-F238E27FC236}">
                  <a16:creationId xmlns:a16="http://schemas.microsoft.com/office/drawing/2014/main" id="{E21B5CB4-AE41-4E82-995A-FBFCA283B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1855" y="2762749"/>
              <a:ext cx="269875" cy="71438"/>
            </a:xfrm>
            <a:custGeom>
              <a:avLst/>
              <a:gdLst>
                <a:gd name="T0" fmla="*/ 0 w 526"/>
                <a:gd name="T1" fmla="*/ 69 h 139"/>
                <a:gd name="T2" fmla="*/ 71 w 526"/>
                <a:gd name="T3" fmla="*/ 139 h 139"/>
                <a:gd name="T4" fmla="*/ 455 w 526"/>
                <a:gd name="T5" fmla="*/ 139 h 139"/>
                <a:gd name="T6" fmla="*/ 526 w 526"/>
                <a:gd name="T7" fmla="*/ 69 h 139"/>
                <a:gd name="T8" fmla="*/ 455 w 526"/>
                <a:gd name="T9" fmla="*/ 0 h 139"/>
                <a:gd name="T10" fmla="*/ 71 w 526"/>
                <a:gd name="T11" fmla="*/ 0 h 139"/>
                <a:gd name="T12" fmla="*/ 0 w 526"/>
                <a:gd name="T13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139">
                  <a:moveTo>
                    <a:pt x="0" y="69"/>
                  </a:moveTo>
                  <a:cubicBezTo>
                    <a:pt x="0" y="108"/>
                    <a:pt x="32" y="139"/>
                    <a:pt x="71" y="139"/>
                  </a:cubicBezTo>
                  <a:lnTo>
                    <a:pt x="455" y="139"/>
                  </a:lnTo>
                  <a:cubicBezTo>
                    <a:pt x="494" y="139"/>
                    <a:pt x="526" y="108"/>
                    <a:pt x="526" y="69"/>
                  </a:cubicBezTo>
                  <a:cubicBezTo>
                    <a:pt x="526" y="31"/>
                    <a:pt x="494" y="0"/>
                    <a:pt x="455" y="0"/>
                  </a:cubicBezTo>
                  <a:lnTo>
                    <a:pt x="71" y="0"/>
                  </a:lnTo>
                  <a:cubicBezTo>
                    <a:pt x="32" y="0"/>
                    <a:pt x="0" y="31"/>
                    <a:pt x="0" y="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9Slide.vn 31">
              <a:extLst>
                <a:ext uri="{FF2B5EF4-FFF2-40B4-BE49-F238E27FC236}">
                  <a16:creationId xmlns:a16="http://schemas.microsoft.com/office/drawing/2014/main" id="{6B021771-A612-4C16-BE24-E7457386D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205" y="3262811"/>
              <a:ext cx="73025" cy="261938"/>
            </a:xfrm>
            <a:custGeom>
              <a:avLst/>
              <a:gdLst>
                <a:gd name="T0" fmla="*/ 71 w 142"/>
                <a:gd name="T1" fmla="*/ 0 h 513"/>
                <a:gd name="T2" fmla="*/ 0 w 142"/>
                <a:gd name="T3" fmla="*/ 69 h 513"/>
                <a:gd name="T4" fmla="*/ 0 w 142"/>
                <a:gd name="T5" fmla="*/ 443 h 513"/>
                <a:gd name="T6" fmla="*/ 71 w 142"/>
                <a:gd name="T7" fmla="*/ 513 h 513"/>
                <a:gd name="T8" fmla="*/ 142 w 142"/>
                <a:gd name="T9" fmla="*/ 443 h 513"/>
                <a:gd name="T10" fmla="*/ 142 w 142"/>
                <a:gd name="T11" fmla="*/ 69 h 513"/>
                <a:gd name="T12" fmla="*/ 71 w 142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513">
                  <a:moveTo>
                    <a:pt x="71" y="0"/>
                  </a:moveTo>
                  <a:cubicBezTo>
                    <a:pt x="32" y="0"/>
                    <a:pt x="0" y="31"/>
                    <a:pt x="0" y="69"/>
                  </a:cubicBezTo>
                  <a:lnTo>
                    <a:pt x="0" y="443"/>
                  </a:lnTo>
                  <a:cubicBezTo>
                    <a:pt x="0" y="482"/>
                    <a:pt x="32" y="513"/>
                    <a:pt x="71" y="513"/>
                  </a:cubicBezTo>
                  <a:cubicBezTo>
                    <a:pt x="110" y="513"/>
                    <a:pt x="142" y="482"/>
                    <a:pt x="142" y="443"/>
                  </a:cubicBezTo>
                  <a:lnTo>
                    <a:pt x="142" y="69"/>
                  </a:lnTo>
                  <a:cubicBezTo>
                    <a:pt x="142" y="31"/>
                    <a:pt x="110" y="0"/>
                    <a:pt x="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9Slide.vn 32">
              <a:extLst>
                <a:ext uri="{FF2B5EF4-FFF2-40B4-BE49-F238E27FC236}">
                  <a16:creationId xmlns:a16="http://schemas.microsoft.com/office/drawing/2014/main" id="{8AEB944A-E0AB-4853-AAED-FDC917234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493" y="2729411"/>
              <a:ext cx="269875" cy="71438"/>
            </a:xfrm>
            <a:custGeom>
              <a:avLst/>
              <a:gdLst>
                <a:gd name="T0" fmla="*/ 71 w 526"/>
                <a:gd name="T1" fmla="*/ 138 h 138"/>
                <a:gd name="T2" fmla="*/ 455 w 526"/>
                <a:gd name="T3" fmla="*/ 138 h 138"/>
                <a:gd name="T4" fmla="*/ 526 w 526"/>
                <a:gd name="T5" fmla="*/ 69 h 138"/>
                <a:gd name="T6" fmla="*/ 455 w 526"/>
                <a:gd name="T7" fmla="*/ 0 h 138"/>
                <a:gd name="T8" fmla="*/ 71 w 526"/>
                <a:gd name="T9" fmla="*/ 0 h 138"/>
                <a:gd name="T10" fmla="*/ 0 w 526"/>
                <a:gd name="T11" fmla="*/ 69 h 138"/>
                <a:gd name="T12" fmla="*/ 71 w 526"/>
                <a:gd name="T13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138">
                  <a:moveTo>
                    <a:pt x="71" y="138"/>
                  </a:moveTo>
                  <a:lnTo>
                    <a:pt x="455" y="138"/>
                  </a:lnTo>
                  <a:cubicBezTo>
                    <a:pt x="494" y="138"/>
                    <a:pt x="526" y="107"/>
                    <a:pt x="526" y="69"/>
                  </a:cubicBezTo>
                  <a:cubicBezTo>
                    <a:pt x="526" y="31"/>
                    <a:pt x="494" y="0"/>
                    <a:pt x="455" y="0"/>
                  </a:cubicBezTo>
                  <a:lnTo>
                    <a:pt x="71" y="0"/>
                  </a:lnTo>
                  <a:cubicBezTo>
                    <a:pt x="32" y="0"/>
                    <a:pt x="0" y="31"/>
                    <a:pt x="0" y="69"/>
                  </a:cubicBezTo>
                  <a:cubicBezTo>
                    <a:pt x="0" y="107"/>
                    <a:pt x="32" y="138"/>
                    <a:pt x="71" y="1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9Slide.vn 33">
              <a:extLst>
                <a:ext uri="{FF2B5EF4-FFF2-40B4-BE49-F238E27FC236}">
                  <a16:creationId xmlns:a16="http://schemas.microsoft.com/office/drawing/2014/main" id="{D17C9571-3109-4316-AD93-0AF2BBB79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2655" y="2194424"/>
              <a:ext cx="239713" cy="192088"/>
            </a:xfrm>
            <a:custGeom>
              <a:avLst/>
              <a:gdLst>
                <a:gd name="T0" fmla="*/ 38 w 467"/>
                <a:gd name="T1" fmla="*/ 125 h 374"/>
                <a:gd name="T2" fmla="*/ 344 w 467"/>
                <a:gd name="T3" fmla="*/ 351 h 374"/>
                <a:gd name="T4" fmla="*/ 443 w 467"/>
                <a:gd name="T5" fmla="*/ 337 h 374"/>
                <a:gd name="T6" fmla="*/ 429 w 467"/>
                <a:gd name="T7" fmla="*/ 241 h 374"/>
                <a:gd name="T8" fmla="*/ 123 w 467"/>
                <a:gd name="T9" fmla="*/ 14 h 374"/>
                <a:gd name="T10" fmla="*/ 81 w 467"/>
                <a:gd name="T11" fmla="*/ 0 h 374"/>
                <a:gd name="T12" fmla="*/ 24 w 467"/>
                <a:gd name="T13" fmla="*/ 28 h 374"/>
                <a:gd name="T14" fmla="*/ 38 w 467"/>
                <a:gd name="T15" fmla="*/ 12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374">
                  <a:moveTo>
                    <a:pt x="38" y="125"/>
                  </a:moveTo>
                  <a:lnTo>
                    <a:pt x="344" y="351"/>
                  </a:lnTo>
                  <a:cubicBezTo>
                    <a:pt x="375" y="374"/>
                    <a:pt x="419" y="368"/>
                    <a:pt x="443" y="337"/>
                  </a:cubicBezTo>
                  <a:cubicBezTo>
                    <a:pt x="467" y="307"/>
                    <a:pt x="460" y="264"/>
                    <a:pt x="429" y="241"/>
                  </a:cubicBezTo>
                  <a:lnTo>
                    <a:pt x="123" y="14"/>
                  </a:lnTo>
                  <a:cubicBezTo>
                    <a:pt x="111" y="5"/>
                    <a:pt x="96" y="0"/>
                    <a:pt x="81" y="0"/>
                  </a:cubicBezTo>
                  <a:cubicBezTo>
                    <a:pt x="59" y="0"/>
                    <a:pt x="38" y="10"/>
                    <a:pt x="24" y="28"/>
                  </a:cubicBezTo>
                  <a:cubicBezTo>
                    <a:pt x="0" y="58"/>
                    <a:pt x="7" y="102"/>
                    <a:pt x="38" y="1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9Slide.vn 34">
              <a:extLst>
                <a:ext uri="{FF2B5EF4-FFF2-40B4-BE49-F238E27FC236}">
                  <a16:creationId xmlns:a16="http://schemas.microsoft.com/office/drawing/2014/main" id="{6D01EF8F-F6E8-4605-AC41-20570E3F2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2793" y="2194424"/>
              <a:ext cx="238125" cy="192088"/>
            </a:xfrm>
            <a:custGeom>
              <a:avLst/>
              <a:gdLst>
                <a:gd name="T0" fmla="*/ 123 w 466"/>
                <a:gd name="T1" fmla="*/ 351 h 374"/>
                <a:gd name="T2" fmla="*/ 429 w 466"/>
                <a:gd name="T3" fmla="*/ 125 h 374"/>
                <a:gd name="T4" fmla="*/ 442 w 466"/>
                <a:gd name="T5" fmla="*/ 28 h 374"/>
                <a:gd name="T6" fmla="*/ 386 w 466"/>
                <a:gd name="T7" fmla="*/ 0 h 374"/>
                <a:gd name="T8" fmla="*/ 343 w 466"/>
                <a:gd name="T9" fmla="*/ 14 h 374"/>
                <a:gd name="T10" fmla="*/ 37 w 466"/>
                <a:gd name="T11" fmla="*/ 241 h 374"/>
                <a:gd name="T12" fmla="*/ 23 w 466"/>
                <a:gd name="T13" fmla="*/ 337 h 374"/>
                <a:gd name="T14" fmla="*/ 123 w 466"/>
                <a:gd name="T15" fmla="*/ 35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6" h="374">
                  <a:moveTo>
                    <a:pt x="123" y="351"/>
                  </a:moveTo>
                  <a:lnTo>
                    <a:pt x="429" y="125"/>
                  </a:lnTo>
                  <a:cubicBezTo>
                    <a:pt x="460" y="102"/>
                    <a:pt x="466" y="58"/>
                    <a:pt x="442" y="28"/>
                  </a:cubicBezTo>
                  <a:cubicBezTo>
                    <a:pt x="428" y="10"/>
                    <a:pt x="407" y="0"/>
                    <a:pt x="386" y="0"/>
                  </a:cubicBezTo>
                  <a:cubicBezTo>
                    <a:pt x="371" y="0"/>
                    <a:pt x="356" y="5"/>
                    <a:pt x="343" y="14"/>
                  </a:cubicBezTo>
                  <a:lnTo>
                    <a:pt x="37" y="241"/>
                  </a:lnTo>
                  <a:cubicBezTo>
                    <a:pt x="6" y="264"/>
                    <a:pt x="0" y="307"/>
                    <a:pt x="23" y="337"/>
                  </a:cubicBezTo>
                  <a:cubicBezTo>
                    <a:pt x="47" y="368"/>
                    <a:pt x="92" y="374"/>
                    <a:pt x="123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9Slide.vn 35">
              <a:extLst>
                <a:ext uri="{FF2B5EF4-FFF2-40B4-BE49-F238E27FC236}">
                  <a16:creationId xmlns:a16="http://schemas.microsoft.com/office/drawing/2014/main" id="{9BE55C49-7DFF-47AA-B7F9-17AF6C279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8693" y="3148511"/>
              <a:ext cx="219075" cy="211138"/>
            </a:xfrm>
            <a:custGeom>
              <a:avLst/>
              <a:gdLst>
                <a:gd name="T0" fmla="*/ 349 w 427"/>
                <a:gd name="T1" fmla="*/ 0 h 410"/>
                <a:gd name="T2" fmla="*/ 299 w 427"/>
                <a:gd name="T3" fmla="*/ 20 h 410"/>
                <a:gd name="T4" fmla="*/ 27 w 427"/>
                <a:gd name="T5" fmla="*/ 285 h 410"/>
                <a:gd name="T6" fmla="*/ 27 w 427"/>
                <a:gd name="T7" fmla="*/ 383 h 410"/>
                <a:gd name="T8" fmla="*/ 128 w 427"/>
                <a:gd name="T9" fmla="*/ 383 h 410"/>
                <a:gd name="T10" fmla="*/ 399 w 427"/>
                <a:gd name="T11" fmla="*/ 118 h 410"/>
                <a:gd name="T12" fmla="*/ 399 w 427"/>
                <a:gd name="T13" fmla="*/ 20 h 410"/>
                <a:gd name="T14" fmla="*/ 349 w 427"/>
                <a:gd name="T15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410">
                  <a:moveTo>
                    <a:pt x="349" y="0"/>
                  </a:moveTo>
                  <a:cubicBezTo>
                    <a:pt x="331" y="0"/>
                    <a:pt x="313" y="7"/>
                    <a:pt x="299" y="20"/>
                  </a:cubicBezTo>
                  <a:lnTo>
                    <a:pt x="27" y="285"/>
                  </a:lnTo>
                  <a:cubicBezTo>
                    <a:pt x="0" y="312"/>
                    <a:pt x="0" y="356"/>
                    <a:pt x="27" y="383"/>
                  </a:cubicBezTo>
                  <a:cubicBezTo>
                    <a:pt x="55" y="410"/>
                    <a:pt x="100" y="410"/>
                    <a:pt x="128" y="383"/>
                  </a:cubicBezTo>
                  <a:lnTo>
                    <a:pt x="399" y="118"/>
                  </a:lnTo>
                  <a:cubicBezTo>
                    <a:pt x="427" y="91"/>
                    <a:pt x="427" y="47"/>
                    <a:pt x="399" y="20"/>
                  </a:cubicBezTo>
                  <a:cubicBezTo>
                    <a:pt x="385" y="7"/>
                    <a:pt x="367" y="0"/>
                    <a:pt x="3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9Slide.vn 36">
              <a:extLst>
                <a:ext uri="{FF2B5EF4-FFF2-40B4-BE49-F238E27FC236}">
                  <a16:creationId xmlns:a16="http://schemas.microsoft.com/office/drawing/2014/main" id="{7952B5CB-6082-421C-82EE-B95108FB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3580" y="3148511"/>
              <a:ext cx="219075" cy="211138"/>
            </a:xfrm>
            <a:custGeom>
              <a:avLst/>
              <a:gdLst>
                <a:gd name="T0" fmla="*/ 128 w 427"/>
                <a:gd name="T1" fmla="*/ 20 h 410"/>
                <a:gd name="T2" fmla="*/ 78 w 427"/>
                <a:gd name="T3" fmla="*/ 0 h 410"/>
                <a:gd name="T4" fmla="*/ 28 w 427"/>
                <a:gd name="T5" fmla="*/ 20 h 410"/>
                <a:gd name="T6" fmla="*/ 28 w 427"/>
                <a:gd name="T7" fmla="*/ 118 h 410"/>
                <a:gd name="T8" fmla="*/ 299 w 427"/>
                <a:gd name="T9" fmla="*/ 383 h 410"/>
                <a:gd name="T10" fmla="*/ 399 w 427"/>
                <a:gd name="T11" fmla="*/ 383 h 410"/>
                <a:gd name="T12" fmla="*/ 399 w 427"/>
                <a:gd name="T13" fmla="*/ 285 h 410"/>
                <a:gd name="T14" fmla="*/ 128 w 427"/>
                <a:gd name="T15" fmla="*/ 2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410">
                  <a:moveTo>
                    <a:pt x="128" y="20"/>
                  </a:moveTo>
                  <a:cubicBezTo>
                    <a:pt x="114" y="7"/>
                    <a:pt x="96" y="0"/>
                    <a:pt x="78" y="0"/>
                  </a:cubicBezTo>
                  <a:cubicBezTo>
                    <a:pt x="60" y="0"/>
                    <a:pt x="42" y="7"/>
                    <a:pt x="28" y="20"/>
                  </a:cubicBezTo>
                  <a:cubicBezTo>
                    <a:pt x="0" y="47"/>
                    <a:pt x="0" y="91"/>
                    <a:pt x="28" y="118"/>
                  </a:cubicBezTo>
                  <a:lnTo>
                    <a:pt x="299" y="383"/>
                  </a:lnTo>
                  <a:cubicBezTo>
                    <a:pt x="327" y="410"/>
                    <a:pt x="372" y="410"/>
                    <a:pt x="399" y="383"/>
                  </a:cubicBezTo>
                  <a:cubicBezTo>
                    <a:pt x="427" y="356"/>
                    <a:pt x="427" y="312"/>
                    <a:pt x="399" y="285"/>
                  </a:cubicBezTo>
                  <a:lnTo>
                    <a:pt x="128" y="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3" name="9Slide.vn 37">
            <a:extLst>
              <a:ext uri="{FF2B5EF4-FFF2-40B4-BE49-F238E27FC236}">
                <a16:creationId xmlns:a16="http://schemas.microsoft.com/office/drawing/2014/main" id="{1FD9A770-0953-4890-A7F9-FCD72233A4D8}"/>
              </a:ext>
            </a:extLst>
          </p:cNvPr>
          <p:cNvGrpSpPr/>
          <p:nvPr/>
        </p:nvGrpSpPr>
        <p:grpSpPr>
          <a:xfrm>
            <a:off x="1071340" y="4200720"/>
            <a:ext cx="2812674" cy="2043452"/>
            <a:chOff x="8889372" y="1817596"/>
            <a:chExt cx="2812674" cy="2043452"/>
          </a:xfrm>
        </p:grpSpPr>
        <p:sp>
          <p:nvSpPr>
            <p:cNvPr id="104" name="9Slide.vn 38">
              <a:extLst>
                <a:ext uri="{FF2B5EF4-FFF2-40B4-BE49-F238E27FC236}">
                  <a16:creationId xmlns:a16="http://schemas.microsoft.com/office/drawing/2014/main" id="{5B6AAA10-9928-4E65-8084-DD060288AF52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105" name="9Slide.vn 39">
              <a:extLst>
                <a:ext uri="{FF2B5EF4-FFF2-40B4-BE49-F238E27FC236}">
                  <a16:creationId xmlns:a16="http://schemas.microsoft.com/office/drawing/2014/main" id="{8DC85D6F-2B42-4659-ACD7-E82E2F7AAFC9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106" name="9Slide.vn 40">
            <a:extLst>
              <a:ext uri="{FF2B5EF4-FFF2-40B4-BE49-F238E27FC236}">
                <a16:creationId xmlns:a16="http://schemas.microsoft.com/office/drawing/2014/main" id="{9CCBC536-9471-4DA6-A672-94348D57C1E2}"/>
              </a:ext>
            </a:extLst>
          </p:cNvPr>
          <p:cNvGrpSpPr/>
          <p:nvPr/>
        </p:nvGrpSpPr>
        <p:grpSpPr>
          <a:xfrm>
            <a:off x="4689663" y="3824483"/>
            <a:ext cx="2812674" cy="2043452"/>
            <a:chOff x="8889372" y="1817596"/>
            <a:chExt cx="2812674" cy="2043452"/>
          </a:xfrm>
        </p:grpSpPr>
        <p:sp>
          <p:nvSpPr>
            <p:cNvPr id="107" name="9Slide.vn 41">
              <a:extLst>
                <a:ext uri="{FF2B5EF4-FFF2-40B4-BE49-F238E27FC236}">
                  <a16:creationId xmlns:a16="http://schemas.microsoft.com/office/drawing/2014/main" id="{76B14F5B-EE41-4D14-A323-64F6702CF573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108" name="9Slide.vn 42">
              <a:extLst>
                <a:ext uri="{FF2B5EF4-FFF2-40B4-BE49-F238E27FC236}">
                  <a16:creationId xmlns:a16="http://schemas.microsoft.com/office/drawing/2014/main" id="{5B9FA4BA-0C65-460D-9A95-048998E3DAE3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109" name="9Slide.vn 43">
            <a:extLst>
              <a:ext uri="{FF2B5EF4-FFF2-40B4-BE49-F238E27FC236}">
                <a16:creationId xmlns:a16="http://schemas.microsoft.com/office/drawing/2014/main" id="{A9FB2F62-40B4-49CD-842E-517A8F01DC53}"/>
              </a:ext>
            </a:extLst>
          </p:cNvPr>
          <p:cNvGrpSpPr/>
          <p:nvPr/>
        </p:nvGrpSpPr>
        <p:grpSpPr>
          <a:xfrm>
            <a:off x="8283380" y="3673973"/>
            <a:ext cx="2812674" cy="2043452"/>
            <a:chOff x="8889372" y="1817596"/>
            <a:chExt cx="2812674" cy="2043452"/>
          </a:xfrm>
        </p:grpSpPr>
        <p:sp>
          <p:nvSpPr>
            <p:cNvPr id="110" name="9Slide.vn 44">
              <a:extLst>
                <a:ext uri="{FF2B5EF4-FFF2-40B4-BE49-F238E27FC236}">
                  <a16:creationId xmlns:a16="http://schemas.microsoft.com/office/drawing/2014/main" id="{07E01D84-8A91-478E-90B4-DD9719357EB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111" name="9Slide.vn 45">
              <a:extLst>
                <a:ext uri="{FF2B5EF4-FFF2-40B4-BE49-F238E27FC236}">
                  <a16:creationId xmlns:a16="http://schemas.microsoft.com/office/drawing/2014/main" id="{421F9171-DA2C-4F07-89B3-1182B57B5916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6334127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9Slide.vn 1">
            <a:extLst>
              <a:ext uri="{FF2B5EF4-FFF2-40B4-BE49-F238E27FC236}">
                <a16:creationId xmlns:a16="http://schemas.microsoft.com/office/drawing/2014/main" id="{090A482F-02B5-4872-82FC-8CCC27B9ABAB}"/>
              </a:ext>
            </a:extLst>
          </p:cNvPr>
          <p:cNvSpPr>
            <a:spLocks/>
          </p:cNvSpPr>
          <p:nvPr/>
        </p:nvSpPr>
        <p:spPr bwMode="auto">
          <a:xfrm>
            <a:off x="4655840" y="2302947"/>
            <a:ext cx="2947988" cy="934680"/>
          </a:xfrm>
          <a:custGeom>
            <a:avLst/>
            <a:gdLst>
              <a:gd name="connsiteX0" fmla="*/ 112831 w 2947988"/>
              <a:gd name="connsiteY0" fmla="*/ 0 h 934680"/>
              <a:gd name="connsiteX1" fmla="*/ 2835158 w 2947988"/>
              <a:gd name="connsiteY1" fmla="*/ 0 h 934680"/>
              <a:gd name="connsiteX2" fmla="*/ 2892555 w 2947988"/>
              <a:gd name="connsiteY2" fmla="*/ 151588 h 934680"/>
              <a:gd name="connsiteX3" fmla="*/ 2929732 w 2947988"/>
              <a:gd name="connsiteY3" fmla="*/ 319603 h 934680"/>
              <a:gd name="connsiteX4" fmla="*/ 2929948 w 2947988"/>
              <a:gd name="connsiteY4" fmla="*/ 319603 h 934680"/>
              <a:gd name="connsiteX5" fmla="*/ 2947988 w 2947988"/>
              <a:gd name="connsiteY5" fmla="*/ 551347 h 934680"/>
              <a:gd name="connsiteX6" fmla="*/ 2934766 w 2947988"/>
              <a:gd name="connsiteY6" fmla="*/ 748595 h 934680"/>
              <a:gd name="connsiteX7" fmla="*/ 2897457 w 2947988"/>
              <a:gd name="connsiteY7" fmla="*/ 934680 h 934680"/>
              <a:gd name="connsiteX8" fmla="*/ 50531 w 2947988"/>
              <a:gd name="connsiteY8" fmla="*/ 934680 h 934680"/>
              <a:gd name="connsiteX9" fmla="*/ 13223 w 2947988"/>
              <a:gd name="connsiteY9" fmla="*/ 748595 h 934680"/>
              <a:gd name="connsiteX10" fmla="*/ 0 w 2947988"/>
              <a:gd name="connsiteY10" fmla="*/ 551347 h 934680"/>
              <a:gd name="connsiteX11" fmla="*/ 18040 w 2947988"/>
              <a:gd name="connsiteY11" fmla="*/ 319603 h 934680"/>
              <a:gd name="connsiteX12" fmla="*/ 18257 w 2947988"/>
              <a:gd name="connsiteY12" fmla="*/ 319603 h 934680"/>
              <a:gd name="connsiteX13" fmla="*/ 55434 w 2947988"/>
              <a:gd name="connsiteY13" fmla="*/ 151588 h 93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47988" h="934680">
                <a:moveTo>
                  <a:pt x="112831" y="0"/>
                </a:moveTo>
                <a:lnTo>
                  <a:pt x="2835158" y="0"/>
                </a:lnTo>
                <a:lnTo>
                  <a:pt x="2892555" y="151588"/>
                </a:lnTo>
                <a:lnTo>
                  <a:pt x="2929732" y="319603"/>
                </a:lnTo>
                <a:lnTo>
                  <a:pt x="2929948" y="319603"/>
                </a:lnTo>
                <a:cubicBezTo>
                  <a:pt x="2941428" y="394940"/>
                  <a:pt x="2947988" y="472734"/>
                  <a:pt x="2947988" y="551347"/>
                </a:cubicBezTo>
                <a:cubicBezTo>
                  <a:pt x="2947988" y="617677"/>
                  <a:pt x="2943478" y="683597"/>
                  <a:pt x="2934766" y="748595"/>
                </a:cubicBezTo>
                <a:lnTo>
                  <a:pt x="2897457" y="934680"/>
                </a:lnTo>
                <a:lnTo>
                  <a:pt x="50531" y="934680"/>
                </a:lnTo>
                <a:lnTo>
                  <a:pt x="13223" y="748595"/>
                </a:lnTo>
                <a:cubicBezTo>
                  <a:pt x="4510" y="683597"/>
                  <a:pt x="0" y="617677"/>
                  <a:pt x="0" y="551347"/>
                </a:cubicBezTo>
                <a:cubicBezTo>
                  <a:pt x="0" y="472734"/>
                  <a:pt x="6560" y="394940"/>
                  <a:pt x="18040" y="319603"/>
                </a:cubicBezTo>
                <a:lnTo>
                  <a:pt x="18257" y="319603"/>
                </a:lnTo>
                <a:lnTo>
                  <a:pt x="55434" y="1515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9Slide.vn 2">
            <a:extLst>
              <a:ext uri="{FF2B5EF4-FFF2-40B4-BE49-F238E27FC236}">
                <a16:creationId xmlns:a16="http://schemas.microsoft.com/office/drawing/2014/main" id="{C882D9EA-8585-496D-AB14-3FD09F6117BE}"/>
              </a:ext>
            </a:extLst>
          </p:cNvPr>
          <p:cNvSpPr>
            <a:spLocks/>
          </p:cNvSpPr>
          <p:nvPr/>
        </p:nvSpPr>
        <p:spPr bwMode="auto">
          <a:xfrm>
            <a:off x="4607519" y="1379538"/>
            <a:ext cx="2722326" cy="923408"/>
          </a:xfrm>
          <a:custGeom>
            <a:avLst/>
            <a:gdLst>
              <a:gd name="connsiteX0" fmla="*/ 1360752 w 2722326"/>
              <a:gd name="connsiteY0" fmla="*/ 0 h 923408"/>
              <a:gd name="connsiteX1" fmla="*/ 2563694 w 2722326"/>
              <a:gd name="connsiteY1" fmla="*/ 622300 h 923408"/>
              <a:gd name="connsiteX2" fmla="*/ 2562730 w 2722326"/>
              <a:gd name="connsiteY2" fmla="*/ 622300 h 923408"/>
              <a:gd name="connsiteX3" fmla="*/ 2689992 w 2722326"/>
              <a:gd name="connsiteY3" fmla="*/ 838012 h 923408"/>
              <a:gd name="connsiteX4" fmla="*/ 2722326 w 2722326"/>
              <a:gd name="connsiteY4" fmla="*/ 923408 h 923408"/>
              <a:gd name="connsiteX5" fmla="*/ 0 w 2722326"/>
              <a:gd name="connsiteY5" fmla="*/ 923408 h 923408"/>
              <a:gd name="connsiteX6" fmla="*/ 32334 w 2722326"/>
              <a:gd name="connsiteY6" fmla="*/ 838012 h 923408"/>
              <a:gd name="connsiteX7" fmla="*/ 159595 w 2722326"/>
              <a:gd name="connsiteY7" fmla="*/ 622300 h 923408"/>
              <a:gd name="connsiteX8" fmla="*/ 158631 w 2722326"/>
              <a:gd name="connsiteY8" fmla="*/ 622300 h 923408"/>
              <a:gd name="connsiteX9" fmla="*/ 1360752 w 2722326"/>
              <a:gd name="connsiteY9" fmla="*/ 0 h 92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2326" h="923408">
                <a:moveTo>
                  <a:pt x="1360752" y="0"/>
                </a:moveTo>
                <a:cubicBezTo>
                  <a:pt x="1856371" y="0"/>
                  <a:pt x="2296191" y="246293"/>
                  <a:pt x="2563694" y="622300"/>
                </a:cubicBezTo>
                <a:lnTo>
                  <a:pt x="2562730" y="622300"/>
                </a:lnTo>
                <a:cubicBezTo>
                  <a:pt x="2611002" y="690255"/>
                  <a:pt x="2653625" y="762360"/>
                  <a:pt x="2689992" y="838012"/>
                </a:cubicBezTo>
                <a:lnTo>
                  <a:pt x="2722326" y="923408"/>
                </a:lnTo>
                <a:lnTo>
                  <a:pt x="0" y="923408"/>
                </a:lnTo>
                <a:lnTo>
                  <a:pt x="32334" y="838012"/>
                </a:lnTo>
                <a:cubicBezTo>
                  <a:pt x="68701" y="762360"/>
                  <a:pt x="111323" y="690255"/>
                  <a:pt x="159595" y="622300"/>
                </a:cubicBezTo>
                <a:lnTo>
                  <a:pt x="158631" y="622300"/>
                </a:lnTo>
                <a:cubicBezTo>
                  <a:pt x="426134" y="246293"/>
                  <a:pt x="865954" y="0"/>
                  <a:pt x="136075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9Slide.vn 3">
            <a:extLst>
              <a:ext uri="{FF2B5EF4-FFF2-40B4-BE49-F238E27FC236}">
                <a16:creationId xmlns:a16="http://schemas.microsoft.com/office/drawing/2014/main" id="{671FBE72-98D2-4D43-9A26-9CBE369BFB0C}"/>
              </a:ext>
            </a:extLst>
          </p:cNvPr>
          <p:cNvSpPr>
            <a:spLocks/>
          </p:cNvSpPr>
          <p:nvPr/>
        </p:nvSpPr>
        <p:spPr bwMode="auto">
          <a:xfrm>
            <a:off x="5271120" y="4172307"/>
            <a:ext cx="1649761" cy="934680"/>
          </a:xfrm>
          <a:custGeom>
            <a:avLst/>
            <a:gdLst>
              <a:gd name="connsiteX0" fmla="*/ 0 w 1649761"/>
              <a:gd name="connsiteY0" fmla="*/ 0 h 934680"/>
              <a:gd name="connsiteX1" fmla="*/ 1649761 w 1649761"/>
              <a:gd name="connsiteY1" fmla="*/ 0 h 934680"/>
              <a:gd name="connsiteX2" fmla="*/ 1612282 w 1649761"/>
              <a:gd name="connsiteY2" fmla="*/ 56458 h 934680"/>
              <a:gd name="connsiteX3" fmla="*/ 1490914 w 1649761"/>
              <a:gd name="connsiteY3" fmla="*/ 313968 h 934680"/>
              <a:gd name="connsiteX4" fmla="*/ 1490043 w 1649761"/>
              <a:gd name="connsiteY4" fmla="*/ 313968 h 934680"/>
              <a:gd name="connsiteX5" fmla="*/ 1425289 w 1649761"/>
              <a:gd name="connsiteY5" fmla="*/ 617774 h 934680"/>
              <a:gd name="connsiteX6" fmla="*/ 1425289 w 1649761"/>
              <a:gd name="connsiteY6" fmla="*/ 851974 h 934680"/>
              <a:gd name="connsiteX7" fmla="*/ 1374803 w 1649761"/>
              <a:gd name="connsiteY7" fmla="*/ 928092 h 934680"/>
              <a:gd name="connsiteX8" fmla="*/ 1342508 w 1649761"/>
              <a:gd name="connsiteY8" fmla="*/ 934680 h 934680"/>
              <a:gd name="connsiteX9" fmla="*/ 307254 w 1649761"/>
              <a:gd name="connsiteY9" fmla="*/ 934680 h 934680"/>
              <a:gd name="connsiteX10" fmla="*/ 274959 w 1649761"/>
              <a:gd name="connsiteY10" fmla="*/ 928092 h 934680"/>
              <a:gd name="connsiteX11" fmla="*/ 224472 w 1649761"/>
              <a:gd name="connsiteY11" fmla="*/ 851974 h 934680"/>
              <a:gd name="connsiteX12" fmla="*/ 224472 w 1649761"/>
              <a:gd name="connsiteY12" fmla="*/ 625144 h 934680"/>
              <a:gd name="connsiteX13" fmla="*/ 224472 w 1649761"/>
              <a:gd name="connsiteY13" fmla="*/ 617774 h 934680"/>
              <a:gd name="connsiteX14" fmla="*/ 159718 w 1649761"/>
              <a:gd name="connsiteY14" fmla="*/ 313968 h 934680"/>
              <a:gd name="connsiteX15" fmla="*/ 158846 w 1649761"/>
              <a:gd name="connsiteY15" fmla="*/ 313968 h 934680"/>
              <a:gd name="connsiteX16" fmla="*/ 37479 w 1649761"/>
              <a:gd name="connsiteY16" fmla="*/ 56458 h 93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49761" h="934680">
                <a:moveTo>
                  <a:pt x="0" y="0"/>
                </a:moveTo>
                <a:lnTo>
                  <a:pt x="1649761" y="0"/>
                </a:lnTo>
                <a:lnTo>
                  <a:pt x="1612282" y="56458"/>
                </a:lnTo>
                <a:cubicBezTo>
                  <a:pt x="1557190" y="149762"/>
                  <a:pt x="1518409" y="237106"/>
                  <a:pt x="1490914" y="313968"/>
                </a:cubicBezTo>
                <a:lnTo>
                  <a:pt x="1490043" y="313968"/>
                </a:lnTo>
                <a:cubicBezTo>
                  <a:pt x="1435125" y="467918"/>
                  <a:pt x="1426929" y="580105"/>
                  <a:pt x="1425289" y="617774"/>
                </a:cubicBezTo>
                <a:lnTo>
                  <a:pt x="1425289" y="851974"/>
                </a:lnTo>
                <a:cubicBezTo>
                  <a:pt x="1425289" y="885754"/>
                  <a:pt x="1404541" y="915387"/>
                  <a:pt x="1374803" y="928092"/>
                </a:cubicBezTo>
                <a:lnTo>
                  <a:pt x="1342508" y="934680"/>
                </a:lnTo>
                <a:lnTo>
                  <a:pt x="307254" y="934680"/>
                </a:lnTo>
                <a:lnTo>
                  <a:pt x="274959" y="928092"/>
                </a:lnTo>
                <a:cubicBezTo>
                  <a:pt x="245220" y="915387"/>
                  <a:pt x="224472" y="885754"/>
                  <a:pt x="224472" y="851974"/>
                </a:cubicBezTo>
                <a:lnTo>
                  <a:pt x="224472" y="625144"/>
                </a:lnTo>
                <a:lnTo>
                  <a:pt x="224472" y="617774"/>
                </a:lnTo>
                <a:cubicBezTo>
                  <a:pt x="222833" y="580924"/>
                  <a:pt x="214636" y="467918"/>
                  <a:pt x="159718" y="313968"/>
                </a:cubicBezTo>
                <a:lnTo>
                  <a:pt x="158846" y="313968"/>
                </a:lnTo>
                <a:cubicBezTo>
                  <a:pt x="131351" y="237106"/>
                  <a:pt x="92571" y="149762"/>
                  <a:pt x="37479" y="564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9Slide.vn 4">
            <a:extLst>
              <a:ext uri="{FF2B5EF4-FFF2-40B4-BE49-F238E27FC236}">
                <a16:creationId xmlns:a16="http://schemas.microsoft.com/office/drawing/2014/main" id="{94187D52-59CE-46AC-BA0B-E362469D83F6}"/>
              </a:ext>
            </a:extLst>
          </p:cNvPr>
          <p:cNvSpPr>
            <a:spLocks/>
          </p:cNvSpPr>
          <p:nvPr/>
        </p:nvSpPr>
        <p:spPr bwMode="auto">
          <a:xfrm>
            <a:off x="4545218" y="3237627"/>
            <a:ext cx="2846926" cy="934680"/>
          </a:xfrm>
          <a:custGeom>
            <a:avLst/>
            <a:gdLst>
              <a:gd name="connsiteX0" fmla="*/ 0 w 2846926"/>
              <a:gd name="connsiteY0" fmla="*/ 0 h 934680"/>
              <a:gd name="connsiteX1" fmla="*/ 2846926 w 2846926"/>
              <a:gd name="connsiteY1" fmla="*/ 0 h 934680"/>
              <a:gd name="connsiteX2" fmla="*/ 2845796 w 2846926"/>
              <a:gd name="connsiteY2" fmla="*/ 5636 h 934680"/>
              <a:gd name="connsiteX3" fmla="*/ 2845863 w 2846926"/>
              <a:gd name="connsiteY3" fmla="*/ 5636 h 934680"/>
              <a:gd name="connsiteX4" fmla="*/ 2612799 w 2846926"/>
              <a:gd name="connsiteY4" fmla="*/ 486699 h 934680"/>
              <a:gd name="connsiteX5" fmla="*/ 2496517 w 2846926"/>
              <a:gd name="connsiteY5" fmla="*/ 626348 h 934680"/>
              <a:gd name="connsiteX6" fmla="*/ 2497407 w 2846926"/>
              <a:gd name="connsiteY6" fmla="*/ 626348 h 934680"/>
              <a:gd name="connsiteX7" fmla="*/ 2485096 w 2846926"/>
              <a:gd name="connsiteY7" fmla="*/ 639501 h 934680"/>
              <a:gd name="connsiteX8" fmla="*/ 2478530 w 2846926"/>
              <a:gd name="connsiteY8" fmla="*/ 646078 h 934680"/>
              <a:gd name="connsiteX9" fmla="*/ 2439134 w 2846926"/>
              <a:gd name="connsiteY9" fmla="*/ 687181 h 934680"/>
              <a:gd name="connsiteX10" fmla="*/ 2430106 w 2846926"/>
              <a:gd name="connsiteY10" fmla="*/ 697045 h 934680"/>
              <a:gd name="connsiteX11" fmla="*/ 2430106 w 2846926"/>
              <a:gd name="connsiteY11" fmla="*/ 697867 h 934680"/>
              <a:gd name="connsiteX12" fmla="*/ 2306366 w 2846926"/>
              <a:gd name="connsiteY12" fmla="*/ 847277 h 934680"/>
              <a:gd name="connsiteX13" fmla="*/ 2248344 w 2846926"/>
              <a:gd name="connsiteY13" fmla="*/ 934680 h 934680"/>
              <a:gd name="connsiteX14" fmla="*/ 598583 w 2846926"/>
              <a:gd name="connsiteY14" fmla="*/ 934680 h 934680"/>
              <a:gd name="connsiteX15" fmla="*/ 540561 w 2846926"/>
              <a:gd name="connsiteY15" fmla="*/ 847277 h 934680"/>
              <a:gd name="connsiteX16" fmla="*/ 416820 w 2846926"/>
              <a:gd name="connsiteY16" fmla="*/ 697867 h 934680"/>
              <a:gd name="connsiteX17" fmla="*/ 400405 w 2846926"/>
              <a:gd name="connsiteY17" fmla="*/ 678960 h 934680"/>
              <a:gd name="connsiteX18" fmla="*/ 369217 w 2846926"/>
              <a:gd name="connsiteY18" fmla="*/ 647722 h 934680"/>
              <a:gd name="connsiteX19" fmla="*/ 361830 w 2846926"/>
              <a:gd name="connsiteY19" fmla="*/ 639501 h 934680"/>
              <a:gd name="connsiteX20" fmla="*/ 349519 w 2846926"/>
              <a:gd name="connsiteY20" fmla="*/ 626348 h 934680"/>
              <a:gd name="connsiteX21" fmla="*/ 350409 w 2846926"/>
              <a:gd name="connsiteY21" fmla="*/ 626348 h 934680"/>
              <a:gd name="connsiteX22" fmla="*/ 234128 w 2846926"/>
              <a:gd name="connsiteY22" fmla="*/ 486699 h 934680"/>
              <a:gd name="connsiteX23" fmla="*/ 1063 w 2846926"/>
              <a:gd name="connsiteY23" fmla="*/ 5636 h 934680"/>
              <a:gd name="connsiteX24" fmla="*/ 1130 w 2846926"/>
              <a:gd name="connsiteY24" fmla="*/ 5636 h 93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46926" h="934680">
                <a:moveTo>
                  <a:pt x="0" y="0"/>
                </a:moveTo>
                <a:lnTo>
                  <a:pt x="2846926" y="0"/>
                </a:lnTo>
                <a:lnTo>
                  <a:pt x="2845796" y="5636"/>
                </a:lnTo>
                <a:lnTo>
                  <a:pt x="2845863" y="5636"/>
                </a:lnTo>
                <a:cubicBezTo>
                  <a:pt x="2798505" y="178444"/>
                  <a:pt x="2719778" y="341104"/>
                  <a:pt x="2612799" y="486699"/>
                </a:cubicBezTo>
                <a:lnTo>
                  <a:pt x="2496517" y="626348"/>
                </a:lnTo>
                <a:lnTo>
                  <a:pt x="2497407" y="626348"/>
                </a:lnTo>
                <a:cubicBezTo>
                  <a:pt x="2493303" y="630458"/>
                  <a:pt x="2489200" y="634569"/>
                  <a:pt x="2485096" y="639501"/>
                </a:cubicBezTo>
                <a:lnTo>
                  <a:pt x="2478530" y="646078"/>
                </a:lnTo>
                <a:cubicBezTo>
                  <a:pt x="2465398" y="660053"/>
                  <a:pt x="2452266" y="673206"/>
                  <a:pt x="2439134" y="687181"/>
                </a:cubicBezTo>
                <a:lnTo>
                  <a:pt x="2430106" y="697045"/>
                </a:lnTo>
                <a:lnTo>
                  <a:pt x="2430106" y="697867"/>
                </a:lnTo>
                <a:cubicBezTo>
                  <a:pt x="2383734" y="748218"/>
                  <a:pt x="2342697" y="798210"/>
                  <a:pt x="2306366" y="847277"/>
                </a:cubicBezTo>
                <a:lnTo>
                  <a:pt x="2248344" y="934680"/>
                </a:lnTo>
                <a:lnTo>
                  <a:pt x="598583" y="934680"/>
                </a:lnTo>
                <a:lnTo>
                  <a:pt x="540561" y="847277"/>
                </a:lnTo>
                <a:cubicBezTo>
                  <a:pt x="504230" y="798210"/>
                  <a:pt x="463193" y="748218"/>
                  <a:pt x="416820" y="697867"/>
                </a:cubicBezTo>
                <a:lnTo>
                  <a:pt x="400405" y="678960"/>
                </a:lnTo>
                <a:cubicBezTo>
                  <a:pt x="390556" y="669095"/>
                  <a:pt x="379887" y="658408"/>
                  <a:pt x="369217" y="647722"/>
                </a:cubicBezTo>
                <a:lnTo>
                  <a:pt x="361830" y="639501"/>
                </a:lnTo>
                <a:cubicBezTo>
                  <a:pt x="357727" y="634569"/>
                  <a:pt x="353623" y="630458"/>
                  <a:pt x="349519" y="626348"/>
                </a:cubicBezTo>
                <a:lnTo>
                  <a:pt x="350409" y="626348"/>
                </a:lnTo>
                <a:lnTo>
                  <a:pt x="234128" y="486699"/>
                </a:lnTo>
                <a:cubicBezTo>
                  <a:pt x="127148" y="341104"/>
                  <a:pt x="48422" y="178444"/>
                  <a:pt x="1063" y="5636"/>
                </a:cubicBezTo>
                <a:lnTo>
                  <a:pt x="1130" y="56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9Slide.vn 5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6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Bulb with 4 Slices</a:t>
            </a:r>
          </a:p>
        </p:txBody>
      </p:sp>
      <p:sp>
        <p:nvSpPr>
          <p:cNvPr id="9" name="9Slide.vn 7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9Slide.vn 8">
            <a:extLst>
              <a:ext uri="{FF2B5EF4-FFF2-40B4-BE49-F238E27FC236}">
                <a16:creationId xmlns:a16="http://schemas.microsoft.com/office/drawing/2014/main" id="{043570CB-9F43-4E84-BA44-1A1C5A86D9BF}"/>
              </a:ext>
            </a:extLst>
          </p:cNvPr>
          <p:cNvSpPr>
            <a:spLocks/>
          </p:cNvSpPr>
          <p:nvPr/>
        </p:nvSpPr>
        <p:spPr bwMode="auto">
          <a:xfrm>
            <a:off x="5507038" y="5162550"/>
            <a:ext cx="1177925" cy="255588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9Slide.vn 9">
            <a:extLst>
              <a:ext uri="{FF2B5EF4-FFF2-40B4-BE49-F238E27FC236}">
                <a16:creationId xmlns:a16="http://schemas.microsoft.com/office/drawing/2014/main" id="{41F600FD-DD28-4932-9158-31DCB964F333}"/>
              </a:ext>
            </a:extLst>
          </p:cNvPr>
          <p:cNvSpPr>
            <a:spLocks/>
          </p:cNvSpPr>
          <p:nvPr/>
        </p:nvSpPr>
        <p:spPr bwMode="auto">
          <a:xfrm>
            <a:off x="5486400" y="5162550"/>
            <a:ext cx="374650" cy="255588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9Slide.vn 10">
            <a:extLst>
              <a:ext uri="{FF2B5EF4-FFF2-40B4-BE49-F238E27FC236}">
                <a16:creationId xmlns:a16="http://schemas.microsoft.com/office/drawing/2014/main" id="{99E28015-6A28-41B7-9479-CBFAEDD772BD}"/>
              </a:ext>
            </a:extLst>
          </p:cNvPr>
          <p:cNvSpPr>
            <a:spLocks/>
          </p:cNvSpPr>
          <p:nvPr/>
        </p:nvSpPr>
        <p:spPr bwMode="auto">
          <a:xfrm>
            <a:off x="5507038" y="5441950"/>
            <a:ext cx="1177925" cy="257175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9Slide.vn 11">
            <a:extLst>
              <a:ext uri="{FF2B5EF4-FFF2-40B4-BE49-F238E27FC236}">
                <a16:creationId xmlns:a16="http://schemas.microsoft.com/office/drawing/2014/main" id="{754A8623-969C-456B-93CA-76D000E91DB2}"/>
              </a:ext>
            </a:extLst>
          </p:cNvPr>
          <p:cNvSpPr>
            <a:spLocks/>
          </p:cNvSpPr>
          <p:nvPr/>
        </p:nvSpPr>
        <p:spPr bwMode="auto">
          <a:xfrm>
            <a:off x="5486400" y="5441950"/>
            <a:ext cx="374650" cy="257175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9Slide.vn 12">
            <a:extLst>
              <a:ext uri="{FF2B5EF4-FFF2-40B4-BE49-F238E27FC236}">
                <a16:creationId xmlns:a16="http://schemas.microsoft.com/office/drawing/2014/main" id="{69021C35-45DF-4669-9ACE-374C6337C64D}"/>
              </a:ext>
            </a:extLst>
          </p:cNvPr>
          <p:cNvSpPr>
            <a:spLocks/>
          </p:cNvSpPr>
          <p:nvPr/>
        </p:nvSpPr>
        <p:spPr bwMode="auto">
          <a:xfrm>
            <a:off x="5678488" y="5722938"/>
            <a:ext cx="835025" cy="230188"/>
          </a:xfrm>
          <a:custGeom>
            <a:avLst/>
            <a:gdLst>
              <a:gd name="T0" fmla="*/ 509 w 1017"/>
              <a:gd name="T1" fmla="*/ 281 h 281"/>
              <a:gd name="T2" fmla="*/ 0 w 1017"/>
              <a:gd name="T3" fmla="*/ 0 h 281"/>
              <a:gd name="T4" fmla="*/ 1017 w 1017"/>
              <a:gd name="T5" fmla="*/ 0 h 281"/>
              <a:gd name="T6" fmla="*/ 509 w 1017"/>
              <a:gd name="T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7" h="281">
                <a:moveTo>
                  <a:pt x="509" y="281"/>
                </a:moveTo>
                <a:cubicBezTo>
                  <a:pt x="243" y="281"/>
                  <a:pt x="24" y="157"/>
                  <a:pt x="0" y="0"/>
                </a:cubicBezTo>
                <a:lnTo>
                  <a:pt x="1017" y="0"/>
                </a:lnTo>
                <a:cubicBezTo>
                  <a:pt x="993" y="157"/>
                  <a:pt x="774" y="281"/>
                  <a:pt x="509" y="28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9Slide.vn 13">
            <a:extLst>
              <a:ext uri="{FF2B5EF4-FFF2-40B4-BE49-F238E27FC236}">
                <a16:creationId xmlns:a16="http://schemas.microsoft.com/office/drawing/2014/main" id="{FCAC1F7F-27B5-4832-9256-0B35E173549E}"/>
              </a:ext>
            </a:extLst>
          </p:cNvPr>
          <p:cNvSpPr>
            <a:spLocks/>
          </p:cNvSpPr>
          <p:nvPr/>
        </p:nvSpPr>
        <p:spPr bwMode="auto">
          <a:xfrm>
            <a:off x="5657850" y="5722938"/>
            <a:ext cx="587375" cy="230188"/>
          </a:xfrm>
          <a:custGeom>
            <a:avLst/>
            <a:gdLst>
              <a:gd name="T0" fmla="*/ 416 w 716"/>
              <a:gd name="T1" fmla="*/ 0 h 281"/>
              <a:gd name="T2" fmla="*/ 0 w 716"/>
              <a:gd name="T3" fmla="*/ 0 h 281"/>
              <a:gd name="T4" fmla="*/ 509 w 716"/>
              <a:gd name="T5" fmla="*/ 281 h 281"/>
              <a:gd name="T6" fmla="*/ 716 w 716"/>
              <a:gd name="T7" fmla="*/ 254 h 281"/>
              <a:gd name="T8" fmla="*/ 416 w 716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81">
                <a:moveTo>
                  <a:pt x="416" y="0"/>
                </a:moveTo>
                <a:lnTo>
                  <a:pt x="0" y="0"/>
                </a:lnTo>
                <a:cubicBezTo>
                  <a:pt x="24" y="157"/>
                  <a:pt x="243" y="281"/>
                  <a:pt x="509" y="281"/>
                </a:cubicBezTo>
                <a:cubicBezTo>
                  <a:pt x="582" y="281"/>
                  <a:pt x="653" y="272"/>
                  <a:pt x="716" y="254"/>
                </a:cubicBezTo>
                <a:cubicBezTo>
                  <a:pt x="552" y="210"/>
                  <a:pt x="433" y="113"/>
                  <a:pt x="41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5" name="9Slide.vn 14">
            <a:extLst>
              <a:ext uri="{FF2B5EF4-FFF2-40B4-BE49-F238E27FC236}">
                <a16:creationId xmlns:a16="http://schemas.microsoft.com/office/drawing/2014/main" id="{40ABD127-20F7-4E05-856A-37BEACD4C570}"/>
              </a:ext>
            </a:extLst>
          </p:cNvPr>
          <p:cNvGrpSpPr/>
          <p:nvPr/>
        </p:nvGrpSpPr>
        <p:grpSpPr>
          <a:xfrm>
            <a:off x="8472874" y="1717379"/>
            <a:ext cx="2812674" cy="2043452"/>
            <a:chOff x="8889372" y="1817596"/>
            <a:chExt cx="2812674" cy="2043452"/>
          </a:xfrm>
        </p:grpSpPr>
        <p:sp>
          <p:nvSpPr>
            <p:cNvPr id="66" name="9Slide.vn 15">
              <a:extLst>
                <a:ext uri="{FF2B5EF4-FFF2-40B4-BE49-F238E27FC236}">
                  <a16:creationId xmlns:a16="http://schemas.microsoft.com/office/drawing/2014/main" id="{4F516E45-A9CB-4DD1-8A6D-6E39C8C3B8D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2980B9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7" name="9Slide.vn 16">
              <a:extLst>
                <a:ext uri="{FF2B5EF4-FFF2-40B4-BE49-F238E27FC236}">
                  <a16:creationId xmlns:a16="http://schemas.microsoft.com/office/drawing/2014/main" id="{438A7999-278B-4B7B-9FE8-4D94C57EF0E2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68" name="9Slide.vn 17">
            <a:extLst>
              <a:ext uri="{FF2B5EF4-FFF2-40B4-BE49-F238E27FC236}">
                <a16:creationId xmlns:a16="http://schemas.microsoft.com/office/drawing/2014/main" id="{72086B5A-E4F5-4BDC-9037-EDF42EF7E9D7}"/>
              </a:ext>
            </a:extLst>
          </p:cNvPr>
          <p:cNvGrpSpPr/>
          <p:nvPr/>
        </p:nvGrpSpPr>
        <p:grpSpPr>
          <a:xfrm>
            <a:off x="8472874" y="3964990"/>
            <a:ext cx="2812674" cy="2043452"/>
            <a:chOff x="8889372" y="1817596"/>
            <a:chExt cx="2812674" cy="2043452"/>
          </a:xfrm>
        </p:grpSpPr>
        <p:sp>
          <p:nvSpPr>
            <p:cNvPr id="69" name="9Slide.vn 18">
              <a:extLst>
                <a:ext uri="{FF2B5EF4-FFF2-40B4-BE49-F238E27FC236}">
                  <a16:creationId xmlns:a16="http://schemas.microsoft.com/office/drawing/2014/main" id="{2FB3793A-7D99-4361-A0BF-8534C5F8466F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BBB59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0" name="9Slide.vn 19">
              <a:extLst>
                <a:ext uri="{FF2B5EF4-FFF2-40B4-BE49-F238E27FC236}">
                  <a16:creationId xmlns:a16="http://schemas.microsoft.com/office/drawing/2014/main" id="{5AA9B78C-6CB5-4E53-9BA7-7C1550D030B0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71" name="9Slide.vn 20">
            <a:extLst>
              <a:ext uri="{FF2B5EF4-FFF2-40B4-BE49-F238E27FC236}">
                <a16:creationId xmlns:a16="http://schemas.microsoft.com/office/drawing/2014/main" id="{B6D145AA-F97E-4FDF-994E-4091C178ECA5}"/>
              </a:ext>
            </a:extLst>
          </p:cNvPr>
          <p:cNvGrpSpPr/>
          <p:nvPr/>
        </p:nvGrpSpPr>
        <p:grpSpPr>
          <a:xfrm>
            <a:off x="906453" y="1717379"/>
            <a:ext cx="2812674" cy="2043452"/>
            <a:chOff x="8889372" y="1817596"/>
            <a:chExt cx="2812674" cy="2043452"/>
          </a:xfrm>
        </p:grpSpPr>
        <p:sp>
          <p:nvSpPr>
            <p:cNvPr id="72" name="9Slide.vn 21">
              <a:extLst>
                <a:ext uri="{FF2B5EF4-FFF2-40B4-BE49-F238E27FC236}">
                  <a16:creationId xmlns:a16="http://schemas.microsoft.com/office/drawing/2014/main" id="{2EE0B6E1-AE50-4C88-BE59-BA4925AAD2A3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95A5A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3" name="9Slide.vn 22">
              <a:extLst>
                <a:ext uri="{FF2B5EF4-FFF2-40B4-BE49-F238E27FC236}">
                  <a16:creationId xmlns:a16="http://schemas.microsoft.com/office/drawing/2014/main" id="{FBC8A09F-50E8-495F-B141-15DA212AAC3C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grpSp>
        <p:nvGrpSpPr>
          <p:cNvPr id="74" name="9Slide.vn 23">
            <a:extLst>
              <a:ext uri="{FF2B5EF4-FFF2-40B4-BE49-F238E27FC236}">
                <a16:creationId xmlns:a16="http://schemas.microsoft.com/office/drawing/2014/main" id="{DC3C3B58-2B43-42FA-8959-EB38E62CB86D}"/>
              </a:ext>
            </a:extLst>
          </p:cNvPr>
          <p:cNvGrpSpPr/>
          <p:nvPr/>
        </p:nvGrpSpPr>
        <p:grpSpPr>
          <a:xfrm>
            <a:off x="906453" y="3964990"/>
            <a:ext cx="2812674" cy="2043452"/>
            <a:chOff x="8889372" y="1817596"/>
            <a:chExt cx="2812674" cy="2043452"/>
          </a:xfrm>
        </p:grpSpPr>
        <p:sp>
          <p:nvSpPr>
            <p:cNvPr id="75" name="9Slide.vn 24">
              <a:extLst>
                <a:ext uri="{FF2B5EF4-FFF2-40B4-BE49-F238E27FC236}">
                  <a16:creationId xmlns:a16="http://schemas.microsoft.com/office/drawing/2014/main" id="{A4166DF8-837F-4721-BE2B-34C2BBD84BC2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16A08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76" name="9Slide.vn 25">
              <a:extLst>
                <a:ext uri="{FF2B5EF4-FFF2-40B4-BE49-F238E27FC236}">
                  <a16:creationId xmlns:a16="http://schemas.microsoft.com/office/drawing/2014/main" id="{33774086-9034-4E5A-98DF-ED1C06D605C2}"/>
                </a:ext>
              </a:extLst>
            </p:cNvPr>
            <p:cNvSpPr/>
            <p:nvPr/>
          </p:nvSpPr>
          <p:spPr>
            <a:xfrm>
              <a:off x="8889372" y="2476053"/>
              <a:ext cx="2812674" cy="1384995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dapibus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diam. Sed nisi.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Nulla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nibh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elementum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imperdiet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Duis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sagittis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ipsum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sp>
        <p:nvSpPr>
          <p:cNvPr id="77" name="9Slide.vn 26">
            <a:extLst>
              <a:ext uri="{FF2B5EF4-FFF2-40B4-BE49-F238E27FC236}">
                <a16:creationId xmlns:a16="http://schemas.microsoft.com/office/drawing/2014/main" id="{C161855E-C2EB-4EB3-976F-B632BDBEE0F4}"/>
              </a:ext>
            </a:extLst>
          </p:cNvPr>
          <p:cNvSpPr txBox="1"/>
          <p:nvPr/>
        </p:nvSpPr>
        <p:spPr>
          <a:xfrm>
            <a:off x="5799272" y="1552932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01</a:t>
            </a:r>
          </a:p>
        </p:txBody>
      </p:sp>
      <p:sp>
        <p:nvSpPr>
          <p:cNvPr id="78" name="9Slide.vn 27">
            <a:extLst>
              <a:ext uri="{FF2B5EF4-FFF2-40B4-BE49-F238E27FC236}">
                <a16:creationId xmlns:a16="http://schemas.microsoft.com/office/drawing/2014/main" id="{12230E66-52E1-43E0-BEBD-1A009D3920EB}"/>
              </a:ext>
            </a:extLst>
          </p:cNvPr>
          <p:cNvSpPr txBox="1"/>
          <p:nvPr/>
        </p:nvSpPr>
        <p:spPr>
          <a:xfrm>
            <a:off x="5795277" y="2478974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02</a:t>
            </a:r>
          </a:p>
        </p:txBody>
      </p:sp>
      <p:sp>
        <p:nvSpPr>
          <p:cNvPr id="79" name="9Slide.vn 28">
            <a:extLst>
              <a:ext uri="{FF2B5EF4-FFF2-40B4-BE49-F238E27FC236}">
                <a16:creationId xmlns:a16="http://schemas.microsoft.com/office/drawing/2014/main" id="{BEF7DD77-E995-4E11-A5CA-5129DA0DB706}"/>
              </a:ext>
            </a:extLst>
          </p:cNvPr>
          <p:cNvSpPr txBox="1"/>
          <p:nvPr/>
        </p:nvSpPr>
        <p:spPr>
          <a:xfrm>
            <a:off x="5795277" y="3405016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03</a:t>
            </a:r>
          </a:p>
        </p:txBody>
      </p:sp>
      <p:sp>
        <p:nvSpPr>
          <p:cNvPr id="80" name="9Slide.vn 29">
            <a:extLst>
              <a:ext uri="{FF2B5EF4-FFF2-40B4-BE49-F238E27FC236}">
                <a16:creationId xmlns:a16="http://schemas.microsoft.com/office/drawing/2014/main" id="{217BDDA1-122C-4F6B-AE94-75B9ADFF1E02}"/>
              </a:ext>
            </a:extLst>
          </p:cNvPr>
          <p:cNvSpPr txBox="1"/>
          <p:nvPr/>
        </p:nvSpPr>
        <p:spPr>
          <a:xfrm>
            <a:off x="5795277" y="4331059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04</a:t>
            </a:r>
          </a:p>
        </p:txBody>
      </p:sp>
      <p:sp>
        <p:nvSpPr>
          <p:cNvPr id="4" name="9Slide.vn 30">
            <a:extLst>
              <a:ext uri="{FF2B5EF4-FFF2-40B4-BE49-F238E27FC236}">
                <a16:creationId xmlns:a16="http://schemas.microsoft.com/office/drawing/2014/main" id="{6D67D598-A9EA-4A77-A28D-62E9E176C261}"/>
              </a:ext>
            </a:extLst>
          </p:cNvPr>
          <p:cNvSpPr/>
          <p:nvPr/>
        </p:nvSpPr>
        <p:spPr>
          <a:xfrm>
            <a:off x="260502" y="1740575"/>
            <a:ext cx="499205" cy="4992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82" name="9Slide.vn 31">
            <a:extLst>
              <a:ext uri="{FF2B5EF4-FFF2-40B4-BE49-F238E27FC236}">
                <a16:creationId xmlns:a16="http://schemas.microsoft.com/office/drawing/2014/main" id="{1452FC8C-3B68-4566-9C65-2521C5A69838}"/>
              </a:ext>
            </a:extLst>
          </p:cNvPr>
          <p:cNvSpPr/>
          <p:nvPr/>
        </p:nvSpPr>
        <p:spPr>
          <a:xfrm>
            <a:off x="260502" y="4081456"/>
            <a:ext cx="499205" cy="499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83" name="9Slide.vn 32">
            <a:extLst>
              <a:ext uri="{FF2B5EF4-FFF2-40B4-BE49-F238E27FC236}">
                <a16:creationId xmlns:a16="http://schemas.microsoft.com/office/drawing/2014/main" id="{44FCE225-CF41-4293-AC49-EA5A4FF36CE9}"/>
              </a:ext>
            </a:extLst>
          </p:cNvPr>
          <p:cNvSpPr/>
          <p:nvPr/>
        </p:nvSpPr>
        <p:spPr>
          <a:xfrm>
            <a:off x="11432293" y="1740575"/>
            <a:ext cx="499205" cy="4992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84" name="9Slide.vn 33">
            <a:extLst>
              <a:ext uri="{FF2B5EF4-FFF2-40B4-BE49-F238E27FC236}">
                <a16:creationId xmlns:a16="http://schemas.microsoft.com/office/drawing/2014/main" id="{54DEF2FA-6608-4001-95C8-F930551BDB2B}"/>
              </a:ext>
            </a:extLst>
          </p:cNvPr>
          <p:cNvSpPr/>
          <p:nvPr/>
        </p:nvSpPr>
        <p:spPr>
          <a:xfrm>
            <a:off x="11432293" y="4081456"/>
            <a:ext cx="499205" cy="4992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74470319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9Slide.vn 1">
            <a:extLst>
              <a:ext uri="{FF2B5EF4-FFF2-40B4-BE49-F238E27FC236}">
                <a16:creationId xmlns:a16="http://schemas.microsoft.com/office/drawing/2014/main" id="{B6DDAC02-B0B5-41A8-895F-4FB0BF55E761}"/>
              </a:ext>
            </a:extLst>
          </p:cNvPr>
          <p:cNvSpPr>
            <a:spLocks/>
          </p:cNvSpPr>
          <p:nvPr/>
        </p:nvSpPr>
        <p:spPr bwMode="auto">
          <a:xfrm>
            <a:off x="4655840" y="2863755"/>
            <a:ext cx="2946719" cy="747744"/>
          </a:xfrm>
          <a:custGeom>
            <a:avLst/>
            <a:gdLst>
              <a:gd name="connsiteX0" fmla="*/ 0 w 2946719"/>
              <a:gd name="connsiteY0" fmla="*/ 0 h 747744"/>
              <a:gd name="connsiteX1" fmla="*/ 2946719 w 2946719"/>
              <a:gd name="connsiteY1" fmla="*/ 0 h 747744"/>
              <a:gd name="connsiteX2" fmla="*/ 2934131 w 2946719"/>
              <a:gd name="connsiteY2" fmla="*/ 187787 h 747744"/>
              <a:gd name="connsiteX3" fmla="*/ 2895692 w 2946719"/>
              <a:gd name="connsiteY3" fmla="*/ 379508 h 747744"/>
              <a:gd name="connsiteX4" fmla="*/ 2895759 w 2946719"/>
              <a:gd name="connsiteY4" fmla="*/ 379508 h 747744"/>
              <a:gd name="connsiteX5" fmla="*/ 2801585 w 2946719"/>
              <a:gd name="connsiteY5" fmla="*/ 630244 h 747744"/>
              <a:gd name="connsiteX6" fmla="*/ 2730731 w 2946719"/>
              <a:gd name="connsiteY6" fmla="*/ 747744 h 747744"/>
              <a:gd name="connsiteX7" fmla="*/ 215988 w 2946719"/>
              <a:gd name="connsiteY7" fmla="*/ 747744 h 747744"/>
              <a:gd name="connsiteX8" fmla="*/ 145134 w 2946719"/>
              <a:gd name="connsiteY8" fmla="*/ 630244 h 747744"/>
              <a:gd name="connsiteX9" fmla="*/ 50959 w 2946719"/>
              <a:gd name="connsiteY9" fmla="*/ 379508 h 747744"/>
              <a:gd name="connsiteX10" fmla="*/ 51026 w 2946719"/>
              <a:gd name="connsiteY10" fmla="*/ 379508 h 747744"/>
              <a:gd name="connsiteX11" fmla="*/ 12588 w 2946719"/>
              <a:gd name="connsiteY11" fmla="*/ 187787 h 74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719" h="747744">
                <a:moveTo>
                  <a:pt x="0" y="0"/>
                </a:moveTo>
                <a:lnTo>
                  <a:pt x="2946719" y="0"/>
                </a:lnTo>
                <a:lnTo>
                  <a:pt x="2934131" y="187787"/>
                </a:lnTo>
                <a:cubicBezTo>
                  <a:pt x="2925418" y="252786"/>
                  <a:pt x="2912503" y="316864"/>
                  <a:pt x="2895692" y="379508"/>
                </a:cubicBezTo>
                <a:lnTo>
                  <a:pt x="2895759" y="379508"/>
                </a:lnTo>
                <a:cubicBezTo>
                  <a:pt x="2872080" y="465912"/>
                  <a:pt x="2840559" y="549779"/>
                  <a:pt x="2801585" y="630244"/>
                </a:cubicBezTo>
                <a:lnTo>
                  <a:pt x="2730731" y="747744"/>
                </a:lnTo>
                <a:lnTo>
                  <a:pt x="215988" y="747744"/>
                </a:lnTo>
                <a:lnTo>
                  <a:pt x="145134" y="630244"/>
                </a:lnTo>
                <a:cubicBezTo>
                  <a:pt x="106160" y="549779"/>
                  <a:pt x="74639" y="465912"/>
                  <a:pt x="50959" y="379508"/>
                </a:cubicBezTo>
                <a:lnTo>
                  <a:pt x="51026" y="379508"/>
                </a:lnTo>
                <a:cubicBezTo>
                  <a:pt x="34216" y="316864"/>
                  <a:pt x="21301" y="252786"/>
                  <a:pt x="12588" y="18778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9Slide.vn 2">
            <a:extLst>
              <a:ext uri="{FF2B5EF4-FFF2-40B4-BE49-F238E27FC236}">
                <a16:creationId xmlns:a16="http://schemas.microsoft.com/office/drawing/2014/main" id="{D288CB54-6195-4536-B96C-2B71547AFB55}"/>
              </a:ext>
            </a:extLst>
          </p:cNvPr>
          <p:cNvSpPr>
            <a:spLocks/>
          </p:cNvSpPr>
          <p:nvPr/>
        </p:nvSpPr>
        <p:spPr bwMode="auto">
          <a:xfrm>
            <a:off x="4511824" y="2116010"/>
            <a:ext cx="2947988" cy="747744"/>
          </a:xfrm>
          <a:custGeom>
            <a:avLst/>
            <a:gdLst>
              <a:gd name="connsiteX0" fmla="*/ 205070 w 2947988"/>
              <a:gd name="connsiteY0" fmla="*/ 0 h 747744"/>
              <a:gd name="connsiteX1" fmla="*/ 2742919 w 2947988"/>
              <a:gd name="connsiteY1" fmla="*/ 0 h 747744"/>
              <a:gd name="connsiteX2" fmla="*/ 2802824 w 2947988"/>
              <a:gd name="connsiteY2" fmla="*/ 101540 h 747744"/>
              <a:gd name="connsiteX3" fmla="*/ 2892555 w 2947988"/>
              <a:gd name="connsiteY3" fmla="*/ 338525 h 747744"/>
              <a:gd name="connsiteX4" fmla="*/ 2929732 w 2947988"/>
              <a:gd name="connsiteY4" fmla="*/ 506540 h 747744"/>
              <a:gd name="connsiteX5" fmla="*/ 2929948 w 2947988"/>
              <a:gd name="connsiteY5" fmla="*/ 506540 h 747744"/>
              <a:gd name="connsiteX6" fmla="*/ 2947988 w 2947988"/>
              <a:gd name="connsiteY6" fmla="*/ 738284 h 747744"/>
              <a:gd name="connsiteX7" fmla="*/ 2947354 w 2947988"/>
              <a:gd name="connsiteY7" fmla="*/ 747744 h 747744"/>
              <a:gd name="connsiteX8" fmla="*/ 634 w 2947988"/>
              <a:gd name="connsiteY8" fmla="*/ 747744 h 747744"/>
              <a:gd name="connsiteX9" fmla="*/ 0 w 2947988"/>
              <a:gd name="connsiteY9" fmla="*/ 738284 h 747744"/>
              <a:gd name="connsiteX10" fmla="*/ 18040 w 2947988"/>
              <a:gd name="connsiteY10" fmla="*/ 506540 h 747744"/>
              <a:gd name="connsiteX11" fmla="*/ 18257 w 2947988"/>
              <a:gd name="connsiteY11" fmla="*/ 506540 h 747744"/>
              <a:gd name="connsiteX12" fmla="*/ 55434 w 2947988"/>
              <a:gd name="connsiteY12" fmla="*/ 338525 h 747744"/>
              <a:gd name="connsiteX13" fmla="*/ 145166 w 2947988"/>
              <a:gd name="connsiteY13" fmla="*/ 101540 h 74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47988" h="747744">
                <a:moveTo>
                  <a:pt x="205070" y="0"/>
                </a:moveTo>
                <a:lnTo>
                  <a:pt x="2742919" y="0"/>
                </a:lnTo>
                <a:lnTo>
                  <a:pt x="2802824" y="101540"/>
                </a:lnTo>
                <a:cubicBezTo>
                  <a:pt x="2839191" y="177191"/>
                  <a:pt x="2869303" y="256388"/>
                  <a:pt x="2892555" y="338525"/>
                </a:cubicBezTo>
                <a:lnTo>
                  <a:pt x="2929732" y="506540"/>
                </a:lnTo>
                <a:lnTo>
                  <a:pt x="2929948" y="506540"/>
                </a:lnTo>
                <a:cubicBezTo>
                  <a:pt x="2941428" y="581877"/>
                  <a:pt x="2947988" y="659671"/>
                  <a:pt x="2947988" y="738284"/>
                </a:cubicBezTo>
                <a:lnTo>
                  <a:pt x="2947354" y="747744"/>
                </a:lnTo>
                <a:lnTo>
                  <a:pt x="634" y="747744"/>
                </a:lnTo>
                <a:lnTo>
                  <a:pt x="0" y="738284"/>
                </a:lnTo>
                <a:cubicBezTo>
                  <a:pt x="0" y="659671"/>
                  <a:pt x="6560" y="581877"/>
                  <a:pt x="18040" y="506540"/>
                </a:cubicBezTo>
                <a:lnTo>
                  <a:pt x="18257" y="506540"/>
                </a:lnTo>
                <a:lnTo>
                  <a:pt x="55434" y="338525"/>
                </a:lnTo>
                <a:cubicBezTo>
                  <a:pt x="78686" y="256388"/>
                  <a:pt x="108799" y="177191"/>
                  <a:pt x="145166" y="1015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9Slide.vn 3">
            <a:extLst>
              <a:ext uri="{FF2B5EF4-FFF2-40B4-BE49-F238E27FC236}">
                <a16:creationId xmlns:a16="http://schemas.microsoft.com/office/drawing/2014/main" id="{7ACB70C2-AEC2-45B0-8D4F-BB6A123C9D1D}"/>
              </a:ext>
            </a:extLst>
          </p:cNvPr>
          <p:cNvSpPr>
            <a:spLocks/>
          </p:cNvSpPr>
          <p:nvPr/>
        </p:nvSpPr>
        <p:spPr bwMode="auto">
          <a:xfrm>
            <a:off x="5377292" y="4359244"/>
            <a:ext cx="1437414" cy="747744"/>
          </a:xfrm>
          <a:custGeom>
            <a:avLst/>
            <a:gdLst>
              <a:gd name="connsiteX0" fmla="*/ 0 w 1437414"/>
              <a:gd name="connsiteY0" fmla="*/ 0 h 747744"/>
              <a:gd name="connsiteX1" fmla="*/ 1437414 w 1437414"/>
              <a:gd name="connsiteY1" fmla="*/ 0 h 747744"/>
              <a:gd name="connsiteX2" fmla="*/ 1435076 w 1437414"/>
              <a:gd name="connsiteY2" fmla="*/ 4442 h 747744"/>
              <a:gd name="connsiteX3" fmla="*/ 1384741 w 1437414"/>
              <a:gd name="connsiteY3" fmla="*/ 127031 h 747744"/>
              <a:gd name="connsiteX4" fmla="*/ 1383870 w 1437414"/>
              <a:gd name="connsiteY4" fmla="*/ 127031 h 747744"/>
              <a:gd name="connsiteX5" fmla="*/ 1319116 w 1437414"/>
              <a:gd name="connsiteY5" fmla="*/ 430837 h 747744"/>
              <a:gd name="connsiteX6" fmla="*/ 1319116 w 1437414"/>
              <a:gd name="connsiteY6" fmla="*/ 665037 h 747744"/>
              <a:gd name="connsiteX7" fmla="*/ 1236330 w 1437414"/>
              <a:gd name="connsiteY7" fmla="*/ 747744 h 747744"/>
              <a:gd name="connsiteX8" fmla="*/ 201086 w 1437414"/>
              <a:gd name="connsiteY8" fmla="*/ 747744 h 747744"/>
              <a:gd name="connsiteX9" fmla="*/ 118299 w 1437414"/>
              <a:gd name="connsiteY9" fmla="*/ 665037 h 747744"/>
              <a:gd name="connsiteX10" fmla="*/ 118299 w 1437414"/>
              <a:gd name="connsiteY10" fmla="*/ 438207 h 747744"/>
              <a:gd name="connsiteX11" fmla="*/ 118299 w 1437414"/>
              <a:gd name="connsiteY11" fmla="*/ 430837 h 747744"/>
              <a:gd name="connsiteX12" fmla="*/ 53545 w 1437414"/>
              <a:gd name="connsiteY12" fmla="*/ 127031 h 747744"/>
              <a:gd name="connsiteX13" fmla="*/ 52673 w 1437414"/>
              <a:gd name="connsiteY13" fmla="*/ 127031 h 747744"/>
              <a:gd name="connsiteX14" fmla="*/ 2339 w 1437414"/>
              <a:gd name="connsiteY14" fmla="*/ 4442 h 74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7414" h="747744">
                <a:moveTo>
                  <a:pt x="0" y="0"/>
                </a:moveTo>
                <a:lnTo>
                  <a:pt x="1437414" y="0"/>
                </a:lnTo>
                <a:lnTo>
                  <a:pt x="1435076" y="4442"/>
                </a:lnTo>
                <a:cubicBezTo>
                  <a:pt x="1415058" y="47548"/>
                  <a:pt x="1398489" y="88600"/>
                  <a:pt x="1384741" y="127031"/>
                </a:cubicBezTo>
                <a:lnTo>
                  <a:pt x="1383870" y="127031"/>
                </a:lnTo>
                <a:cubicBezTo>
                  <a:pt x="1328952" y="280981"/>
                  <a:pt x="1320756" y="393168"/>
                  <a:pt x="1319116" y="430837"/>
                </a:cubicBezTo>
                <a:lnTo>
                  <a:pt x="1319116" y="665037"/>
                </a:lnTo>
                <a:cubicBezTo>
                  <a:pt x="1319116" y="710076"/>
                  <a:pt x="1282231" y="747744"/>
                  <a:pt x="1236330" y="747744"/>
                </a:cubicBezTo>
                <a:lnTo>
                  <a:pt x="201086" y="747744"/>
                </a:lnTo>
                <a:cubicBezTo>
                  <a:pt x="155184" y="747744"/>
                  <a:pt x="118299" y="710076"/>
                  <a:pt x="118299" y="665037"/>
                </a:cubicBezTo>
                <a:lnTo>
                  <a:pt x="118299" y="438207"/>
                </a:lnTo>
                <a:lnTo>
                  <a:pt x="118299" y="430837"/>
                </a:lnTo>
                <a:cubicBezTo>
                  <a:pt x="116660" y="393987"/>
                  <a:pt x="108463" y="280981"/>
                  <a:pt x="53545" y="127031"/>
                </a:cubicBezTo>
                <a:lnTo>
                  <a:pt x="52673" y="127031"/>
                </a:lnTo>
                <a:cubicBezTo>
                  <a:pt x="38926" y="88600"/>
                  <a:pt x="22357" y="47548"/>
                  <a:pt x="2339" y="444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9Slide.vn 4">
            <a:extLst>
              <a:ext uri="{FF2B5EF4-FFF2-40B4-BE49-F238E27FC236}">
                <a16:creationId xmlns:a16="http://schemas.microsoft.com/office/drawing/2014/main" id="{2383EF80-CF5C-4B83-8565-89505C176D61}"/>
              </a:ext>
            </a:extLst>
          </p:cNvPr>
          <p:cNvSpPr>
            <a:spLocks/>
          </p:cNvSpPr>
          <p:nvPr/>
        </p:nvSpPr>
        <p:spPr bwMode="auto">
          <a:xfrm>
            <a:off x="4728447" y="3611499"/>
            <a:ext cx="2514743" cy="747744"/>
          </a:xfrm>
          <a:custGeom>
            <a:avLst/>
            <a:gdLst>
              <a:gd name="connsiteX0" fmla="*/ 0 w 2514743"/>
              <a:gd name="connsiteY0" fmla="*/ 0 h 747744"/>
              <a:gd name="connsiteX1" fmla="*/ 2514743 w 2514743"/>
              <a:gd name="connsiteY1" fmla="*/ 0 h 747744"/>
              <a:gd name="connsiteX2" fmla="*/ 2446707 w 2514743"/>
              <a:gd name="connsiteY2" fmla="*/ 112827 h 747744"/>
              <a:gd name="connsiteX3" fmla="*/ 2330425 w 2514743"/>
              <a:gd name="connsiteY3" fmla="*/ 252476 h 747744"/>
              <a:gd name="connsiteX4" fmla="*/ 2331315 w 2514743"/>
              <a:gd name="connsiteY4" fmla="*/ 252476 h 747744"/>
              <a:gd name="connsiteX5" fmla="*/ 2319004 w 2514743"/>
              <a:gd name="connsiteY5" fmla="*/ 265629 h 747744"/>
              <a:gd name="connsiteX6" fmla="*/ 2312438 w 2514743"/>
              <a:gd name="connsiteY6" fmla="*/ 272206 h 747744"/>
              <a:gd name="connsiteX7" fmla="*/ 2273042 w 2514743"/>
              <a:gd name="connsiteY7" fmla="*/ 313309 h 747744"/>
              <a:gd name="connsiteX8" fmla="*/ 2264014 w 2514743"/>
              <a:gd name="connsiteY8" fmla="*/ 323173 h 747744"/>
              <a:gd name="connsiteX9" fmla="*/ 2264014 w 2514743"/>
              <a:gd name="connsiteY9" fmla="*/ 323995 h 747744"/>
              <a:gd name="connsiteX10" fmla="*/ 2044773 w 2514743"/>
              <a:gd name="connsiteY10" fmla="*/ 617266 h 747744"/>
              <a:gd name="connsiteX11" fmla="*/ 1976079 w 2514743"/>
              <a:gd name="connsiteY11" fmla="*/ 747744 h 747744"/>
              <a:gd name="connsiteX12" fmla="*/ 538664 w 2514743"/>
              <a:gd name="connsiteY12" fmla="*/ 747744 h 747744"/>
              <a:gd name="connsiteX13" fmla="*/ 469970 w 2514743"/>
              <a:gd name="connsiteY13" fmla="*/ 617266 h 747744"/>
              <a:gd name="connsiteX14" fmla="*/ 250728 w 2514743"/>
              <a:gd name="connsiteY14" fmla="*/ 323995 h 747744"/>
              <a:gd name="connsiteX15" fmla="*/ 234313 w 2514743"/>
              <a:gd name="connsiteY15" fmla="*/ 305088 h 747744"/>
              <a:gd name="connsiteX16" fmla="*/ 203125 w 2514743"/>
              <a:gd name="connsiteY16" fmla="*/ 273850 h 747744"/>
              <a:gd name="connsiteX17" fmla="*/ 195738 w 2514743"/>
              <a:gd name="connsiteY17" fmla="*/ 265629 h 747744"/>
              <a:gd name="connsiteX18" fmla="*/ 183427 w 2514743"/>
              <a:gd name="connsiteY18" fmla="*/ 252476 h 747744"/>
              <a:gd name="connsiteX19" fmla="*/ 184317 w 2514743"/>
              <a:gd name="connsiteY19" fmla="*/ 252476 h 747744"/>
              <a:gd name="connsiteX20" fmla="*/ 68036 w 2514743"/>
              <a:gd name="connsiteY20" fmla="*/ 112827 h 74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514743" h="747744">
                <a:moveTo>
                  <a:pt x="0" y="0"/>
                </a:moveTo>
                <a:lnTo>
                  <a:pt x="2514743" y="0"/>
                </a:lnTo>
                <a:lnTo>
                  <a:pt x="2446707" y="112827"/>
                </a:lnTo>
                <a:lnTo>
                  <a:pt x="2330425" y="252476"/>
                </a:lnTo>
                <a:lnTo>
                  <a:pt x="2331315" y="252476"/>
                </a:lnTo>
                <a:cubicBezTo>
                  <a:pt x="2327211" y="256586"/>
                  <a:pt x="2323108" y="260697"/>
                  <a:pt x="2319004" y="265629"/>
                </a:cubicBezTo>
                <a:lnTo>
                  <a:pt x="2312438" y="272206"/>
                </a:lnTo>
                <a:cubicBezTo>
                  <a:pt x="2299306" y="286181"/>
                  <a:pt x="2286174" y="299334"/>
                  <a:pt x="2273042" y="313309"/>
                </a:cubicBezTo>
                <a:lnTo>
                  <a:pt x="2264014" y="323173"/>
                </a:lnTo>
                <a:lnTo>
                  <a:pt x="2264014" y="323995"/>
                </a:lnTo>
                <a:cubicBezTo>
                  <a:pt x="2171270" y="424698"/>
                  <a:pt x="2099866" y="523962"/>
                  <a:pt x="2044773" y="617266"/>
                </a:cubicBezTo>
                <a:lnTo>
                  <a:pt x="1976079" y="747744"/>
                </a:lnTo>
                <a:lnTo>
                  <a:pt x="538664" y="747744"/>
                </a:lnTo>
                <a:lnTo>
                  <a:pt x="469970" y="617266"/>
                </a:lnTo>
                <a:cubicBezTo>
                  <a:pt x="414878" y="523962"/>
                  <a:pt x="343473" y="424698"/>
                  <a:pt x="250728" y="323995"/>
                </a:cubicBezTo>
                <a:lnTo>
                  <a:pt x="234313" y="305088"/>
                </a:lnTo>
                <a:cubicBezTo>
                  <a:pt x="224464" y="295223"/>
                  <a:pt x="213795" y="284536"/>
                  <a:pt x="203125" y="273850"/>
                </a:cubicBezTo>
                <a:lnTo>
                  <a:pt x="195738" y="265629"/>
                </a:lnTo>
                <a:cubicBezTo>
                  <a:pt x="191635" y="260697"/>
                  <a:pt x="187531" y="256586"/>
                  <a:pt x="183427" y="252476"/>
                </a:cubicBezTo>
                <a:lnTo>
                  <a:pt x="184317" y="252476"/>
                </a:lnTo>
                <a:lnTo>
                  <a:pt x="68036" y="11282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9Slide.vn 5">
            <a:extLst>
              <a:ext uri="{FF2B5EF4-FFF2-40B4-BE49-F238E27FC236}">
                <a16:creationId xmlns:a16="http://schemas.microsoft.com/office/drawing/2014/main" id="{E59B851C-029A-492F-ADE9-614675176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Ideas</a:t>
            </a:r>
            <a:r>
              <a:rPr lang="en-US" dirty="0"/>
              <a:t> Infographics</a:t>
            </a:r>
          </a:p>
        </p:txBody>
      </p:sp>
      <p:sp>
        <p:nvSpPr>
          <p:cNvPr id="3" name="9Slide.vn 6">
            <a:extLst>
              <a:ext uri="{FF2B5EF4-FFF2-40B4-BE49-F238E27FC236}">
                <a16:creationId xmlns:a16="http://schemas.microsoft.com/office/drawing/2014/main" id="{0B9F597A-BDBA-4A32-B1BD-07820C1A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Bulb with 5 Slices</a:t>
            </a:r>
          </a:p>
        </p:txBody>
      </p:sp>
      <p:sp>
        <p:nvSpPr>
          <p:cNvPr id="9" name="9Slide.vn 7">
            <a:extLst>
              <a:ext uri="{FF2B5EF4-FFF2-40B4-BE49-F238E27FC236}">
                <a16:creationId xmlns:a16="http://schemas.microsoft.com/office/drawing/2014/main" id="{1EAC15B8-E25F-4876-BA8A-2085DFE5F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9Slide.vn 8">
            <a:extLst>
              <a:ext uri="{FF2B5EF4-FFF2-40B4-BE49-F238E27FC236}">
                <a16:creationId xmlns:a16="http://schemas.microsoft.com/office/drawing/2014/main" id="{043570CB-9F43-4E84-BA44-1A1C5A86D9BF}"/>
              </a:ext>
            </a:extLst>
          </p:cNvPr>
          <p:cNvSpPr>
            <a:spLocks/>
          </p:cNvSpPr>
          <p:nvPr/>
        </p:nvSpPr>
        <p:spPr bwMode="auto">
          <a:xfrm>
            <a:off x="5507038" y="5162550"/>
            <a:ext cx="1177925" cy="255588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9Slide.vn 9">
            <a:extLst>
              <a:ext uri="{FF2B5EF4-FFF2-40B4-BE49-F238E27FC236}">
                <a16:creationId xmlns:a16="http://schemas.microsoft.com/office/drawing/2014/main" id="{41F600FD-DD28-4932-9158-31DCB964F333}"/>
              </a:ext>
            </a:extLst>
          </p:cNvPr>
          <p:cNvSpPr>
            <a:spLocks/>
          </p:cNvSpPr>
          <p:nvPr/>
        </p:nvSpPr>
        <p:spPr bwMode="auto">
          <a:xfrm>
            <a:off x="5486400" y="5162550"/>
            <a:ext cx="374650" cy="255588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9Slide.vn 10">
            <a:extLst>
              <a:ext uri="{FF2B5EF4-FFF2-40B4-BE49-F238E27FC236}">
                <a16:creationId xmlns:a16="http://schemas.microsoft.com/office/drawing/2014/main" id="{99E28015-6A28-41B7-9479-CBFAEDD772BD}"/>
              </a:ext>
            </a:extLst>
          </p:cNvPr>
          <p:cNvSpPr>
            <a:spLocks/>
          </p:cNvSpPr>
          <p:nvPr/>
        </p:nvSpPr>
        <p:spPr bwMode="auto">
          <a:xfrm>
            <a:off x="5507038" y="5441950"/>
            <a:ext cx="1177925" cy="257175"/>
          </a:xfrm>
          <a:custGeom>
            <a:avLst/>
            <a:gdLst>
              <a:gd name="T0" fmla="*/ 41 w 1437"/>
              <a:gd name="T1" fmla="*/ 313 h 313"/>
              <a:gd name="T2" fmla="*/ 0 w 1437"/>
              <a:gd name="T3" fmla="*/ 272 h 313"/>
              <a:gd name="T4" fmla="*/ 0 w 1437"/>
              <a:gd name="T5" fmla="*/ 41 h 313"/>
              <a:gd name="T6" fmla="*/ 41 w 1437"/>
              <a:gd name="T7" fmla="*/ 0 h 313"/>
              <a:gd name="T8" fmla="*/ 1396 w 1437"/>
              <a:gd name="T9" fmla="*/ 0 h 313"/>
              <a:gd name="T10" fmla="*/ 1437 w 1437"/>
              <a:gd name="T11" fmla="*/ 41 h 313"/>
              <a:gd name="T12" fmla="*/ 1437 w 1437"/>
              <a:gd name="T13" fmla="*/ 272 h 313"/>
              <a:gd name="T14" fmla="*/ 1396 w 1437"/>
              <a:gd name="T15" fmla="*/ 313 h 313"/>
              <a:gd name="T16" fmla="*/ 41 w 1437"/>
              <a:gd name="T17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7" h="313">
                <a:moveTo>
                  <a:pt x="41" y="313"/>
                </a:moveTo>
                <a:cubicBezTo>
                  <a:pt x="18" y="313"/>
                  <a:pt x="0" y="295"/>
                  <a:pt x="0" y="272"/>
                </a:cubicBezTo>
                <a:lnTo>
                  <a:pt x="0" y="41"/>
                </a:lnTo>
                <a:cubicBezTo>
                  <a:pt x="0" y="18"/>
                  <a:pt x="18" y="0"/>
                  <a:pt x="41" y="0"/>
                </a:cubicBezTo>
                <a:lnTo>
                  <a:pt x="1396" y="0"/>
                </a:lnTo>
                <a:cubicBezTo>
                  <a:pt x="1419" y="0"/>
                  <a:pt x="1437" y="18"/>
                  <a:pt x="1437" y="41"/>
                </a:cubicBezTo>
                <a:lnTo>
                  <a:pt x="1437" y="272"/>
                </a:lnTo>
                <a:cubicBezTo>
                  <a:pt x="1437" y="295"/>
                  <a:pt x="1419" y="313"/>
                  <a:pt x="1396" y="313"/>
                </a:cubicBezTo>
                <a:lnTo>
                  <a:pt x="41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9Slide.vn 11">
            <a:extLst>
              <a:ext uri="{FF2B5EF4-FFF2-40B4-BE49-F238E27FC236}">
                <a16:creationId xmlns:a16="http://schemas.microsoft.com/office/drawing/2014/main" id="{754A8623-969C-456B-93CA-76D000E91DB2}"/>
              </a:ext>
            </a:extLst>
          </p:cNvPr>
          <p:cNvSpPr>
            <a:spLocks/>
          </p:cNvSpPr>
          <p:nvPr/>
        </p:nvSpPr>
        <p:spPr bwMode="auto">
          <a:xfrm>
            <a:off x="5486400" y="5441950"/>
            <a:ext cx="374650" cy="257175"/>
          </a:xfrm>
          <a:custGeom>
            <a:avLst/>
            <a:gdLst>
              <a:gd name="T0" fmla="*/ 416 w 457"/>
              <a:gd name="T1" fmla="*/ 272 h 313"/>
              <a:gd name="T2" fmla="*/ 416 w 457"/>
              <a:gd name="T3" fmla="*/ 41 h 313"/>
              <a:gd name="T4" fmla="*/ 457 w 457"/>
              <a:gd name="T5" fmla="*/ 0 h 313"/>
              <a:gd name="T6" fmla="*/ 41 w 457"/>
              <a:gd name="T7" fmla="*/ 0 h 313"/>
              <a:gd name="T8" fmla="*/ 0 w 457"/>
              <a:gd name="T9" fmla="*/ 41 h 313"/>
              <a:gd name="T10" fmla="*/ 0 w 457"/>
              <a:gd name="T11" fmla="*/ 272 h 313"/>
              <a:gd name="T12" fmla="*/ 41 w 457"/>
              <a:gd name="T13" fmla="*/ 313 h 313"/>
              <a:gd name="T14" fmla="*/ 457 w 457"/>
              <a:gd name="T15" fmla="*/ 313 h 313"/>
              <a:gd name="T16" fmla="*/ 416 w 457"/>
              <a:gd name="T17" fmla="*/ 27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7" h="313">
                <a:moveTo>
                  <a:pt x="416" y="272"/>
                </a:moveTo>
                <a:lnTo>
                  <a:pt x="416" y="41"/>
                </a:lnTo>
                <a:cubicBezTo>
                  <a:pt x="416" y="18"/>
                  <a:pt x="434" y="0"/>
                  <a:pt x="457" y="0"/>
                </a:cubicBezTo>
                <a:lnTo>
                  <a:pt x="41" y="0"/>
                </a:lnTo>
                <a:cubicBezTo>
                  <a:pt x="18" y="0"/>
                  <a:pt x="0" y="18"/>
                  <a:pt x="0" y="41"/>
                </a:cubicBezTo>
                <a:lnTo>
                  <a:pt x="0" y="272"/>
                </a:lnTo>
                <a:cubicBezTo>
                  <a:pt x="0" y="295"/>
                  <a:pt x="18" y="313"/>
                  <a:pt x="41" y="313"/>
                </a:cubicBezTo>
                <a:lnTo>
                  <a:pt x="457" y="313"/>
                </a:lnTo>
                <a:cubicBezTo>
                  <a:pt x="434" y="313"/>
                  <a:pt x="416" y="295"/>
                  <a:pt x="416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9Slide.vn 12">
            <a:extLst>
              <a:ext uri="{FF2B5EF4-FFF2-40B4-BE49-F238E27FC236}">
                <a16:creationId xmlns:a16="http://schemas.microsoft.com/office/drawing/2014/main" id="{69021C35-45DF-4669-9ACE-374C6337C64D}"/>
              </a:ext>
            </a:extLst>
          </p:cNvPr>
          <p:cNvSpPr>
            <a:spLocks/>
          </p:cNvSpPr>
          <p:nvPr/>
        </p:nvSpPr>
        <p:spPr bwMode="auto">
          <a:xfrm>
            <a:off x="5678488" y="5722938"/>
            <a:ext cx="835025" cy="230188"/>
          </a:xfrm>
          <a:custGeom>
            <a:avLst/>
            <a:gdLst>
              <a:gd name="T0" fmla="*/ 509 w 1017"/>
              <a:gd name="T1" fmla="*/ 281 h 281"/>
              <a:gd name="T2" fmla="*/ 0 w 1017"/>
              <a:gd name="T3" fmla="*/ 0 h 281"/>
              <a:gd name="T4" fmla="*/ 1017 w 1017"/>
              <a:gd name="T5" fmla="*/ 0 h 281"/>
              <a:gd name="T6" fmla="*/ 509 w 1017"/>
              <a:gd name="T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7" h="281">
                <a:moveTo>
                  <a:pt x="509" y="281"/>
                </a:moveTo>
                <a:cubicBezTo>
                  <a:pt x="243" y="281"/>
                  <a:pt x="24" y="157"/>
                  <a:pt x="0" y="0"/>
                </a:cubicBezTo>
                <a:lnTo>
                  <a:pt x="1017" y="0"/>
                </a:lnTo>
                <a:cubicBezTo>
                  <a:pt x="993" y="157"/>
                  <a:pt x="774" y="281"/>
                  <a:pt x="509" y="28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9Slide.vn 13">
            <a:extLst>
              <a:ext uri="{FF2B5EF4-FFF2-40B4-BE49-F238E27FC236}">
                <a16:creationId xmlns:a16="http://schemas.microsoft.com/office/drawing/2014/main" id="{FCAC1F7F-27B5-4832-9256-0B35E173549E}"/>
              </a:ext>
            </a:extLst>
          </p:cNvPr>
          <p:cNvSpPr>
            <a:spLocks/>
          </p:cNvSpPr>
          <p:nvPr/>
        </p:nvSpPr>
        <p:spPr bwMode="auto">
          <a:xfrm>
            <a:off x="5657850" y="5722938"/>
            <a:ext cx="587375" cy="230188"/>
          </a:xfrm>
          <a:custGeom>
            <a:avLst/>
            <a:gdLst>
              <a:gd name="T0" fmla="*/ 416 w 716"/>
              <a:gd name="T1" fmla="*/ 0 h 281"/>
              <a:gd name="T2" fmla="*/ 0 w 716"/>
              <a:gd name="T3" fmla="*/ 0 h 281"/>
              <a:gd name="T4" fmla="*/ 509 w 716"/>
              <a:gd name="T5" fmla="*/ 281 h 281"/>
              <a:gd name="T6" fmla="*/ 716 w 716"/>
              <a:gd name="T7" fmla="*/ 254 h 281"/>
              <a:gd name="T8" fmla="*/ 416 w 716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81">
                <a:moveTo>
                  <a:pt x="416" y="0"/>
                </a:moveTo>
                <a:lnTo>
                  <a:pt x="0" y="0"/>
                </a:lnTo>
                <a:cubicBezTo>
                  <a:pt x="24" y="157"/>
                  <a:pt x="243" y="281"/>
                  <a:pt x="509" y="281"/>
                </a:cubicBezTo>
                <a:cubicBezTo>
                  <a:pt x="582" y="281"/>
                  <a:pt x="653" y="272"/>
                  <a:pt x="716" y="254"/>
                </a:cubicBezTo>
                <a:cubicBezTo>
                  <a:pt x="552" y="210"/>
                  <a:pt x="433" y="113"/>
                  <a:pt x="41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9Slide.vn 14">
            <a:extLst>
              <a:ext uri="{FF2B5EF4-FFF2-40B4-BE49-F238E27FC236}">
                <a16:creationId xmlns:a16="http://schemas.microsoft.com/office/drawing/2014/main" id="{15DCC935-2F12-4EE2-B8E2-79CFBD5BA148}"/>
              </a:ext>
            </a:extLst>
          </p:cNvPr>
          <p:cNvSpPr>
            <a:spLocks/>
          </p:cNvSpPr>
          <p:nvPr/>
        </p:nvSpPr>
        <p:spPr bwMode="auto">
          <a:xfrm>
            <a:off x="4860276" y="1379538"/>
            <a:ext cx="2537849" cy="736472"/>
          </a:xfrm>
          <a:custGeom>
            <a:avLst/>
            <a:gdLst>
              <a:gd name="connsiteX0" fmla="*/ 1268514 w 2537849"/>
              <a:gd name="connsiteY0" fmla="*/ 0 h 736472"/>
              <a:gd name="connsiteX1" fmla="*/ 2471456 w 2537849"/>
              <a:gd name="connsiteY1" fmla="*/ 622300 h 736472"/>
              <a:gd name="connsiteX2" fmla="*/ 2470492 w 2537849"/>
              <a:gd name="connsiteY2" fmla="*/ 622300 h 736472"/>
              <a:gd name="connsiteX3" fmla="*/ 2537849 w 2537849"/>
              <a:gd name="connsiteY3" fmla="*/ 736472 h 736472"/>
              <a:gd name="connsiteX4" fmla="*/ 0 w 2537849"/>
              <a:gd name="connsiteY4" fmla="*/ 736472 h 736472"/>
              <a:gd name="connsiteX5" fmla="*/ 67357 w 2537849"/>
              <a:gd name="connsiteY5" fmla="*/ 622300 h 736472"/>
              <a:gd name="connsiteX6" fmla="*/ 66393 w 2537849"/>
              <a:gd name="connsiteY6" fmla="*/ 622300 h 736472"/>
              <a:gd name="connsiteX7" fmla="*/ 1268514 w 2537849"/>
              <a:gd name="connsiteY7" fmla="*/ 0 h 73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7849" h="736472">
                <a:moveTo>
                  <a:pt x="1268514" y="0"/>
                </a:moveTo>
                <a:cubicBezTo>
                  <a:pt x="1764133" y="0"/>
                  <a:pt x="2203953" y="246293"/>
                  <a:pt x="2471456" y="622300"/>
                </a:cubicBezTo>
                <a:lnTo>
                  <a:pt x="2470492" y="622300"/>
                </a:lnTo>
                <a:lnTo>
                  <a:pt x="2537849" y="736472"/>
                </a:lnTo>
                <a:lnTo>
                  <a:pt x="0" y="736472"/>
                </a:lnTo>
                <a:lnTo>
                  <a:pt x="67357" y="622300"/>
                </a:lnTo>
                <a:lnTo>
                  <a:pt x="66393" y="622300"/>
                </a:lnTo>
                <a:cubicBezTo>
                  <a:pt x="333896" y="246293"/>
                  <a:pt x="773716" y="0"/>
                  <a:pt x="126851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8" name="9Slide.vn 15">
            <a:extLst>
              <a:ext uri="{FF2B5EF4-FFF2-40B4-BE49-F238E27FC236}">
                <a16:creationId xmlns:a16="http://schemas.microsoft.com/office/drawing/2014/main" id="{7F29480C-9422-49B6-81B4-F30DA6C156D9}"/>
              </a:ext>
            </a:extLst>
          </p:cNvPr>
          <p:cNvGrpSpPr/>
          <p:nvPr/>
        </p:nvGrpSpPr>
        <p:grpSpPr>
          <a:xfrm>
            <a:off x="8472874" y="1613286"/>
            <a:ext cx="2812674" cy="1397121"/>
            <a:chOff x="8889372" y="1817596"/>
            <a:chExt cx="2812674" cy="1397121"/>
          </a:xfrm>
        </p:grpSpPr>
        <p:sp>
          <p:nvSpPr>
            <p:cNvPr id="39" name="9Slide.vn 16">
              <a:extLst>
                <a:ext uri="{FF2B5EF4-FFF2-40B4-BE49-F238E27FC236}">
                  <a16:creationId xmlns:a16="http://schemas.microsoft.com/office/drawing/2014/main" id="{39FF71B6-BAEC-4771-91A1-66AC934C1BE1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2C3E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40" name="9Slide.vn 17">
              <a:extLst>
                <a:ext uri="{FF2B5EF4-FFF2-40B4-BE49-F238E27FC236}">
                  <a16:creationId xmlns:a16="http://schemas.microsoft.com/office/drawing/2014/main" id="{72EBB736-8DB9-4F5B-8995-C70518B69D00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grpSp>
        <p:nvGrpSpPr>
          <p:cNvPr id="41" name="9Slide.vn 18">
            <a:extLst>
              <a:ext uri="{FF2B5EF4-FFF2-40B4-BE49-F238E27FC236}">
                <a16:creationId xmlns:a16="http://schemas.microsoft.com/office/drawing/2014/main" id="{01C7AA7C-D7E4-434E-B17C-D2E3ECCC84B4}"/>
              </a:ext>
            </a:extLst>
          </p:cNvPr>
          <p:cNvGrpSpPr/>
          <p:nvPr/>
        </p:nvGrpSpPr>
        <p:grpSpPr>
          <a:xfrm>
            <a:off x="8472874" y="3216626"/>
            <a:ext cx="2812674" cy="1397121"/>
            <a:chOff x="8889372" y="1817596"/>
            <a:chExt cx="2812674" cy="1397121"/>
          </a:xfrm>
        </p:grpSpPr>
        <p:sp>
          <p:nvSpPr>
            <p:cNvPr id="42" name="9Slide.vn 19">
              <a:extLst>
                <a:ext uri="{FF2B5EF4-FFF2-40B4-BE49-F238E27FC236}">
                  <a16:creationId xmlns:a16="http://schemas.microsoft.com/office/drawing/2014/main" id="{F6F52251-7F97-4A3E-99D2-87C88F4BC1BE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16A085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4" name="9Slide.vn 20">
              <a:extLst>
                <a:ext uri="{FF2B5EF4-FFF2-40B4-BE49-F238E27FC236}">
                  <a16:creationId xmlns:a16="http://schemas.microsoft.com/office/drawing/2014/main" id="{72D5DBEB-99AD-402E-8D3C-C23B682A96EA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grpSp>
        <p:nvGrpSpPr>
          <p:cNvPr id="55" name="9Slide.vn 21">
            <a:extLst>
              <a:ext uri="{FF2B5EF4-FFF2-40B4-BE49-F238E27FC236}">
                <a16:creationId xmlns:a16="http://schemas.microsoft.com/office/drawing/2014/main" id="{2FD3ABD7-10CD-40C1-8C13-9C0A6798EB15}"/>
              </a:ext>
            </a:extLst>
          </p:cNvPr>
          <p:cNvGrpSpPr/>
          <p:nvPr/>
        </p:nvGrpSpPr>
        <p:grpSpPr>
          <a:xfrm>
            <a:off x="8472874" y="4819966"/>
            <a:ext cx="2812674" cy="1397121"/>
            <a:chOff x="8889372" y="1817596"/>
            <a:chExt cx="2812674" cy="1397121"/>
          </a:xfrm>
        </p:grpSpPr>
        <p:sp>
          <p:nvSpPr>
            <p:cNvPr id="56" name="9Slide.vn 22">
              <a:extLst>
                <a:ext uri="{FF2B5EF4-FFF2-40B4-BE49-F238E27FC236}">
                  <a16:creationId xmlns:a16="http://schemas.microsoft.com/office/drawing/2014/main" id="{A529043D-95FD-4CC3-9CAC-83A3FE5ADF14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C0392B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57" name="9Slide.vn 23">
              <a:extLst>
                <a:ext uri="{FF2B5EF4-FFF2-40B4-BE49-F238E27FC236}">
                  <a16:creationId xmlns:a16="http://schemas.microsoft.com/office/drawing/2014/main" id="{E1A38022-AD7D-49C0-B04F-2F843F460DE3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grpSp>
        <p:nvGrpSpPr>
          <p:cNvPr id="61" name="9Slide.vn 24">
            <a:extLst>
              <a:ext uri="{FF2B5EF4-FFF2-40B4-BE49-F238E27FC236}">
                <a16:creationId xmlns:a16="http://schemas.microsoft.com/office/drawing/2014/main" id="{921D6E28-9EDF-446B-A5EC-576A06DA58E2}"/>
              </a:ext>
            </a:extLst>
          </p:cNvPr>
          <p:cNvGrpSpPr/>
          <p:nvPr/>
        </p:nvGrpSpPr>
        <p:grpSpPr>
          <a:xfrm>
            <a:off x="906453" y="2473774"/>
            <a:ext cx="2812674" cy="1397121"/>
            <a:chOff x="8889372" y="1817596"/>
            <a:chExt cx="2812674" cy="1397121"/>
          </a:xfrm>
        </p:grpSpPr>
        <p:sp>
          <p:nvSpPr>
            <p:cNvPr id="62" name="9Slide.vn 25">
              <a:extLst>
                <a:ext uri="{FF2B5EF4-FFF2-40B4-BE49-F238E27FC236}">
                  <a16:creationId xmlns:a16="http://schemas.microsoft.com/office/drawing/2014/main" id="{6A964839-39C5-4C76-BB40-FD4B30AA3DC2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39C1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3" name="9Slide.vn 26">
              <a:extLst>
                <a:ext uri="{FF2B5EF4-FFF2-40B4-BE49-F238E27FC236}">
                  <a16:creationId xmlns:a16="http://schemas.microsoft.com/office/drawing/2014/main" id="{FA32A458-D2FD-44E8-8D9C-4DBF4FA98F32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grpSp>
        <p:nvGrpSpPr>
          <p:cNvPr id="64" name="9Slide.vn 27">
            <a:extLst>
              <a:ext uri="{FF2B5EF4-FFF2-40B4-BE49-F238E27FC236}">
                <a16:creationId xmlns:a16="http://schemas.microsoft.com/office/drawing/2014/main" id="{5F9A2CBA-78E1-49E6-B65A-2BE46FB466A5}"/>
              </a:ext>
            </a:extLst>
          </p:cNvPr>
          <p:cNvGrpSpPr/>
          <p:nvPr/>
        </p:nvGrpSpPr>
        <p:grpSpPr>
          <a:xfrm>
            <a:off x="906453" y="4077114"/>
            <a:ext cx="2812674" cy="1397121"/>
            <a:chOff x="8889372" y="1817596"/>
            <a:chExt cx="2812674" cy="1397121"/>
          </a:xfrm>
        </p:grpSpPr>
        <p:sp>
          <p:nvSpPr>
            <p:cNvPr id="65" name="9Slide.vn 28">
              <a:extLst>
                <a:ext uri="{FF2B5EF4-FFF2-40B4-BE49-F238E27FC236}">
                  <a16:creationId xmlns:a16="http://schemas.microsoft.com/office/drawing/2014/main" id="{D69BACF7-284A-4662-A8F3-27A5FABA4CF9}"/>
                </a:ext>
              </a:extLst>
            </p:cNvPr>
            <p:cNvSpPr txBox="1"/>
            <p:nvPr/>
          </p:nvSpPr>
          <p:spPr>
            <a:xfrm>
              <a:off x="8889372" y="1817596"/>
              <a:ext cx="281267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4B2C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</a:t>
              </a:r>
            </a:p>
          </p:txBody>
        </p:sp>
        <p:sp>
          <p:nvSpPr>
            <p:cNvPr id="66" name="9Slide.vn 29">
              <a:extLst>
                <a:ext uri="{FF2B5EF4-FFF2-40B4-BE49-F238E27FC236}">
                  <a16:creationId xmlns:a16="http://schemas.microsoft.com/office/drawing/2014/main" id="{CFA1C59B-1C7A-4328-B9ED-4A4B10FCA938}"/>
                </a:ext>
              </a:extLst>
            </p:cNvPr>
            <p:cNvSpPr/>
            <p:nvPr/>
          </p:nvSpPr>
          <p:spPr>
            <a:xfrm>
              <a:off x="8889372" y="2476053"/>
              <a:ext cx="2812674" cy="738664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marL="0" marR="0" lvl="0" indent="0" algn="just" defTabSz="914354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Lorem ipsum dolor sit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amet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consectetur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adipiscing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elit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Integer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odio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Praesent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95A5A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libero. Sed cursus ante.</a:t>
              </a:r>
            </a:p>
          </p:txBody>
        </p:sp>
      </p:grpSp>
      <p:sp>
        <p:nvSpPr>
          <p:cNvPr id="67" name="9Slide.vn 30">
            <a:extLst>
              <a:ext uri="{FF2B5EF4-FFF2-40B4-BE49-F238E27FC236}">
                <a16:creationId xmlns:a16="http://schemas.microsoft.com/office/drawing/2014/main" id="{65FEB45B-AC8C-4E0F-8338-D63AE75F7A93}"/>
              </a:ext>
            </a:extLst>
          </p:cNvPr>
          <p:cNvSpPr txBox="1"/>
          <p:nvPr/>
        </p:nvSpPr>
        <p:spPr>
          <a:xfrm>
            <a:off x="5799272" y="1455386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01</a:t>
            </a:r>
          </a:p>
        </p:txBody>
      </p:sp>
      <p:sp>
        <p:nvSpPr>
          <p:cNvPr id="68" name="9Slide.vn 31">
            <a:extLst>
              <a:ext uri="{FF2B5EF4-FFF2-40B4-BE49-F238E27FC236}">
                <a16:creationId xmlns:a16="http://schemas.microsoft.com/office/drawing/2014/main" id="{E2601C29-9E92-4F7B-9E19-9D22DEB30973}"/>
              </a:ext>
            </a:extLst>
          </p:cNvPr>
          <p:cNvSpPr txBox="1"/>
          <p:nvPr/>
        </p:nvSpPr>
        <p:spPr>
          <a:xfrm>
            <a:off x="5795277" y="2195268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02</a:t>
            </a:r>
          </a:p>
        </p:txBody>
      </p:sp>
      <p:sp>
        <p:nvSpPr>
          <p:cNvPr id="69" name="9Slide.vn 32">
            <a:extLst>
              <a:ext uri="{FF2B5EF4-FFF2-40B4-BE49-F238E27FC236}">
                <a16:creationId xmlns:a16="http://schemas.microsoft.com/office/drawing/2014/main" id="{52C01B6E-372A-40EE-8780-ED0C0FD2458B}"/>
              </a:ext>
            </a:extLst>
          </p:cNvPr>
          <p:cNvSpPr txBox="1"/>
          <p:nvPr/>
        </p:nvSpPr>
        <p:spPr>
          <a:xfrm>
            <a:off x="5795277" y="2935150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03</a:t>
            </a:r>
          </a:p>
        </p:txBody>
      </p:sp>
      <p:sp>
        <p:nvSpPr>
          <p:cNvPr id="70" name="9Slide.vn 33">
            <a:extLst>
              <a:ext uri="{FF2B5EF4-FFF2-40B4-BE49-F238E27FC236}">
                <a16:creationId xmlns:a16="http://schemas.microsoft.com/office/drawing/2014/main" id="{F3D0BA58-7865-49E2-AFBE-058C0325A9E0}"/>
              </a:ext>
            </a:extLst>
          </p:cNvPr>
          <p:cNvSpPr txBox="1"/>
          <p:nvPr/>
        </p:nvSpPr>
        <p:spPr>
          <a:xfrm>
            <a:off x="5795277" y="3675032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04</a:t>
            </a:r>
          </a:p>
        </p:txBody>
      </p:sp>
      <p:sp>
        <p:nvSpPr>
          <p:cNvPr id="71" name="9Slide.vn 34">
            <a:extLst>
              <a:ext uri="{FF2B5EF4-FFF2-40B4-BE49-F238E27FC236}">
                <a16:creationId xmlns:a16="http://schemas.microsoft.com/office/drawing/2014/main" id="{020AFB7C-43DC-4C0A-89B0-6D5686DB8DAE}"/>
              </a:ext>
            </a:extLst>
          </p:cNvPr>
          <p:cNvSpPr txBox="1"/>
          <p:nvPr/>
        </p:nvSpPr>
        <p:spPr>
          <a:xfrm>
            <a:off x="5795277" y="4414912"/>
            <a:ext cx="60144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05</a:t>
            </a:r>
          </a:p>
        </p:txBody>
      </p:sp>
      <p:sp>
        <p:nvSpPr>
          <p:cNvPr id="77" name="9Slide.vn 35">
            <a:extLst>
              <a:ext uri="{FF2B5EF4-FFF2-40B4-BE49-F238E27FC236}">
                <a16:creationId xmlns:a16="http://schemas.microsoft.com/office/drawing/2014/main" id="{CDD9D914-9C99-4946-A920-8429867FC635}"/>
              </a:ext>
            </a:extLst>
          </p:cNvPr>
          <p:cNvSpPr/>
          <p:nvPr/>
        </p:nvSpPr>
        <p:spPr>
          <a:xfrm>
            <a:off x="260502" y="4165309"/>
            <a:ext cx="499205" cy="4992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78" name="9Slide.vn 36">
            <a:extLst>
              <a:ext uri="{FF2B5EF4-FFF2-40B4-BE49-F238E27FC236}">
                <a16:creationId xmlns:a16="http://schemas.microsoft.com/office/drawing/2014/main" id="{CBA1E28E-F43F-40A2-84A7-1F5A7F8AE74A}"/>
              </a:ext>
            </a:extLst>
          </p:cNvPr>
          <p:cNvSpPr/>
          <p:nvPr/>
        </p:nvSpPr>
        <p:spPr>
          <a:xfrm>
            <a:off x="11432293" y="1740575"/>
            <a:ext cx="499205" cy="4992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79" name="9Slide.vn 37">
            <a:extLst>
              <a:ext uri="{FF2B5EF4-FFF2-40B4-BE49-F238E27FC236}">
                <a16:creationId xmlns:a16="http://schemas.microsoft.com/office/drawing/2014/main" id="{E500F2C9-1E22-43F5-BF07-A8E3240290FC}"/>
              </a:ext>
            </a:extLst>
          </p:cNvPr>
          <p:cNvSpPr/>
          <p:nvPr/>
        </p:nvSpPr>
        <p:spPr>
          <a:xfrm>
            <a:off x="11432293" y="4893528"/>
            <a:ext cx="499205" cy="4992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</p:txBody>
      </p:sp>
      <p:sp>
        <p:nvSpPr>
          <p:cNvPr id="80" name="9Slide.vn 38">
            <a:extLst>
              <a:ext uri="{FF2B5EF4-FFF2-40B4-BE49-F238E27FC236}">
                <a16:creationId xmlns:a16="http://schemas.microsoft.com/office/drawing/2014/main" id="{EE0FCD5E-9963-4FB4-9E9A-450B7C4A83A9}"/>
              </a:ext>
            </a:extLst>
          </p:cNvPr>
          <p:cNvSpPr/>
          <p:nvPr/>
        </p:nvSpPr>
        <p:spPr>
          <a:xfrm>
            <a:off x="11432293" y="3317052"/>
            <a:ext cx="499205" cy="499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81" name="9Slide.vn 39">
            <a:extLst>
              <a:ext uri="{FF2B5EF4-FFF2-40B4-BE49-F238E27FC236}">
                <a16:creationId xmlns:a16="http://schemas.microsoft.com/office/drawing/2014/main" id="{DE977ACC-2D5B-4F9E-B71F-B086E1080F37}"/>
              </a:ext>
            </a:extLst>
          </p:cNvPr>
          <p:cNvSpPr/>
          <p:nvPr/>
        </p:nvSpPr>
        <p:spPr>
          <a:xfrm>
            <a:off x="260502" y="2547336"/>
            <a:ext cx="499205" cy="4992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24370344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Showeet theme">
  <a:themeElements>
    <a:clrScheme name="Showeet">
      <a:dk1>
        <a:srgbClr val="95A5A6"/>
      </a:dk1>
      <a:lt1>
        <a:sysClr val="window" lastClr="FFFFFF"/>
      </a:lt1>
      <a:dk2>
        <a:srgbClr val="2C3E50"/>
      </a:dk2>
      <a:lt2>
        <a:srgbClr val="F2F2F2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4B2C50"/>
      </a:accent6>
      <a:hlink>
        <a:srgbClr val="16A085"/>
      </a:hlink>
      <a:folHlink>
        <a:srgbClr val="10786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9Slide.vn</Template>
  <TotalTime>0</TotalTime>
  <Words>3549</Words>
  <Application>Microsoft Office PowerPoint</Application>
  <PresentationFormat>Widescreen</PresentationFormat>
  <Paragraphs>360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GeosansLight</vt:lpstr>
      <vt:lpstr>Open Sans</vt:lpstr>
      <vt:lpstr>Showeet theme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  <vt:lpstr>Ideas Infographics</vt:lpstr>
    </vt:vector>
  </TitlesOfParts>
  <Manager>9Slide.vn</Manager>
  <Company>9Slide.vn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9Slide.vn</dc:title>
  <dc:subject>9Slide.vn</dc:subject>
  <dc:creator>Khanh Xinh</dc:creator>
  <cp:keywords>9Slide</cp:keywords>
  <dc:description>9Slide.vn</dc:description>
  <cp:lastModifiedBy>9Slide</cp:lastModifiedBy>
  <cp:revision>3</cp:revision>
  <dcterms:created xsi:type="dcterms:W3CDTF">2019-09-27T13:51:45Z</dcterms:created>
  <dcterms:modified xsi:type="dcterms:W3CDTF">2019-09-27T13:53:45Z</dcterms:modified>
  <cp:category>9Slide.vn</cp:category>
  <cp:contentStatus>9Slide</cp:contentStatus>
</cp:coreProperties>
</file>